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charts/chart2.xml" ContentType="application/vnd.openxmlformats-officedocument.drawingml.chart+xml"/>
  <Override PartName="/ppt/theme/themeOverride5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7.xml" ContentType="application/vnd.openxmlformats-officedocument.themeOverride+xml"/>
  <Override PartName="/ppt/charts/chart5.xml" ContentType="application/vnd.openxmlformats-officedocument.drawingml.chart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3.xml" ContentType="application/vnd.openxmlformats-officedocument.themeOverr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theme/themeOverride22.xml" ContentType="application/vnd.openxmlformats-officedocument.themeOverr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3.xml" ContentType="application/vnd.openxmlformats-officedocument.themeOverr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0.xml" ContentType="application/vnd.openxmlformats-officedocument.themeOverrid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theme/themeOverride31.xml" ContentType="application/vnd.openxmlformats-officedocument.themeOverride+xml"/>
  <Override PartName="/ppt/drawings/drawing1.xml" ContentType="application/vnd.openxmlformats-officedocument.drawingml.chartshapes+xml"/>
  <Override PartName="/ppt/theme/themeOverride32.xml" ContentType="application/vnd.openxmlformats-officedocument.themeOverride+xml"/>
  <Override PartName="/ppt/notesSlides/notesSlide18.xml" ContentType="application/vnd.openxmlformats-officedocument.presentationml.notesSlid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3.xml" ContentType="application/vnd.openxmlformats-officedocument.themeOverride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4.xml" ContentType="application/vnd.openxmlformats-officedocument.themeOverride+xml"/>
  <Override PartName="/ppt/notesSlides/notesSlide20.xml" ContentType="application/vnd.openxmlformats-officedocument.presentationml.notesSlide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5.xml" ContentType="application/vnd.openxmlformats-officedocument.themeOverride+xml"/>
  <Override PartName="/ppt/notesSlides/notesSlide21.xml" ContentType="application/vnd.openxmlformats-officedocument.presentationml.notesSlide+xml"/>
  <Override PartName="/ppt/charts/chart3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6.xml" ContentType="application/vnd.openxmlformats-officedocument.themeOverride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3.xml" ContentType="application/vnd.openxmlformats-officedocument.drawingml.chart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notesSlides/notesSlide23.xml" ContentType="application/vnd.openxmlformats-officedocument.presentationml.notesSlide+xml"/>
  <Override PartName="/ppt/charts/chart34.xml" ContentType="application/vnd.openxmlformats-officedocument.drawingml.chart+xml"/>
  <Override PartName="/ppt/theme/themeOverride40.xml" ContentType="application/vnd.openxmlformats-officedocument.themeOverride+xml"/>
  <Override PartName="/ppt/charts/chart35.xml" ContentType="application/vnd.openxmlformats-officedocument.drawingml.chart+xml"/>
  <Override PartName="/ppt/theme/themeOverride41.xml" ContentType="application/vnd.openxmlformats-officedocument.themeOverride+xml"/>
  <Override PartName="/ppt/drawings/drawing2.xml" ContentType="application/vnd.openxmlformats-officedocument.drawingml.chartshapes+xml"/>
  <Override PartName="/ppt/theme/themeOverride42.xml" ContentType="application/vnd.openxmlformats-officedocument.themeOverride+xml"/>
  <Override PartName="/ppt/notesSlides/notesSlide24.xml" ContentType="application/vnd.openxmlformats-officedocument.presentationml.notesSlide+xml"/>
  <Override PartName="/ppt/charts/chart36.xml" ContentType="application/vnd.openxmlformats-officedocument.drawingml.chart+xml"/>
  <Override PartName="/ppt/drawings/drawing3.xml" ContentType="application/vnd.openxmlformats-officedocument.drawingml.chartshapes+xml"/>
  <Override PartName="/ppt/theme/themeOverride43.xml" ContentType="application/vnd.openxmlformats-officedocument.themeOverride+xml"/>
  <Override PartName="/ppt/notesSlides/notesSlide25.xml" ContentType="application/vnd.openxmlformats-officedocument.presentationml.notesSlide+xml"/>
  <Override PartName="/ppt/charts/chart37.xml" ContentType="application/vnd.openxmlformats-officedocument.drawingml.chart+xml"/>
  <Override PartName="/ppt/theme/themeOverride44.xml" ContentType="application/vnd.openxmlformats-officedocument.themeOverride+xml"/>
  <Override PartName="/ppt/drawings/drawing4.xml" ContentType="application/vnd.openxmlformats-officedocument.drawingml.chartshapes+xml"/>
  <Override PartName="/ppt/theme/themeOverride45.xml" ContentType="application/vnd.openxmlformats-officedocument.themeOverride+xml"/>
  <Override PartName="/ppt/charts/chart3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6.xml" ContentType="application/vnd.openxmlformats-officedocument.themeOverride+xml"/>
  <Override PartName="/ppt/charts/chart3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notesSlides/notesSlide26.xml" ContentType="application/vnd.openxmlformats-officedocument.presentationml.notesSlide+xml"/>
  <Override PartName="/ppt/charts/chart4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41.xml" ContentType="application/vnd.openxmlformats-officedocument.drawingml.chart+xml"/>
  <Override PartName="/ppt/theme/themeOverride49.xml" ContentType="application/vnd.openxmlformats-officedocument.themeOverride+xml"/>
  <Override PartName="/ppt/notesSlides/notesSlide27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notesSlides/notesSlide28.xml" ContentType="application/vnd.openxmlformats-officedocument.presentationml.notesSlide+xml"/>
  <Override PartName="/ppt/charts/chart44.xml" ContentType="application/vnd.openxmlformats-officedocument.drawingml.chart+xml"/>
  <Override PartName="/ppt/theme/themeOverride52.xml" ContentType="application/vnd.openxmlformats-officedocument.themeOverride+xml"/>
  <Override PartName="/ppt/charts/chart45.xml" ContentType="application/vnd.openxmlformats-officedocument.drawingml.chart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92" r:id="rId5"/>
    <p:sldMasterId id="2147483698" r:id="rId6"/>
    <p:sldMasterId id="2147483701" r:id="rId7"/>
  </p:sldMasterIdLst>
  <p:notesMasterIdLst>
    <p:notesMasterId r:id="rId42"/>
  </p:notesMasterIdLst>
  <p:sldIdLst>
    <p:sldId id="264" r:id="rId8"/>
    <p:sldId id="304" r:id="rId9"/>
    <p:sldId id="394" r:id="rId10"/>
    <p:sldId id="395" r:id="rId11"/>
    <p:sldId id="396" r:id="rId12"/>
    <p:sldId id="397" r:id="rId13"/>
    <p:sldId id="398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92" r:id="rId24"/>
    <p:sldId id="381" r:id="rId25"/>
    <p:sldId id="405" r:id="rId26"/>
    <p:sldId id="382" r:id="rId27"/>
    <p:sldId id="380" r:id="rId28"/>
    <p:sldId id="393" r:id="rId29"/>
    <p:sldId id="374" r:id="rId30"/>
    <p:sldId id="401" r:id="rId31"/>
    <p:sldId id="302" r:id="rId32"/>
    <p:sldId id="333" r:id="rId33"/>
    <p:sldId id="400" r:id="rId34"/>
    <p:sldId id="335" r:id="rId35"/>
    <p:sldId id="404" r:id="rId36"/>
    <p:sldId id="303" r:id="rId37"/>
    <p:sldId id="319" r:id="rId38"/>
    <p:sldId id="387" r:id="rId39"/>
    <p:sldId id="388" r:id="rId40"/>
    <p:sldId id="270" r:id="rId4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1D6E8F-8ED8-31EE-AD01-0E7D6C156750}" name="Juan Felipe Jimenez" initials="JFJ" userId="S::jjimenez@titularizadora.com::a025b1b4-d3ac-41c6-a779-ecd00999c6b9" providerId="AD"/>
  <p188:author id="{D1CC64C7-30AC-778E-2FB4-17E5F45A41D3}" name="Sebastian Celis" initials="SC" userId="S::scelis@titularizadora.com::c6b6b37f-5828-4a50-8f66-5b6c4d8daf8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 Mateo Ricaurte Osorio" initials="AMRO" lastIdx="1" clrIdx="0">
    <p:extLst>
      <p:ext uri="{19B8F6BF-5375-455C-9EA6-DF929625EA0E}">
        <p15:presenceInfo xmlns:p15="http://schemas.microsoft.com/office/powerpoint/2012/main" userId="S::aricaurte@titularizadora.com::6e4e2055-e28a-4cb2-9839-8957a02c28f3" providerId="AD"/>
      </p:ext>
    </p:extLst>
  </p:cmAuthor>
  <p:cmAuthor id="2" name="Juan Jose Parra Echeverry" initials="JJPE" lastIdx="2" clrIdx="1">
    <p:extLst>
      <p:ext uri="{19B8F6BF-5375-455C-9EA6-DF929625EA0E}">
        <p15:presenceInfo xmlns:p15="http://schemas.microsoft.com/office/powerpoint/2012/main" userId="Juan Jose Parra Echever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99999"/>
    <a:srgbClr val="C6109F"/>
    <a:srgbClr val="C00000"/>
    <a:srgbClr val="DB843D"/>
    <a:srgbClr val="FFC000"/>
    <a:srgbClr val="71588F"/>
    <a:srgbClr val="002060"/>
    <a:srgbClr val="40404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4249" autoAdjust="0"/>
  </p:normalViewPr>
  <p:slideViewPr>
    <p:cSldViewPr snapToGrid="0" snapToObjects="1">
      <p:cViewPr varScale="1">
        <p:scale>
          <a:sx n="105" d="100"/>
          <a:sy n="105" d="100"/>
        </p:scale>
        <p:origin x="138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4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2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2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Gr&#225;fico%20el%20resto%20de%20ciudad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Gr&#225;fico%20el%20resto%20de%20ciudad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Gr&#225;fico%20el%20resto%20de%20ciudad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3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sharedfiles\Corporativo\InvestigacionesEconomicas\01_Observatorio_Econ&#243;mico\01_BASES_DE_DATOS\Nuevo\3%20Precios\04%20-%20IPVNBR.xlsx" TargetMode="External"/><Relationship Id="rId1" Type="http://schemas.openxmlformats.org/officeDocument/2006/relationships/themeOverride" Target="../theme/themeOverride37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4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41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7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vsharedfiles\Corporativo\InvestigacionesEconomicas\01_Observatorio_Econ&#243;mico\01_BASES_DE_DATOS\Nuevo\1%20Construcci&#243;n\Licencias%20-%20Vivienda%20-%20otros%20destinos%20302%20municipios.xlsx" TargetMode="External"/><Relationship Id="rId1" Type="http://schemas.openxmlformats.org/officeDocument/2006/relationships/themeOverride" Target="../theme/themeOverride4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vsharedfiles\InvestigacionesEconomicas\Informes%20Mensuales\Informe%20Mensual\1.%20Hipotecario\Bases%20-%20Gr&#225;ficas%20informe%20hipotecario\Gr&#225;fico%20en%20Microsoft%20PowerPoint_icoced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InvestigacionesEconomicas\Informes%20Mensuales\Informe%20Mensual\1.%20Hipotecario\Bases%20-%20Gr&#225;ficas%20informe%20hipotecario\Gr&#225;fico%20en%20Microsoft%20PowerPoint_porgrupocosto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7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01_Observatorio_Econ&#243;mico\01_BASES_DE_DATOS\Nuevo\2%20Financiaci&#243;n\04%20-%20Tasas%20de%20inter&#233;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50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52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5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80817719247924"/>
          <c:y val="0.1069541762105822"/>
          <c:w val="0.84152406648286138"/>
          <c:h val="0.6118078716877263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Hoja1!$B$15</c:f>
              <c:strCache>
                <c:ptCount val="1"/>
                <c:pt idx="0">
                  <c:v>dic-21</c:v>
                </c:pt>
              </c:strCache>
            </c:strRef>
          </c:tx>
          <c:spPr>
            <a:solidFill>
              <a:srgbClr val="4BACC6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0334106889868159E-2"/>
                  <c:y val="-1.56683313323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5B-4196-BC28-A962399A5A3D}"/>
                </c:ext>
              </c:extLst>
            </c:dLbl>
            <c:dLbl>
              <c:idx val="1"/>
              <c:layout>
                <c:manualLayout>
                  <c:x val="-2.0333878162329816E-2"/>
                  <c:y val="1.0338855080200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5B-4196-BC28-A962399A5A3D}"/>
                </c:ext>
              </c:extLst>
            </c:dLbl>
            <c:dLbl>
              <c:idx val="2"/>
              <c:layout>
                <c:manualLayout>
                  <c:x val="8.7145192124270417E-3"/>
                  <c:y val="6.8702931821900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5B-4196-BC28-A962399A5A3D}"/>
                </c:ext>
              </c:extLst>
            </c:dLbl>
            <c:dLbl>
              <c:idx val="3"/>
              <c:layout>
                <c:manualLayout>
                  <c:x val="-1.7429038424854191E-2"/>
                  <c:y val="1.684078428377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5B-4196-BC28-A962399A5A3D}"/>
                </c:ext>
              </c:extLst>
            </c:dLbl>
            <c:dLbl>
              <c:idx val="4"/>
              <c:layout>
                <c:manualLayout>
                  <c:x val="-4.0667756324659528E-2"/>
                  <c:y val="-2.0533175697948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5B-4196-BC28-A962399A5A3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Hoja1!$A$16:$A$20</c:f>
              <c:strCache>
                <c:ptCount val="5"/>
                <c:pt idx="0">
                  <c:v>Bogotá</c:v>
                </c:pt>
                <c:pt idx="1">
                  <c:v>Medellín</c:v>
                </c:pt>
                <c:pt idx="2">
                  <c:v>Cali</c:v>
                </c:pt>
                <c:pt idx="3">
                  <c:v>Barranquilla</c:v>
                </c:pt>
                <c:pt idx="4">
                  <c:v>Bucaramanga</c:v>
                </c:pt>
              </c:strCache>
            </c:strRef>
          </c:cat>
          <c:val>
            <c:numRef>
              <c:f>Hoja1!$B$16:$B$20</c:f>
              <c:numCache>
                <c:formatCode>0.0</c:formatCode>
                <c:ptCount val="5"/>
                <c:pt idx="0">
                  <c:v>-17.100000000000001</c:v>
                </c:pt>
                <c:pt idx="1">
                  <c:v>-14.6</c:v>
                </c:pt>
                <c:pt idx="2">
                  <c:v>-5.7</c:v>
                </c:pt>
                <c:pt idx="3">
                  <c:v>-1.1000000000000001</c:v>
                </c:pt>
                <c:pt idx="4">
                  <c:v>-2.9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5B-4196-BC28-A962399A5A3D}"/>
            </c:ext>
          </c:extLst>
        </c:ser>
        <c:ser>
          <c:idx val="3"/>
          <c:order val="1"/>
          <c:tx>
            <c:strRef>
              <c:f>Hoja1!$C$15</c:f>
              <c:strCache>
                <c:ptCount val="1"/>
                <c:pt idx="0">
                  <c:v>dic-22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1.4524198687378403E-2"/>
                  <c:y val="1.178897331999903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08842286415368"/>
                      <c:h val="5.37540903915876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5B-4196-BC28-A962399A5A3D}"/>
                </c:ext>
              </c:extLst>
            </c:dLbl>
            <c:dLbl>
              <c:idx val="1"/>
              <c:layout>
                <c:manualLayout>
                  <c:x val="2.9048397374756806E-2"/>
                  <c:y val="1.3472468306509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5B-4196-BC28-A962399A5A3D}"/>
                </c:ext>
              </c:extLst>
            </c:dLbl>
            <c:dLbl>
              <c:idx val="2"/>
              <c:layout>
                <c:manualLayout>
                  <c:x val="2.0333878162329764E-2"/>
                  <c:y val="1.347273350735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5B-4196-BC28-A962399A5A3D}"/>
                </c:ext>
              </c:extLst>
            </c:dLbl>
            <c:dLbl>
              <c:idx val="3"/>
              <c:layout>
                <c:manualLayout>
                  <c:x val="1.1619358949902616E-2"/>
                  <c:y val="-1.010309152585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5B-4196-BC28-A962399A5A3D}"/>
                </c:ext>
              </c:extLst>
            </c:dLbl>
            <c:dLbl>
              <c:idx val="4"/>
              <c:layout>
                <c:manualLayout>
                  <c:x val="-4.4460516366141553E-2"/>
                  <c:y val="1.010521313263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5B-4196-BC28-A962399A5A3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Hoja1!$A$16:$A$20</c:f>
              <c:strCache>
                <c:ptCount val="5"/>
                <c:pt idx="0">
                  <c:v>Bogotá</c:v>
                </c:pt>
                <c:pt idx="1">
                  <c:v>Medellín</c:v>
                </c:pt>
                <c:pt idx="2">
                  <c:v>Cali</c:v>
                </c:pt>
                <c:pt idx="3">
                  <c:v>Barranquilla</c:v>
                </c:pt>
                <c:pt idx="4">
                  <c:v>Bucaramanga</c:v>
                </c:pt>
              </c:strCache>
            </c:strRef>
          </c:cat>
          <c:val>
            <c:numRef>
              <c:f>Hoja1!$C$16:$C$20</c:f>
              <c:numCache>
                <c:formatCode>0.0</c:formatCode>
                <c:ptCount val="5"/>
                <c:pt idx="0">
                  <c:v>-57.6</c:v>
                </c:pt>
                <c:pt idx="1">
                  <c:v>-43.8</c:v>
                </c:pt>
                <c:pt idx="2">
                  <c:v>-35.200000000000003</c:v>
                </c:pt>
                <c:pt idx="3">
                  <c:v>-5</c:v>
                </c:pt>
                <c:pt idx="4">
                  <c:v>-44.8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E5B-4196-BC28-A962399A5A3D}"/>
            </c:ext>
          </c:extLst>
        </c:ser>
        <c:ser>
          <c:idx val="2"/>
          <c:order val="2"/>
          <c:tx>
            <c:strRef>
              <c:f>Hoja1!$D$15</c:f>
              <c:strCache>
                <c:ptCount val="1"/>
                <c:pt idx="0">
                  <c:v>dic-23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313694995822842E-17"/>
                  <c:y val="1.010600873518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5B-4196-BC28-A962399A5A3D}"/>
                </c:ext>
              </c:extLst>
            </c:dLbl>
            <c:dLbl>
              <c:idx val="1"/>
              <c:layout>
                <c:manualLayout>
                  <c:x val="-2.2872753838391186E-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5B-4196-BC28-A962399A5A3D}"/>
                </c:ext>
              </c:extLst>
            </c:dLbl>
            <c:dLbl>
              <c:idx val="2"/>
              <c:layout>
                <c:manualLayout>
                  <c:x val="5.8096794749513611E-3"/>
                  <c:y val="3.3677855755667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5B-4196-BC28-A962399A5A3D}"/>
                </c:ext>
              </c:extLst>
            </c:dLbl>
            <c:dLbl>
              <c:idx val="3"/>
              <c:layout>
                <c:manualLayout>
                  <c:x val="2.9046110099372967E-3"/>
                  <c:y val="-1.333827667714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5B-4196-BC28-A962399A5A3D}"/>
                </c:ext>
              </c:extLst>
            </c:dLbl>
            <c:dLbl>
              <c:idx val="4"/>
              <c:layout>
                <c:manualLayout>
                  <c:x val="2.9048397374756806E-3"/>
                  <c:y val="1.010547833348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5B-4196-BC28-A962399A5A3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Hoja1!$A$16:$A$20</c:f>
              <c:strCache>
                <c:ptCount val="5"/>
                <c:pt idx="0">
                  <c:v>Bogotá</c:v>
                </c:pt>
                <c:pt idx="1">
                  <c:v>Medellín</c:v>
                </c:pt>
                <c:pt idx="2">
                  <c:v>Cali</c:v>
                </c:pt>
                <c:pt idx="3">
                  <c:v>Barranquilla</c:v>
                </c:pt>
                <c:pt idx="4">
                  <c:v>Bucaramanga</c:v>
                </c:pt>
              </c:strCache>
            </c:strRef>
          </c:cat>
          <c:val>
            <c:numRef>
              <c:f>Hoja1!$D$16:$D$20</c:f>
              <c:numCache>
                <c:formatCode>0.0</c:formatCode>
                <c:ptCount val="5"/>
                <c:pt idx="0">
                  <c:v>-55.3</c:v>
                </c:pt>
                <c:pt idx="1">
                  <c:v>-59.9</c:v>
                </c:pt>
                <c:pt idx="2">
                  <c:v>-12.2</c:v>
                </c:pt>
                <c:pt idx="3">
                  <c:v>-26</c:v>
                </c:pt>
                <c:pt idx="4">
                  <c:v>-51.1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E5B-4196-BC28-A962399A5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135424"/>
        <c:axId val="108938944"/>
        <c:extLst/>
      </c:barChart>
      <c:catAx>
        <c:axId val="1241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b="0">
                <a:solidFill>
                  <a:schemeClr val="tx1"/>
                </a:solidFill>
              </a:defRPr>
            </a:pPr>
            <a:endParaRPr lang="es-CO"/>
          </a:p>
        </c:txPr>
        <c:crossAx val="108938944"/>
        <c:crosses val="autoZero"/>
        <c:auto val="1"/>
        <c:lblAlgn val="ctr"/>
        <c:lblOffset val="100"/>
        <c:noMultiLvlLbl val="0"/>
      </c:catAx>
      <c:valAx>
        <c:axId val="10893894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tx1"/>
                </a:solidFill>
              </a:defRPr>
            </a:pPr>
            <a:endParaRPr lang="es-CO"/>
          </a:p>
        </c:txPr>
        <c:crossAx val="124135424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b"/>
      <c:layout>
        <c:manualLayout>
          <c:xMode val="edge"/>
          <c:yMode val="edge"/>
          <c:x val="9.8802519845544862E-2"/>
          <c:y val="0.91130543261286201"/>
          <c:w val="0.5121070060617372"/>
          <c:h val="7.342456772924690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b="0">
              <a:solidFill>
                <a:schemeClr val="tx1"/>
              </a:solidFill>
            </a:defRPr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 algn="ctr" rtl="0">
        <a:defRPr lang="es-ES" sz="1200" b="1" i="0" u="none" strike="noStrike" kern="1200" baseline="0">
          <a:solidFill>
            <a:srgbClr val="00206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9217108195572E-2"/>
          <c:y val="5.0925925925925923E-2"/>
          <c:w val="0.81182190356469863"/>
          <c:h val="0.775547535724701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'Metros 12 meses'!$B$1</c:f>
              <c:strCache>
                <c:ptCount val="1"/>
                <c:pt idx="0">
                  <c:v>dic-22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1996360842284518E-17"/>
                  <c:y val="-1.23917671830878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F4-417F-867D-8CCDED779088}"/>
                </c:ext>
              </c:extLst>
            </c:dLbl>
            <c:dLbl>
              <c:idx val="7"/>
              <c:layout>
                <c:manualLayout>
                  <c:x val="7.1988921641853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F4-417F-867D-8CCDED779088}"/>
                </c:ext>
              </c:extLst>
            </c:dLbl>
            <c:dLbl>
              <c:idx val="8"/>
              <c:layout>
                <c:manualLayout>
                  <c:x val="0"/>
                  <c:y val="-6.19588359154393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F4-417F-867D-8CCDED779088}"/>
                </c:ext>
              </c:extLst>
            </c:dLbl>
            <c:dLbl>
              <c:idx val="13"/>
              <c:layout>
                <c:manualLayout>
                  <c:x val="-8.7985443369138074E-17"/>
                  <c:y val="1.2391767183087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AF4-417F-867D-8CCDED779088}"/>
                </c:ext>
              </c:extLst>
            </c:dLbl>
            <c:dLbl>
              <c:idx val="16"/>
              <c:layout>
                <c:manualLayout>
                  <c:x val="7.198892164185379E-3"/>
                  <c:y val="4.8542552547922961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9A-4C2D-8FC2-4471F9E44B5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 ucarama 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 iva</c:v>
                </c:pt>
              </c:strCache>
            </c:strRef>
          </c:cat>
          <c:val>
            <c:numRef>
              <c:f>'Metros 12 meses'!$B$2:$B$20</c:f>
              <c:numCache>
                <c:formatCode>#,##0</c:formatCode>
                <c:ptCount val="19"/>
                <c:pt idx="0">
                  <c:v>2091510</c:v>
                </c:pt>
                <c:pt idx="1">
                  <c:v>1132844</c:v>
                </c:pt>
                <c:pt idx="2">
                  <c:v>1661573</c:v>
                </c:pt>
                <c:pt idx="3">
                  <c:v>1794548</c:v>
                </c:pt>
                <c:pt idx="4">
                  <c:v>357433</c:v>
                </c:pt>
                <c:pt idx="5">
                  <c:v>1006436</c:v>
                </c:pt>
                <c:pt idx="6">
                  <c:v>649852</c:v>
                </c:pt>
                <c:pt idx="7">
                  <c:v>273790</c:v>
                </c:pt>
                <c:pt idx="8">
                  <c:v>197876</c:v>
                </c:pt>
                <c:pt idx="9">
                  <c:v>368590</c:v>
                </c:pt>
                <c:pt idx="10">
                  <c:v>159436</c:v>
                </c:pt>
                <c:pt idx="11">
                  <c:v>284008</c:v>
                </c:pt>
                <c:pt idx="12">
                  <c:v>142143</c:v>
                </c:pt>
                <c:pt idx="13">
                  <c:v>316105</c:v>
                </c:pt>
                <c:pt idx="14">
                  <c:v>152714</c:v>
                </c:pt>
                <c:pt idx="15">
                  <c:v>64376</c:v>
                </c:pt>
                <c:pt idx="16">
                  <c:v>151792</c:v>
                </c:pt>
                <c:pt idx="17">
                  <c:v>97585</c:v>
                </c:pt>
                <c:pt idx="18">
                  <c:v>174937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9A-4C2D-8FC2-4471F9E44B53}"/>
            </c:ext>
          </c:extLst>
        </c:ser>
        <c:ser>
          <c:idx val="0"/>
          <c:order val="1"/>
          <c:tx>
            <c:strRef>
              <c:f>'Metros 12 meses'!$C$1</c:f>
              <c:strCache>
                <c:ptCount val="1"/>
                <c:pt idx="0">
                  <c:v>dic-23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99815360697561E-2"/>
                  <c:y val="3.09794179577196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F4-417F-867D-8CCDED779088}"/>
                </c:ext>
              </c:extLst>
            </c:dLbl>
            <c:dLbl>
              <c:idx val="4"/>
              <c:layout>
                <c:manualLayout>
                  <c:x val="9.5985228855805065E-3"/>
                  <c:y val="6.19588359154393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F4-417F-867D-8CCDED779088}"/>
                </c:ext>
              </c:extLst>
            </c:dLbl>
            <c:dLbl>
              <c:idx val="5"/>
              <c:layout>
                <c:manualLayout>
                  <c:x val="7.1988921641854232E-3"/>
                  <c:y val="3.09794179577196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F4-417F-867D-8CCDED779088}"/>
                </c:ext>
              </c:extLst>
            </c:dLbl>
            <c:dLbl>
              <c:idx val="6"/>
              <c:layout>
                <c:manualLayout>
                  <c:x val="1.4397784328370715E-2"/>
                  <c:y val="1.23917671830878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F4-417F-867D-8CCDED779088}"/>
                </c:ext>
              </c:extLst>
            </c:dLbl>
            <c:dLbl>
              <c:idx val="7"/>
              <c:layout>
                <c:manualLayout>
                  <c:x val="7.1988921641852914E-3"/>
                  <c:y val="9.29382538731579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F4-417F-867D-8CCDED779088}"/>
                </c:ext>
              </c:extLst>
            </c:dLbl>
            <c:dLbl>
              <c:idx val="9"/>
              <c:layout>
                <c:manualLayout>
                  <c:x val="4.7992614427901648E-3"/>
                  <c:y val="1.2391767183087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F4-417F-867D-8CCDED779088}"/>
                </c:ext>
              </c:extLst>
            </c:dLbl>
            <c:dLbl>
              <c:idx val="11"/>
              <c:layout>
                <c:manualLayout>
                  <c:x val="7.198892164185379E-3"/>
                  <c:y val="9.29382538731590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F4-417F-867D-8CCDED779088}"/>
                </c:ext>
              </c:extLst>
            </c:dLbl>
            <c:dLbl>
              <c:idx val="12"/>
              <c:layout>
                <c:manualLayout>
                  <c:x val="9.5985228855805065E-3"/>
                  <c:y val="9.29382538731590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F4-417F-867D-8CCDED779088}"/>
                </c:ext>
              </c:extLst>
            </c:dLbl>
            <c:dLbl>
              <c:idx val="13"/>
              <c:layout>
                <c:manualLayout>
                  <c:x val="7.1988921641852914E-3"/>
                  <c:y val="6.19588359154393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F4-417F-867D-8CCDED779088}"/>
                </c:ext>
              </c:extLst>
            </c:dLbl>
            <c:dLbl>
              <c:idx val="16"/>
              <c:layout>
                <c:manualLayout>
                  <c:x val="1.4397784328370758E-2"/>
                  <c:y val="1.54897089788597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F4-417F-867D-8CCDED779088}"/>
                </c:ext>
              </c:extLst>
            </c:dLbl>
            <c:dLbl>
              <c:idx val="17"/>
              <c:layout>
                <c:manualLayout>
                  <c:x val="7.198892164185379E-3"/>
                  <c:y val="6.19588359154393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AF4-417F-867D-8CCDED779088}"/>
                </c:ext>
              </c:extLst>
            </c:dLbl>
            <c:dLbl>
              <c:idx val="18"/>
              <c:layout>
                <c:manualLayout>
                  <c:x val="7.1988921641852029E-3"/>
                  <c:y val="3.09794179577196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AF4-417F-867D-8CCDED77908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 ucarama 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 iva</c:v>
                </c:pt>
              </c:strCache>
            </c:strRef>
          </c:cat>
          <c:val>
            <c:numRef>
              <c:f>'Metros 12 meses'!$C$2:$C$20</c:f>
              <c:numCache>
                <c:formatCode>#,##0</c:formatCode>
                <c:ptCount val="19"/>
                <c:pt idx="0">
                  <c:v>1077660</c:v>
                </c:pt>
                <c:pt idx="1">
                  <c:v>402428</c:v>
                </c:pt>
                <c:pt idx="2">
                  <c:v>840291</c:v>
                </c:pt>
                <c:pt idx="3">
                  <c:v>627628</c:v>
                </c:pt>
                <c:pt idx="4">
                  <c:v>177945</c:v>
                </c:pt>
                <c:pt idx="5">
                  <c:v>231335</c:v>
                </c:pt>
                <c:pt idx="6">
                  <c:v>262195</c:v>
                </c:pt>
                <c:pt idx="7">
                  <c:v>136267</c:v>
                </c:pt>
                <c:pt idx="8">
                  <c:v>154453</c:v>
                </c:pt>
                <c:pt idx="9">
                  <c:v>137135</c:v>
                </c:pt>
                <c:pt idx="10">
                  <c:v>92905</c:v>
                </c:pt>
                <c:pt idx="11">
                  <c:v>109677</c:v>
                </c:pt>
                <c:pt idx="12">
                  <c:v>15529</c:v>
                </c:pt>
                <c:pt idx="13">
                  <c:v>92954</c:v>
                </c:pt>
                <c:pt idx="14">
                  <c:v>28932</c:v>
                </c:pt>
                <c:pt idx="15">
                  <c:v>35977</c:v>
                </c:pt>
                <c:pt idx="16">
                  <c:v>60366</c:v>
                </c:pt>
                <c:pt idx="17">
                  <c:v>29783</c:v>
                </c:pt>
                <c:pt idx="18">
                  <c:v>101926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9A-4C2D-8FC2-4471F9E44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'Metros 12 meses'!$D$1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77069695668251E-2"/>
                  <c:y val="-2.7331652476304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F4-417F-867D-8CCDED779088}"/>
                </c:ext>
              </c:extLst>
            </c:dLbl>
            <c:dLbl>
              <c:idx val="1"/>
              <c:layout>
                <c:manualLayout>
                  <c:x val="-5.7765157777609405E-2"/>
                  <c:y val="-7.3800779412883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F4-417F-867D-8CCDED779088}"/>
                </c:ext>
              </c:extLst>
            </c:dLbl>
            <c:dLbl>
              <c:idx val="2"/>
              <c:layout>
                <c:manualLayout>
                  <c:x val="-9.8558880041326555E-2"/>
                  <c:y val="-7.3800779412883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F4-417F-867D-8CCDED779088}"/>
                </c:ext>
              </c:extLst>
            </c:dLbl>
            <c:dLbl>
              <c:idx val="3"/>
              <c:layout>
                <c:manualLayout>
                  <c:x val="-1.9371066235287428E-2"/>
                  <c:y val="-5.8311070434024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F4-417F-867D-8CCDED779088}"/>
                </c:ext>
              </c:extLst>
            </c:dLbl>
            <c:dLbl>
              <c:idx val="5"/>
              <c:layout>
                <c:manualLayout>
                  <c:x val="-0.10095851076272168"/>
                  <c:y val="6.74570727718724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55-4A54-A667-E9457DC8A81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 ucarama 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 iva</c:v>
                </c:pt>
              </c:strCache>
            </c:strRef>
          </c:cat>
          <c:val>
            <c:numRef>
              <c:f>'Metros 12 meses'!$D$2:$D$20</c:f>
              <c:numCache>
                <c:formatCode>0%</c:formatCode>
                <c:ptCount val="19"/>
                <c:pt idx="0">
                  <c:v>-0.48474547097551529</c:v>
                </c:pt>
                <c:pt idx="1">
                  <c:v>-0.64476309182906033</c:v>
                </c:pt>
                <c:pt idx="2">
                  <c:v>-0.4942798179797096</c:v>
                </c:pt>
                <c:pt idx="3">
                  <c:v>-0.6502584494814293</c:v>
                </c:pt>
                <c:pt idx="4">
                  <c:v>-0.50215844647808117</c:v>
                </c:pt>
                <c:pt idx="5">
                  <c:v>-0.77014435095723921</c:v>
                </c:pt>
                <c:pt idx="6">
                  <c:v>-0.59653121018324173</c:v>
                </c:pt>
                <c:pt idx="7">
                  <c:v>-0.50229372877022538</c:v>
                </c:pt>
                <c:pt idx="8">
                  <c:v>-0.21944551133032808</c:v>
                </c:pt>
                <c:pt idx="9">
                  <c:v>-0.62794704142814506</c:v>
                </c:pt>
                <c:pt idx="10">
                  <c:v>-0.41728969617903111</c:v>
                </c:pt>
                <c:pt idx="11">
                  <c:v>-0.61382425847159239</c:v>
                </c:pt>
                <c:pt idx="12">
                  <c:v>-0.89075086356697131</c:v>
                </c:pt>
                <c:pt idx="13">
                  <c:v>-0.70593948213410096</c:v>
                </c:pt>
                <c:pt idx="14">
                  <c:v>-0.81054782141781367</c:v>
                </c:pt>
                <c:pt idx="15">
                  <c:v>-0.44114266186156331</c:v>
                </c:pt>
                <c:pt idx="16">
                  <c:v>-0.60231105723621803</c:v>
                </c:pt>
                <c:pt idx="17">
                  <c:v>-0.69479940564635956</c:v>
                </c:pt>
                <c:pt idx="18">
                  <c:v>-0.41735596243218986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9A-4C2D-8FC2-4471F9E44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752735"/>
        <c:axId val="1195092127"/>
      </c:lineChart>
      <c:valAx>
        <c:axId val="266536288"/>
        <c:scaling>
          <c:orientation val="minMax"/>
          <c:max val="25000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Metros (millones m2)</a:t>
                </a:r>
              </a:p>
            </c:rich>
          </c:tx>
          <c:layout>
            <c:manualLayout>
              <c:xMode val="edge"/>
              <c:yMode val="edge"/>
              <c:x val="0.11527391406790123"/>
              <c:y val="9.912656975647252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500000"/>
        <c:dispUnits>
          <c:builtInUnit val="million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195092127"/>
        <c:scaling>
          <c:orientation val="minMax"/>
          <c:max val="-8.0000000000000016E-2"/>
          <c:min val="-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4752735"/>
        <c:crosses val="max"/>
        <c:crossBetween val="between"/>
      </c:valAx>
      <c:catAx>
        <c:axId val="11947527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50921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10230103757512"/>
          <c:y val="0.94005193510408314"/>
          <c:w val="0.41222349215802567"/>
          <c:h val="4.6786466787442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1566453219481"/>
          <c:y val="2.4528947290009238E-2"/>
          <c:w val="0.81217750605608008"/>
          <c:h val="0.76866648788772685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7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05-4766-9C15-631183BDBBB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Hoja1!$A$15:$A$194</c:f>
              <c:numCache>
                <c:formatCode>mmm\-yy</c:formatCode>
                <c:ptCount val="180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  <c:pt idx="164">
                  <c:v>44805</c:v>
                </c:pt>
                <c:pt idx="165">
                  <c:v>44835</c:v>
                </c:pt>
                <c:pt idx="166">
                  <c:v>44866</c:v>
                </c:pt>
                <c:pt idx="167">
                  <c:v>44896</c:v>
                </c:pt>
                <c:pt idx="168">
                  <c:v>44927</c:v>
                </c:pt>
                <c:pt idx="169">
                  <c:v>44958</c:v>
                </c:pt>
                <c:pt idx="170">
                  <c:v>44986</c:v>
                </c:pt>
                <c:pt idx="171">
                  <c:v>45017</c:v>
                </c:pt>
                <c:pt idx="172">
                  <c:v>45047</c:v>
                </c:pt>
                <c:pt idx="173">
                  <c:v>45078</c:v>
                </c:pt>
                <c:pt idx="174">
                  <c:v>45108</c:v>
                </c:pt>
                <c:pt idx="175">
                  <c:v>45139</c:v>
                </c:pt>
                <c:pt idx="176">
                  <c:v>45170</c:v>
                </c:pt>
                <c:pt idx="177">
                  <c:v>45200</c:v>
                </c:pt>
                <c:pt idx="178">
                  <c:v>45231</c:v>
                </c:pt>
                <c:pt idx="179">
                  <c:v>45261</c:v>
                </c:pt>
              </c:numCache>
            </c:numRef>
          </c:cat>
          <c:val>
            <c:numRef>
              <c:f>Hoja1!$B$15:$B$194</c:f>
              <c:numCache>
                <c:formatCode>_(* #,##0_);_(* \(#,##0\);_(* "-"??_);_(@_)</c:formatCode>
                <c:ptCount val="180"/>
                <c:pt idx="0">
                  <c:v>17212</c:v>
                </c:pt>
                <c:pt idx="1">
                  <c:v>16531</c:v>
                </c:pt>
                <c:pt idx="2">
                  <c:v>16141</c:v>
                </c:pt>
                <c:pt idx="3">
                  <c:v>16045</c:v>
                </c:pt>
                <c:pt idx="4">
                  <c:v>15932</c:v>
                </c:pt>
                <c:pt idx="5">
                  <c:v>17185</c:v>
                </c:pt>
                <c:pt idx="6">
                  <c:v>18270</c:v>
                </c:pt>
                <c:pt idx="7">
                  <c:v>19373</c:v>
                </c:pt>
                <c:pt idx="8">
                  <c:v>21766</c:v>
                </c:pt>
                <c:pt idx="9">
                  <c:v>22958</c:v>
                </c:pt>
                <c:pt idx="10">
                  <c:v>24591</c:v>
                </c:pt>
                <c:pt idx="11">
                  <c:v>25435</c:v>
                </c:pt>
                <c:pt idx="12">
                  <c:v>26212</c:v>
                </c:pt>
                <c:pt idx="13">
                  <c:v>26631</c:v>
                </c:pt>
                <c:pt idx="14">
                  <c:v>28111</c:v>
                </c:pt>
                <c:pt idx="15">
                  <c:v>29342</c:v>
                </c:pt>
                <c:pt idx="16">
                  <c:v>29892</c:v>
                </c:pt>
                <c:pt idx="17">
                  <c:v>30238</c:v>
                </c:pt>
                <c:pt idx="18">
                  <c:v>30524</c:v>
                </c:pt>
                <c:pt idx="19">
                  <c:v>30938</c:v>
                </c:pt>
                <c:pt idx="20">
                  <c:v>29932</c:v>
                </c:pt>
                <c:pt idx="21">
                  <c:v>29912</c:v>
                </c:pt>
                <c:pt idx="22">
                  <c:v>30359</c:v>
                </c:pt>
                <c:pt idx="23">
                  <c:v>31511</c:v>
                </c:pt>
                <c:pt idx="24">
                  <c:v>31880</c:v>
                </c:pt>
                <c:pt idx="25">
                  <c:v>32539</c:v>
                </c:pt>
                <c:pt idx="26">
                  <c:v>32956</c:v>
                </c:pt>
                <c:pt idx="27">
                  <c:v>33226</c:v>
                </c:pt>
                <c:pt idx="28">
                  <c:v>33291</c:v>
                </c:pt>
                <c:pt idx="29">
                  <c:v>33357</c:v>
                </c:pt>
                <c:pt idx="30">
                  <c:v>34202</c:v>
                </c:pt>
                <c:pt idx="31">
                  <c:v>34886</c:v>
                </c:pt>
                <c:pt idx="32">
                  <c:v>35099</c:v>
                </c:pt>
                <c:pt idx="33">
                  <c:v>35629</c:v>
                </c:pt>
                <c:pt idx="34">
                  <c:v>35492</c:v>
                </c:pt>
                <c:pt idx="35">
                  <c:v>34778</c:v>
                </c:pt>
                <c:pt idx="36">
                  <c:v>34578</c:v>
                </c:pt>
                <c:pt idx="37">
                  <c:v>34743</c:v>
                </c:pt>
                <c:pt idx="38">
                  <c:v>34450</c:v>
                </c:pt>
                <c:pt idx="39">
                  <c:v>34481</c:v>
                </c:pt>
                <c:pt idx="40">
                  <c:v>34537</c:v>
                </c:pt>
                <c:pt idx="41">
                  <c:v>34579</c:v>
                </c:pt>
                <c:pt idx="42">
                  <c:v>34396</c:v>
                </c:pt>
                <c:pt idx="43">
                  <c:v>34247</c:v>
                </c:pt>
                <c:pt idx="44">
                  <c:v>34581</c:v>
                </c:pt>
                <c:pt idx="45">
                  <c:v>34862</c:v>
                </c:pt>
                <c:pt idx="46">
                  <c:v>34841</c:v>
                </c:pt>
                <c:pt idx="47">
                  <c:v>35225</c:v>
                </c:pt>
                <c:pt idx="48">
                  <c:v>35480</c:v>
                </c:pt>
                <c:pt idx="49">
                  <c:v>35637</c:v>
                </c:pt>
                <c:pt idx="50">
                  <c:v>35884</c:v>
                </c:pt>
                <c:pt idx="51">
                  <c:v>35468</c:v>
                </c:pt>
                <c:pt idx="52">
                  <c:v>36117</c:v>
                </c:pt>
                <c:pt idx="53">
                  <c:v>36733</c:v>
                </c:pt>
                <c:pt idx="54">
                  <c:v>36750</c:v>
                </c:pt>
                <c:pt idx="55">
                  <c:v>37079</c:v>
                </c:pt>
                <c:pt idx="56">
                  <c:v>37265</c:v>
                </c:pt>
                <c:pt idx="57">
                  <c:v>37704</c:v>
                </c:pt>
                <c:pt idx="58">
                  <c:v>37636</c:v>
                </c:pt>
                <c:pt idx="59">
                  <c:v>37782</c:v>
                </c:pt>
                <c:pt idx="60" formatCode="_(* #,##0_);_(* \(#,##0\);_(* &quot;-&quot;_);_(@_)">
                  <c:v>38481</c:v>
                </c:pt>
                <c:pt idx="61" formatCode="_(* #,##0_);_(* \(#,##0\);_(* &quot;-&quot;_);_(@_)">
                  <c:v>38534</c:v>
                </c:pt>
                <c:pt idx="62" formatCode="_(* #,##0_);_(* \(#,##0\);_(* &quot;-&quot;_);_(@_)">
                  <c:v>38906</c:v>
                </c:pt>
                <c:pt idx="63" formatCode="_(* #,##0_);_(* \(#,##0\);_(* &quot;-&quot;_);_(@_)">
                  <c:v>39222</c:v>
                </c:pt>
                <c:pt idx="64" formatCode="_(* #,##0_);_(* \(#,##0\);_(* &quot;-&quot;_);_(@_)">
                  <c:v>39399</c:v>
                </c:pt>
                <c:pt idx="65" formatCode="_(* #,##0_);_(* \(#,##0\);_(* &quot;-&quot;_);_(@_)">
                  <c:v>40499</c:v>
                </c:pt>
                <c:pt idx="66" formatCode="_(* #,##0_);_(* \(#,##0\);_(* &quot;-&quot;_);_(@_)">
                  <c:v>40126</c:v>
                </c:pt>
                <c:pt idx="67" formatCode="_(* #,##0_);_(* \(#,##0\);_(* &quot;-&quot;_);_(@_)">
                  <c:v>39230</c:v>
                </c:pt>
                <c:pt idx="68" formatCode="_(* #,##0_);_(* \(#,##0\);_(* &quot;-&quot;_);_(@_)">
                  <c:v>38316</c:v>
                </c:pt>
                <c:pt idx="69" formatCode="_(* #,##0_);_(* \(#,##0\);_(* &quot;-&quot;_);_(@_)">
                  <c:v>36767</c:v>
                </c:pt>
                <c:pt idx="70" formatCode="_(* #,##0_);_(* \(#,##0\);_(* &quot;-&quot;_);_(@_)">
                  <c:v>36361</c:v>
                </c:pt>
                <c:pt idx="71" formatCode="_(* #,##0_);_(* \(#,##0\);_(* &quot;-&quot;_);_(@_)">
                  <c:v>35862</c:v>
                </c:pt>
                <c:pt idx="72" formatCode="_(* #,##0_);_(* \(#,##0\);_(* &quot;-&quot;_);_(@_)">
                  <c:v>35856</c:v>
                </c:pt>
                <c:pt idx="73" formatCode="_(* #,##0_);_(* \(#,##0\);_(* &quot;-&quot;_);_(@_)">
                  <c:v>35154</c:v>
                </c:pt>
                <c:pt idx="74" formatCode="_(* #,##0_);_(* \(#,##0\);_(* &quot;-&quot;_);_(@_)">
                  <c:v>33924</c:v>
                </c:pt>
                <c:pt idx="75" formatCode="_(* #,##0_);_(* \(#,##0\);_(* &quot;-&quot;_);_(@_)">
                  <c:v>33571</c:v>
                </c:pt>
                <c:pt idx="76" formatCode="_(* #,##0_);_(* \(#,##0\);_(* &quot;-&quot;_);_(@_)">
                  <c:v>32463</c:v>
                </c:pt>
                <c:pt idx="77" formatCode="_(* #,##0_);_(* \(#,##0\);_(* &quot;-&quot;_);_(@_)">
                  <c:v>30752</c:v>
                </c:pt>
                <c:pt idx="78" formatCode="_(* #,##0_);_(* \(#,##0\);_(* &quot;-&quot;_);_(@_)">
                  <c:v>29888</c:v>
                </c:pt>
                <c:pt idx="79" formatCode="_(* #,##0_);_(* \(#,##0\);_(* &quot;-&quot;_);_(@_)">
                  <c:v>29401</c:v>
                </c:pt>
                <c:pt idx="80" formatCode="_(* #,##0_);_(* \(#,##0\);_(* &quot;-&quot;_);_(@_)">
                  <c:v>29926</c:v>
                </c:pt>
                <c:pt idx="81" formatCode="_(* #,##0_);_(* \(#,##0\);_(* &quot;-&quot;_);_(@_)">
                  <c:v>30425</c:v>
                </c:pt>
                <c:pt idx="82" formatCode="_(* #,##0_);_(* \(#,##0\);_(* &quot;-&quot;_);_(@_)">
                  <c:v>29762</c:v>
                </c:pt>
                <c:pt idx="83" formatCode="_(* #,##0_);_(* \(#,##0\);_(* &quot;-&quot;_);_(@_)">
                  <c:v>29919</c:v>
                </c:pt>
                <c:pt idx="84" formatCode="_(* #,##0_);_(* \(#,##0\);_(* &quot;-&quot;_);_(@_)">
                  <c:v>29178</c:v>
                </c:pt>
                <c:pt idx="85" formatCode="_(* #,##0_);_(* \(#,##0\);_(* &quot;-&quot;_);_(@_)">
                  <c:v>29352</c:v>
                </c:pt>
                <c:pt idx="86" formatCode="_(* #,##0_);_(* \(#,##0\);_(* &quot;-&quot;_);_(@_)">
                  <c:v>29420</c:v>
                </c:pt>
                <c:pt idx="87" formatCode="_(* #,##0_);_(* \(#,##0\);_(* &quot;-&quot;_);_(@_)">
                  <c:v>29613</c:v>
                </c:pt>
                <c:pt idx="88" formatCode="_(* #,##0_);_(* \(#,##0\);_(* &quot;-&quot;_);_(@_)">
                  <c:v>30555</c:v>
                </c:pt>
                <c:pt idx="89" formatCode="_(* #,##0_);_(* \(#,##0\);_(* &quot;-&quot;_);_(@_)">
                  <c:v>30763</c:v>
                </c:pt>
                <c:pt idx="90" formatCode="_(* #,##0_);_(* \(#,##0\);_(* &quot;-&quot;_);_(@_)">
                  <c:v>33337</c:v>
                </c:pt>
                <c:pt idx="91" formatCode="_(* #,##0_);_(* \(#,##0\);_(* &quot;-&quot;_);_(@_)">
                  <c:v>36159</c:v>
                </c:pt>
                <c:pt idx="92" formatCode="_(* #,##0_);_(* \(#,##0\);_(* &quot;-&quot;_);_(@_)">
                  <c:v>36076</c:v>
                </c:pt>
                <c:pt idx="93" formatCode="_(* #,##0_);_(* \(#,##0\);_(* &quot;-&quot;_);_(@_)">
                  <c:v>36334</c:v>
                </c:pt>
                <c:pt idx="94" formatCode="_(* #,##0_);_(* \(#,##0\);_(* &quot;-&quot;_);_(@_)">
                  <c:v>37456</c:v>
                </c:pt>
                <c:pt idx="95" formatCode="_(* #,##0_);_(* \(#,##0\);_(* &quot;-&quot;_);_(@_)">
                  <c:v>37539</c:v>
                </c:pt>
                <c:pt idx="96" formatCode="_(* #,##0_);_(* \(#,##0\);_(* &quot;-&quot;_);_(@_)">
                  <c:v>37795</c:v>
                </c:pt>
                <c:pt idx="97" formatCode="_(* #,##0_);_(* \(#,##0\);_(* &quot;-&quot;_);_(@_)">
                  <c:v>38179</c:v>
                </c:pt>
                <c:pt idx="98" formatCode="_(* #,##0_);_(* \(#,##0\);_(* &quot;-&quot;_);_(@_)">
                  <c:v>38751</c:v>
                </c:pt>
                <c:pt idx="99" formatCode="_(* #,##0_);_(* \(#,##0\);_(* &quot;-&quot;_);_(@_)">
                  <c:v>37954</c:v>
                </c:pt>
                <c:pt idx="100" formatCode="_(* #,##0_);_(* \(#,##0\);_(* &quot;-&quot;_);_(@_)">
                  <c:v>36859</c:v>
                </c:pt>
                <c:pt idx="101" formatCode="_(* #,##0_);_(* \(#,##0\);_(* &quot;-&quot;_);_(@_)">
                  <c:v>36281</c:v>
                </c:pt>
                <c:pt idx="102" formatCode="_(* #,##0_);_(* \(#,##0\);_(* &quot;-&quot;_);_(@_)">
                  <c:v>34299</c:v>
                </c:pt>
                <c:pt idx="103" formatCode="_(* #,##0_);_(* \(#,##0\);_(* &quot;-&quot;_);_(@_)">
                  <c:v>31188</c:v>
                </c:pt>
                <c:pt idx="104" formatCode="_(* #,##0_);_(* \(#,##0\);_(* &quot;-&quot;_);_(@_)">
                  <c:v>30793</c:v>
                </c:pt>
                <c:pt idx="105" formatCode="_(* #,##0_);_(* \(#,##0\);_(* &quot;-&quot;_);_(@_)">
                  <c:v>29848</c:v>
                </c:pt>
                <c:pt idx="106" formatCode="_(* #,##0_);_(* \(#,##0\);_(* &quot;-&quot;_);_(@_)">
                  <c:v>28721</c:v>
                </c:pt>
                <c:pt idx="107" formatCode="_(* #,##0_);_(* \(#,##0\);_(* &quot;-&quot;_);_(@_)">
                  <c:v>28349</c:v>
                </c:pt>
                <c:pt idx="108" formatCode="_(* #,##0_);_(* \(#,##0\);_(* &quot;-&quot;_);_(@_)">
                  <c:v>29300</c:v>
                </c:pt>
                <c:pt idx="109" formatCode="_(* #,##0_);_(* \(#,##0\);_(* &quot;-&quot;_);_(@_)">
                  <c:v>29802</c:v>
                </c:pt>
                <c:pt idx="110" formatCode="_(* #,##0_);_(* \(#,##0\);_(* &quot;-&quot;_);_(@_)">
                  <c:v>30023</c:v>
                </c:pt>
                <c:pt idx="111" formatCode="_(* #,##0_);_(* \(#,##0\);_(* &quot;-&quot;_);_(@_)">
                  <c:v>30559</c:v>
                </c:pt>
                <c:pt idx="112" formatCode="_(* #,##0_);_(* \(#,##0\);_(* &quot;-&quot;_);_(@_)">
                  <c:v>31571</c:v>
                </c:pt>
                <c:pt idx="113" formatCode="_(* #,##0_);_(* \(#,##0\);_(* &quot;-&quot;_);_(@_)">
                  <c:v>31995</c:v>
                </c:pt>
                <c:pt idx="114" formatCode="_(* #,##0_);_(* \(#,##0\);_(* &quot;-&quot;_);_(@_)">
                  <c:v>31854</c:v>
                </c:pt>
                <c:pt idx="115" formatCode="_(* #,##0_);_(* \(#,##0\);_(* &quot;-&quot;_);_(@_)">
                  <c:v>33827</c:v>
                </c:pt>
                <c:pt idx="116" formatCode="_(* #,##0_);_(* \(#,##0\);_(* &quot;-&quot;_);_(@_)">
                  <c:v>35644</c:v>
                </c:pt>
                <c:pt idx="117" formatCode="_(* #,##0_);_(* \(#,##0\);_(* &quot;-&quot;_);_(@_)">
                  <c:v>37023</c:v>
                </c:pt>
                <c:pt idx="118" formatCode="_(* #,##0_);_(* \(#,##0\);_(* &quot;-&quot;_);_(@_)">
                  <c:v>38761</c:v>
                </c:pt>
                <c:pt idx="119" formatCode="_(* #,##0_);_(* \(#,##0\);_(* &quot;-&quot;_);_(@_)">
                  <c:v>39370</c:v>
                </c:pt>
                <c:pt idx="120" formatCode="_(* #,##0_);_(* \(#,##0\);_(* &quot;-&quot;_);_(@_)">
                  <c:v>38342</c:v>
                </c:pt>
                <c:pt idx="121" formatCode="_(* #,##0_);_(* \(#,##0\);_(* &quot;-&quot;_);_(@_)">
                  <c:v>38105</c:v>
                </c:pt>
                <c:pt idx="122" formatCode="_(* #,##0_);_(* \(#,##0\);_(* &quot;-&quot;_);_(@_)">
                  <c:v>37539</c:v>
                </c:pt>
                <c:pt idx="123" formatCode="_(* #,##0_);_(* \(#,##0\);_(* &quot;-&quot;_);_(@_)">
                  <c:v>38023</c:v>
                </c:pt>
                <c:pt idx="124" formatCode="_(* #,##0_);_(* \(#,##0\);_(* &quot;-&quot;_);_(@_)">
                  <c:v>38883</c:v>
                </c:pt>
                <c:pt idx="125" formatCode="_(* #,##0_);_(* \(#,##0\);_(* &quot;-&quot;_);_(@_)">
                  <c:v>39168</c:v>
                </c:pt>
                <c:pt idx="126" formatCode="_(* #,##0_);_(* \(#,##0\);_(* &quot;-&quot;_);_(@_)">
                  <c:v>40890</c:v>
                </c:pt>
                <c:pt idx="127" formatCode="_(* #,##0_);_(* \(#,##0\);_(* &quot;-&quot;_);_(@_)">
                  <c:v>40369</c:v>
                </c:pt>
                <c:pt idx="128">
                  <c:v>39202</c:v>
                </c:pt>
                <c:pt idx="129">
                  <c:v>38863</c:v>
                </c:pt>
                <c:pt idx="130">
                  <c:v>40057</c:v>
                </c:pt>
                <c:pt idx="131">
                  <c:v>43189</c:v>
                </c:pt>
                <c:pt idx="132">
                  <c:v>45067</c:v>
                </c:pt>
                <c:pt idx="133">
                  <c:v>46260</c:v>
                </c:pt>
                <c:pt idx="134">
                  <c:v>46371</c:v>
                </c:pt>
                <c:pt idx="135">
                  <c:v>44457</c:v>
                </c:pt>
                <c:pt idx="136">
                  <c:v>41932</c:v>
                </c:pt>
                <c:pt idx="137">
                  <c:v>41676</c:v>
                </c:pt>
                <c:pt idx="138">
                  <c:v>41328</c:v>
                </c:pt>
                <c:pt idx="139">
                  <c:v>41907</c:v>
                </c:pt>
                <c:pt idx="140">
                  <c:v>44288</c:v>
                </c:pt>
                <c:pt idx="141">
                  <c:v>46655</c:v>
                </c:pt>
                <c:pt idx="142">
                  <c:v>47860</c:v>
                </c:pt>
                <c:pt idx="143">
                  <c:v>48255</c:v>
                </c:pt>
                <c:pt idx="144">
                  <c:v>47712</c:v>
                </c:pt>
                <c:pt idx="145">
                  <c:v>48447</c:v>
                </c:pt>
                <c:pt idx="146">
                  <c:v>51925</c:v>
                </c:pt>
                <c:pt idx="147">
                  <c:v>55192</c:v>
                </c:pt>
                <c:pt idx="148">
                  <c:v>57757</c:v>
                </c:pt>
                <c:pt idx="149">
                  <c:v>59484</c:v>
                </c:pt>
                <c:pt idx="150">
                  <c:v>60343</c:v>
                </c:pt>
                <c:pt idx="151">
                  <c:v>61090</c:v>
                </c:pt>
                <c:pt idx="152">
                  <c:v>60828</c:v>
                </c:pt>
                <c:pt idx="153">
                  <c:v>60078</c:v>
                </c:pt>
                <c:pt idx="154">
                  <c:v>59389</c:v>
                </c:pt>
                <c:pt idx="155">
                  <c:v>58060</c:v>
                </c:pt>
                <c:pt idx="156">
                  <c:v>57993</c:v>
                </c:pt>
                <c:pt idx="157">
                  <c:v>57978</c:v>
                </c:pt>
                <c:pt idx="158">
                  <c:v>56635</c:v>
                </c:pt>
                <c:pt idx="159">
                  <c:v>58042</c:v>
                </c:pt>
                <c:pt idx="160">
                  <c:v>58944</c:v>
                </c:pt>
                <c:pt idx="161">
                  <c:v>59315</c:v>
                </c:pt>
                <c:pt idx="162">
                  <c:v>58441</c:v>
                </c:pt>
                <c:pt idx="163">
                  <c:v>57682</c:v>
                </c:pt>
                <c:pt idx="164">
                  <c:v>56659</c:v>
                </c:pt>
                <c:pt idx="165">
                  <c:v>56140</c:v>
                </c:pt>
                <c:pt idx="166" formatCode="#,##0">
                  <c:v>56779</c:v>
                </c:pt>
                <c:pt idx="167" formatCode="#,##0">
                  <c:v>56779</c:v>
                </c:pt>
                <c:pt idx="168">
                  <c:v>55528</c:v>
                </c:pt>
                <c:pt idx="169">
                  <c:v>47638</c:v>
                </c:pt>
                <c:pt idx="170">
                  <c:v>45040</c:v>
                </c:pt>
                <c:pt idx="171">
                  <c:v>41100</c:v>
                </c:pt>
                <c:pt idx="172">
                  <c:v>42321</c:v>
                </c:pt>
                <c:pt idx="173">
                  <c:v>32445</c:v>
                </c:pt>
                <c:pt idx="174">
                  <c:v>32570</c:v>
                </c:pt>
                <c:pt idx="175">
                  <c:v>30778</c:v>
                </c:pt>
                <c:pt idx="176">
                  <c:v>28277</c:v>
                </c:pt>
                <c:pt idx="177">
                  <c:v>26075</c:v>
                </c:pt>
                <c:pt idx="178">
                  <c:v>24593</c:v>
                </c:pt>
                <c:pt idx="179" formatCode="#,##0">
                  <c:v>22931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77-4005-9987-39114AAD0314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fld id="{CD30CDE6-7648-4EEA-BD2C-4277E2BB9F92}" type="VALUE">
                      <a:rPr lang="en-US">
                        <a:solidFill>
                          <a:srgbClr val="DB843D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C05-4766-9C15-631183BDB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Hoja1!$A$15:$A$194</c:f>
              <c:numCache>
                <c:formatCode>mmm\-yy</c:formatCode>
                <c:ptCount val="180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  <c:pt idx="164">
                  <c:v>44805</c:v>
                </c:pt>
                <c:pt idx="165">
                  <c:v>44835</c:v>
                </c:pt>
                <c:pt idx="166">
                  <c:v>44866</c:v>
                </c:pt>
                <c:pt idx="167">
                  <c:v>44896</c:v>
                </c:pt>
                <c:pt idx="168">
                  <c:v>44927</c:v>
                </c:pt>
                <c:pt idx="169">
                  <c:v>44958</c:v>
                </c:pt>
                <c:pt idx="170">
                  <c:v>44986</c:v>
                </c:pt>
                <c:pt idx="171">
                  <c:v>45017</c:v>
                </c:pt>
                <c:pt idx="172">
                  <c:v>45047</c:v>
                </c:pt>
                <c:pt idx="173">
                  <c:v>45078</c:v>
                </c:pt>
                <c:pt idx="174">
                  <c:v>45108</c:v>
                </c:pt>
                <c:pt idx="175">
                  <c:v>45139</c:v>
                </c:pt>
                <c:pt idx="176">
                  <c:v>45170</c:v>
                </c:pt>
                <c:pt idx="177">
                  <c:v>45200</c:v>
                </c:pt>
                <c:pt idx="178">
                  <c:v>45231</c:v>
                </c:pt>
                <c:pt idx="179">
                  <c:v>45261</c:v>
                </c:pt>
              </c:numCache>
            </c:numRef>
          </c:cat>
          <c:val>
            <c:numRef>
              <c:f>Hoja1!$C$15:$C$194</c:f>
              <c:numCache>
                <c:formatCode>_(* #,##0_);_(* \(#,##0\);_(* "-"??_);_(@_)</c:formatCode>
                <c:ptCount val="180"/>
                <c:pt idx="0">
                  <c:v>18977</c:v>
                </c:pt>
                <c:pt idx="1">
                  <c:v>17769</c:v>
                </c:pt>
                <c:pt idx="2">
                  <c:v>16870</c:v>
                </c:pt>
                <c:pt idx="3">
                  <c:v>15942</c:v>
                </c:pt>
                <c:pt idx="4">
                  <c:v>15396</c:v>
                </c:pt>
                <c:pt idx="5">
                  <c:v>15506</c:v>
                </c:pt>
                <c:pt idx="6">
                  <c:v>15655</c:v>
                </c:pt>
                <c:pt idx="7">
                  <c:v>15707</c:v>
                </c:pt>
                <c:pt idx="8">
                  <c:v>16760</c:v>
                </c:pt>
                <c:pt idx="9">
                  <c:v>17621</c:v>
                </c:pt>
                <c:pt idx="10">
                  <c:v>17935</c:v>
                </c:pt>
                <c:pt idx="11">
                  <c:v>18396</c:v>
                </c:pt>
                <c:pt idx="12">
                  <c:v>19364</c:v>
                </c:pt>
                <c:pt idx="13">
                  <c:v>20390</c:v>
                </c:pt>
                <c:pt idx="14">
                  <c:v>21032</c:v>
                </c:pt>
                <c:pt idx="15">
                  <c:v>21865</c:v>
                </c:pt>
                <c:pt idx="16">
                  <c:v>22089</c:v>
                </c:pt>
                <c:pt idx="17">
                  <c:v>22152</c:v>
                </c:pt>
                <c:pt idx="18">
                  <c:v>21954</c:v>
                </c:pt>
                <c:pt idx="19">
                  <c:v>21990</c:v>
                </c:pt>
                <c:pt idx="20">
                  <c:v>21422</c:v>
                </c:pt>
                <c:pt idx="21">
                  <c:v>21116</c:v>
                </c:pt>
                <c:pt idx="22">
                  <c:v>21543</c:v>
                </c:pt>
                <c:pt idx="23">
                  <c:v>21736</c:v>
                </c:pt>
                <c:pt idx="24">
                  <c:v>21552</c:v>
                </c:pt>
                <c:pt idx="25">
                  <c:v>21711</c:v>
                </c:pt>
                <c:pt idx="26">
                  <c:v>22205</c:v>
                </c:pt>
                <c:pt idx="27">
                  <c:v>22694</c:v>
                </c:pt>
                <c:pt idx="28">
                  <c:v>23264</c:v>
                </c:pt>
                <c:pt idx="29">
                  <c:v>23810</c:v>
                </c:pt>
                <c:pt idx="30">
                  <c:v>24293</c:v>
                </c:pt>
                <c:pt idx="31">
                  <c:v>24650</c:v>
                </c:pt>
                <c:pt idx="32">
                  <c:v>25056</c:v>
                </c:pt>
                <c:pt idx="33">
                  <c:v>25301</c:v>
                </c:pt>
                <c:pt idx="34">
                  <c:v>25009</c:v>
                </c:pt>
                <c:pt idx="35">
                  <c:v>24908</c:v>
                </c:pt>
                <c:pt idx="36">
                  <c:v>24721</c:v>
                </c:pt>
                <c:pt idx="37">
                  <c:v>24422</c:v>
                </c:pt>
                <c:pt idx="38">
                  <c:v>24076</c:v>
                </c:pt>
                <c:pt idx="39">
                  <c:v>23217</c:v>
                </c:pt>
                <c:pt idx="40">
                  <c:v>22597</c:v>
                </c:pt>
                <c:pt idx="41">
                  <c:v>22117</c:v>
                </c:pt>
                <c:pt idx="42">
                  <c:v>21637</c:v>
                </c:pt>
                <c:pt idx="43">
                  <c:v>21305</c:v>
                </c:pt>
                <c:pt idx="44">
                  <c:v>20794</c:v>
                </c:pt>
                <c:pt idx="45">
                  <c:v>20213</c:v>
                </c:pt>
                <c:pt idx="46">
                  <c:v>20012</c:v>
                </c:pt>
                <c:pt idx="47">
                  <c:v>19855</c:v>
                </c:pt>
                <c:pt idx="48">
                  <c:v>19764</c:v>
                </c:pt>
                <c:pt idx="49">
                  <c:v>19529</c:v>
                </c:pt>
                <c:pt idx="50">
                  <c:v>19200</c:v>
                </c:pt>
                <c:pt idx="51">
                  <c:v>18910</c:v>
                </c:pt>
                <c:pt idx="52">
                  <c:v>19326</c:v>
                </c:pt>
                <c:pt idx="53">
                  <c:v>19603</c:v>
                </c:pt>
                <c:pt idx="54">
                  <c:v>19925</c:v>
                </c:pt>
                <c:pt idx="55">
                  <c:v>20452</c:v>
                </c:pt>
                <c:pt idx="56">
                  <c:v>20600</c:v>
                </c:pt>
                <c:pt idx="57">
                  <c:v>20859</c:v>
                </c:pt>
                <c:pt idx="58">
                  <c:v>20851</c:v>
                </c:pt>
                <c:pt idx="59">
                  <c:v>20785</c:v>
                </c:pt>
                <c:pt idx="60" formatCode="_(* #,##0_);_(* \(#,##0\);_(* &quot;-&quot;_);_(@_)">
                  <c:v>20911</c:v>
                </c:pt>
                <c:pt idx="61" formatCode="_(* #,##0_);_(* \(#,##0\);_(* &quot;-&quot;_);_(@_)">
                  <c:v>20803</c:v>
                </c:pt>
                <c:pt idx="62" formatCode="_(* #,##0_);_(* \(#,##0\);_(* &quot;-&quot;_);_(@_)">
                  <c:v>20921</c:v>
                </c:pt>
                <c:pt idx="63" formatCode="_(* #,##0_);_(* \(#,##0\);_(* &quot;-&quot;_);_(@_)">
                  <c:v>20975</c:v>
                </c:pt>
                <c:pt idx="64" formatCode="_(* #,##0_);_(* \(#,##0\);_(* &quot;-&quot;_);_(@_)">
                  <c:v>20350</c:v>
                </c:pt>
                <c:pt idx="65" formatCode="_(* #,##0_);_(* \(#,##0\);_(* &quot;-&quot;_);_(@_)">
                  <c:v>19575</c:v>
                </c:pt>
                <c:pt idx="66" formatCode="_(* #,##0_);_(* \(#,##0\);_(* &quot;-&quot;_);_(@_)">
                  <c:v>19096</c:v>
                </c:pt>
                <c:pt idx="67" formatCode="_(* #,##0_);_(* \(#,##0\);_(* &quot;-&quot;_);_(@_)">
                  <c:v>18495</c:v>
                </c:pt>
                <c:pt idx="68" formatCode="_(* #,##0_);_(* \(#,##0\);_(* &quot;-&quot;_);_(@_)">
                  <c:v>18261</c:v>
                </c:pt>
                <c:pt idx="69" formatCode="_(* #,##0_);_(* \(#,##0\);_(* &quot;-&quot;_);_(@_)">
                  <c:v>18109</c:v>
                </c:pt>
                <c:pt idx="70" formatCode="_(* #,##0_);_(* \(#,##0\);_(* &quot;-&quot;_);_(@_)">
                  <c:v>18489</c:v>
                </c:pt>
                <c:pt idx="71" formatCode="_(* #,##0_);_(* \(#,##0\);_(* &quot;-&quot;_);_(@_)">
                  <c:v>18505</c:v>
                </c:pt>
                <c:pt idx="72" formatCode="_(* #,##0_);_(* \(#,##0\);_(* &quot;-&quot;_);_(@_)">
                  <c:v>18426</c:v>
                </c:pt>
                <c:pt idx="73" formatCode="_(* #,##0_);_(* \(#,##0\);_(* &quot;-&quot;_);_(@_)">
                  <c:v>18497</c:v>
                </c:pt>
                <c:pt idx="74" formatCode="_(* #,##0_);_(* \(#,##0\);_(* &quot;-&quot;_);_(@_)">
                  <c:v>18524</c:v>
                </c:pt>
                <c:pt idx="75" formatCode="_(* #,##0_);_(* \(#,##0\);_(* &quot;-&quot;_);_(@_)">
                  <c:v>18675</c:v>
                </c:pt>
                <c:pt idx="76" formatCode="_(* #,##0_);_(* \(#,##0\);_(* &quot;-&quot;_);_(@_)">
                  <c:v>18880</c:v>
                </c:pt>
                <c:pt idx="77" formatCode="_(* #,##0_);_(* \(#,##0\);_(* &quot;-&quot;_);_(@_)">
                  <c:v>19113</c:v>
                </c:pt>
                <c:pt idx="78" formatCode="_(* #,##0_);_(* \(#,##0\);_(* &quot;-&quot;_);_(@_)">
                  <c:v>19369</c:v>
                </c:pt>
                <c:pt idx="79" formatCode="_(* #,##0_);_(* \(#,##0\);_(* &quot;-&quot;_);_(@_)">
                  <c:v>19570</c:v>
                </c:pt>
                <c:pt idx="80" formatCode="_(* #,##0_);_(* \(#,##0\);_(* &quot;-&quot;_);_(@_)">
                  <c:v>19950</c:v>
                </c:pt>
                <c:pt idx="81" formatCode="_(* #,##0_);_(* \(#,##0\);_(* &quot;-&quot;_);_(@_)">
                  <c:v>20345</c:v>
                </c:pt>
                <c:pt idx="82" formatCode="_(* #,##0_);_(* \(#,##0\);_(* &quot;-&quot;_);_(@_)">
                  <c:v>20228</c:v>
                </c:pt>
                <c:pt idx="83" formatCode="_(* #,##0_);_(* \(#,##0\);_(* &quot;-&quot;_);_(@_)">
                  <c:v>20423</c:v>
                </c:pt>
                <c:pt idx="84" formatCode="_(* #,##0_);_(* \(#,##0\);_(* &quot;-&quot;_);_(@_)">
                  <c:v>20414</c:v>
                </c:pt>
                <c:pt idx="85" formatCode="_(* #,##0_);_(* \(#,##0\);_(* &quot;-&quot;_);_(@_)">
                  <c:v>20333</c:v>
                </c:pt>
                <c:pt idx="86" formatCode="_(* #,##0_);_(* \(#,##0\);_(* &quot;-&quot;_);_(@_)">
                  <c:v>20360</c:v>
                </c:pt>
                <c:pt idx="87" formatCode="_(* #,##0_);_(* \(#,##0\);_(* &quot;-&quot;_);_(@_)">
                  <c:v>20368</c:v>
                </c:pt>
                <c:pt idx="88" formatCode="_(* #,##0_);_(* \(#,##0\);_(* &quot;-&quot;_);_(@_)">
                  <c:v>20916</c:v>
                </c:pt>
                <c:pt idx="89" formatCode="_(* #,##0_);_(* \(#,##0\);_(* &quot;-&quot;_);_(@_)">
                  <c:v>21302</c:v>
                </c:pt>
                <c:pt idx="90" formatCode="_(* #,##0_);_(* \(#,##0\);_(* &quot;-&quot;_);_(@_)">
                  <c:v>21509</c:v>
                </c:pt>
                <c:pt idx="91" formatCode="_(* #,##0_);_(* \(#,##0\);_(* &quot;-&quot;_);_(@_)">
                  <c:v>21457</c:v>
                </c:pt>
                <c:pt idx="92" formatCode="_(* #,##0_);_(* \(#,##0\);_(* &quot;-&quot;_);_(@_)">
                  <c:v>21040</c:v>
                </c:pt>
                <c:pt idx="93" formatCode="_(* #,##0_);_(* \(#,##0\);_(* &quot;-&quot;_);_(@_)">
                  <c:v>20509</c:v>
                </c:pt>
                <c:pt idx="94" formatCode="_(* #,##0_);_(* \(#,##0\);_(* &quot;-&quot;_);_(@_)">
                  <c:v>20326</c:v>
                </c:pt>
                <c:pt idx="95" formatCode="_(* #,##0_);_(* \(#,##0\);_(* &quot;-&quot;_);_(@_)">
                  <c:v>19948</c:v>
                </c:pt>
                <c:pt idx="96" formatCode="_(* #,##0_);_(* \(#,##0\);_(* &quot;-&quot;_);_(@_)">
                  <c:v>19603</c:v>
                </c:pt>
                <c:pt idx="97" formatCode="_(* #,##0_);_(* \(#,##0\);_(* &quot;-&quot;_);_(@_)">
                  <c:v>19745</c:v>
                </c:pt>
                <c:pt idx="98" formatCode="_(* #,##0_);_(* \(#,##0\);_(* &quot;-&quot;_);_(@_)">
                  <c:v>19528</c:v>
                </c:pt>
                <c:pt idx="99" formatCode="_(* #,##0_);_(* \(#,##0\);_(* &quot;-&quot;_);_(@_)">
                  <c:v>19417</c:v>
                </c:pt>
                <c:pt idx="100" formatCode="_(* #,##0_);_(* \(#,##0\);_(* &quot;-&quot;_);_(@_)">
                  <c:v>18589</c:v>
                </c:pt>
                <c:pt idx="101" formatCode="_(* #,##0_);_(* \(#,##0\);_(* &quot;-&quot;_);_(@_)">
                  <c:v>18050</c:v>
                </c:pt>
                <c:pt idx="102" formatCode="_(* #,##0_);_(* \(#,##0\);_(* &quot;-&quot;_);_(@_)">
                  <c:v>17603</c:v>
                </c:pt>
                <c:pt idx="103" formatCode="_(* #,##0_);_(* \(#,##0\);_(* &quot;-&quot;_);_(@_)">
                  <c:v>17342</c:v>
                </c:pt>
                <c:pt idx="104" formatCode="_(* #,##0_);_(* \(#,##0\);_(* &quot;-&quot;_);_(@_)">
                  <c:v>17233</c:v>
                </c:pt>
                <c:pt idx="105" formatCode="_(* #,##0_);_(* \(#,##0\);_(* &quot;-&quot;_);_(@_)">
                  <c:v>17090</c:v>
                </c:pt>
                <c:pt idx="106" formatCode="_(* #,##0_);_(* \(#,##0\);_(* &quot;-&quot;_);_(@_)">
                  <c:v>17041</c:v>
                </c:pt>
                <c:pt idx="107" formatCode="_(* #,##0_);_(* \(#,##0\);_(* &quot;-&quot;_);_(@_)">
                  <c:v>17675</c:v>
                </c:pt>
                <c:pt idx="108" formatCode="_(* #,##0_);_(* \(#,##0\);_(* &quot;-&quot;_);_(@_)">
                  <c:v>18213</c:v>
                </c:pt>
                <c:pt idx="109" formatCode="_(* #,##0_);_(* \(#,##0\);_(* &quot;-&quot;_);_(@_)">
                  <c:v>17937</c:v>
                </c:pt>
                <c:pt idx="110" formatCode="_(* #,##0_);_(* \(#,##0\);_(* &quot;-&quot;_);_(@_)">
                  <c:v>17701</c:v>
                </c:pt>
                <c:pt idx="111" formatCode="_(* #,##0_);_(* \(#,##0\);_(* &quot;-&quot;_);_(@_)">
                  <c:v>17401</c:v>
                </c:pt>
                <c:pt idx="112" formatCode="_(* #,##0_);_(* \(#,##0\);_(* &quot;-&quot;_);_(@_)">
                  <c:v>17391</c:v>
                </c:pt>
                <c:pt idx="113" formatCode="_(* #,##0_);_(* \(#,##0\);_(* &quot;-&quot;_);_(@_)">
                  <c:v>17108</c:v>
                </c:pt>
                <c:pt idx="114" formatCode="_(* #,##0_);_(* \(#,##0\);_(* &quot;-&quot;_);_(@_)">
                  <c:v>16906</c:v>
                </c:pt>
                <c:pt idx="115" formatCode="_(* #,##0_);_(* \(#,##0\);_(* &quot;-&quot;_);_(@_)">
                  <c:v>17094</c:v>
                </c:pt>
                <c:pt idx="116" formatCode="_(* #,##0_);_(* \(#,##0\);_(* &quot;-&quot;_);_(@_)">
                  <c:v>17161</c:v>
                </c:pt>
                <c:pt idx="117" formatCode="_(* #,##0_);_(* \(#,##0\);_(* &quot;-&quot;_);_(@_)">
                  <c:v>17250</c:v>
                </c:pt>
                <c:pt idx="118" formatCode="_(* #,##0_);_(* \(#,##0\);_(* &quot;-&quot;_);_(@_)">
                  <c:v>17186</c:v>
                </c:pt>
                <c:pt idx="119" formatCode="_(* #,##0_);_(* \(#,##0\);_(* &quot;-&quot;_);_(@_)">
                  <c:v>16810</c:v>
                </c:pt>
                <c:pt idx="120" formatCode="_(* #,##0_);_(* \(#,##0\);_(* &quot;-&quot;_);_(@_)">
                  <c:v>16611</c:v>
                </c:pt>
                <c:pt idx="121" formatCode="_(* #,##0_);_(* \(#,##0\);_(* &quot;-&quot;_);_(@_)">
                  <c:v>16508</c:v>
                </c:pt>
                <c:pt idx="122" formatCode="_(* #,##0_);_(* \(#,##0\);_(* &quot;-&quot;_);_(@_)">
                  <c:v>16717</c:v>
                </c:pt>
                <c:pt idx="123" formatCode="_(* #,##0_);_(* \(#,##0\);_(* &quot;-&quot;_);_(@_)">
                  <c:v>16958</c:v>
                </c:pt>
                <c:pt idx="124" formatCode="_(* #,##0_);_(* \(#,##0\);_(* &quot;-&quot;_);_(@_)">
                  <c:v>16997</c:v>
                </c:pt>
                <c:pt idx="125" formatCode="_(* #,##0_);_(* \(#,##0\);_(* &quot;-&quot;_);_(@_)">
                  <c:v>17158</c:v>
                </c:pt>
                <c:pt idx="126" formatCode="_(* #,##0_);_(* \(#,##0\);_(* &quot;-&quot;_);_(@_)">
                  <c:v>17242</c:v>
                </c:pt>
                <c:pt idx="127" formatCode="_(* #,##0_);_(* \(#,##0\);_(* &quot;-&quot;_);_(@_)">
                  <c:v>15918</c:v>
                </c:pt>
                <c:pt idx="128">
                  <c:v>16733</c:v>
                </c:pt>
                <c:pt idx="129">
                  <c:v>16596</c:v>
                </c:pt>
                <c:pt idx="130">
                  <c:v>16566</c:v>
                </c:pt>
                <c:pt idx="131">
                  <c:v>16516</c:v>
                </c:pt>
                <c:pt idx="132">
                  <c:v>16509</c:v>
                </c:pt>
                <c:pt idx="133">
                  <c:v>16777</c:v>
                </c:pt>
                <c:pt idx="134">
                  <c:v>16387</c:v>
                </c:pt>
                <c:pt idx="135">
                  <c:v>15104</c:v>
                </c:pt>
                <c:pt idx="136">
                  <c:v>14004</c:v>
                </c:pt>
                <c:pt idx="137">
                  <c:v>13304</c:v>
                </c:pt>
                <c:pt idx="138">
                  <c:v>13060</c:v>
                </c:pt>
                <c:pt idx="139">
                  <c:v>12964</c:v>
                </c:pt>
                <c:pt idx="140">
                  <c:v>13458</c:v>
                </c:pt>
                <c:pt idx="141">
                  <c:v>14500</c:v>
                </c:pt>
                <c:pt idx="142">
                  <c:v>15407</c:v>
                </c:pt>
                <c:pt idx="143">
                  <c:v>15906</c:v>
                </c:pt>
                <c:pt idx="144">
                  <c:v>15889</c:v>
                </c:pt>
                <c:pt idx="145">
                  <c:v>15925</c:v>
                </c:pt>
                <c:pt idx="146">
                  <c:v>16665</c:v>
                </c:pt>
                <c:pt idx="147">
                  <c:v>18104</c:v>
                </c:pt>
                <c:pt idx="148">
                  <c:v>19433</c:v>
                </c:pt>
                <c:pt idx="149">
                  <c:v>20331</c:v>
                </c:pt>
                <c:pt idx="150">
                  <c:v>20722</c:v>
                </c:pt>
                <c:pt idx="151">
                  <c:v>20732</c:v>
                </c:pt>
                <c:pt idx="152">
                  <c:v>20600</c:v>
                </c:pt>
                <c:pt idx="153">
                  <c:v>19820</c:v>
                </c:pt>
                <c:pt idx="154">
                  <c:v>19083</c:v>
                </c:pt>
                <c:pt idx="155">
                  <c:v>18499</c:v>
                </c:pt>
                <c:pt idx="156">
                  <c:v>18342</c:v>
                </c:pt>
                <c:pt idx="157">
                  <c:v>18187</c:v>
                </c:pt>
                <c:pt idx="158">
                  <c:v>17686</c:v>
                </c:pt>
                <c:pt idx="159">
                  <c:v>17340</c:v>
                </c:pt>
                <c:pt idx="160">
                  <c:v>17418</c:v>
                </c:pt>
                <c:pt idx="161">
                  <c:v>16833</c:v>
                </c:pt>
                <c:pt idx="162">
                  <c:v>16640</c:v>
                </c:pt>
                <c:pt idx="163">
                  <c:v>16247</c:v>
                </c:pt>
                <c:pt idx="164">
                  <c:v>15487</c:v>
                </c:pt>
                <c:pt idx="165">
                  <c:v>15121</c:v>
                </c:pt>
                <c:pt idx="166" formatCode="#,##0">
                  <c:v>13913</c:v>
                </c:pt>
                <c:pt idx="167" formatCode="#,##0">
                  <c:v>13913</c:v>
                </c:pt>
                <c:pt idx="168">
                  <c:v>13210</c:v>
                </c:pt>
                <c:pt idx="169">
                  <c:v>12462</c:v>
                </c:pt>
                <c:pt idx="170">
                  <c:v>11836</c:v>
                </c:pt>
                <c:pt idx="171">
                  <c:v>11224</c:v>
                </c:pt>
                <c:pt idx="172">
                  <c:v>10446</c:v>
                </c:pt>
                <c:pt idx="173">
                  <c:v>9769</c:v>
                </c:pt>
                <c:pt idx="174">
                  <c:v>9524</c:v>
                </c:pt>
                <c:pt idx="175">
                  <c:v>9401</c:v>
                </c:pt>
                <c:pt idx="176">
                  <c:v>9164</c:v>
                </c:pt>
                <c:pt idx="177">
                  <c:v>8434</c:v>
                </c:pt>
                <c:pt idx="178">
                  <c:v>8193</c:v>
                </c:pt>
                <c:pt idx="179" formatCode="#,##0">
                  <c:v>8062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05-4766-9C15-631183BDBBB8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fld id="{818A04CB-4488-471A-AF26-72CB947B9AAF}" type="VALUE">
                      <a:rPr lang="en-US">
                        <a:solidFill>
                          <a:srgbClr val="999999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C05-4766-9C15-631183BDB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Hoja1!$A$15:$A$194</c:f>
              <c:numCache>
                <c:formatCode>mmm\-yy</c:formatCode>
                <c:ptCount val="180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  <c:pt idx="164">
                  <c:v>44805</c:v>
                </c:pt>
                <c:pt idx="165">
                  <c:v>44835</c:v>
                </c:pt>
                <c:pt idx="166">
                  <c:v>44866</c:v>
                </c:pt>
                <c:pt idx="167">
                  <c:v>44896</c:v>
                </c:pt>
                <c:pt idx="168">
                  <c:v>44927</c:v>
                </c:pt>
                <c:pt idx="169">
                  <c:v>44958</c:v>
                </c:pt>
                <c:pt idx="170">
                  <c:v>44986</c:v>
                </c:pt>
                <c:pt idx="171">
                  <c:v>45017</c:v>
                </c:pt>
                <c:pt idx="172">
                  <c:v>45047</c:v>
                </c:pt>
                <c:pt idx="173">
                  <c:v>45078</c:v>
                </c:pt>
                <c:pt idx="174">
                  <c:v>45108</c:v>
                </c:pt>
                <c:pt idx="175">
                  <c:v>45139</c:v>
                </c:pt>
                <c:pt idx="176">
                  <c:v>45170</c:v>
                </c:pt>
                <c:pt idx="177">
                  <c:v>45200</c:v>
                </c:pt>
                <c:pt idx="178">
                  <c:v>45231</c:v>
                </c:pt>
                <c:pt idx="179">
                  <c:v>45261</c:v>
                </c:pt>
              </c:numCache>
            </c:numRef>
          </c:cat>
          <c:val>
            <c:numRef>
              <c:f>Hoja1!$D$15:$D$194</c:f>
              <c:numCache>
                <c:formatCode>_(* #,##0_);_(* \(#,##0\);_(* "-"??_);_(@_)</c:formatCode>
                <c:ptCount val="180"/>
                <c:pt idx="0">
                  <c:v>36189</c:v>
                </c:pt>
                <c:pt idx="1">
                  <c:v>34300</c:v>
                </c:pt>
                <c:pt idx="2">
                  <c:v>33011</c:v>
                </c:pt>
                <c:pt idx="3">
                  <c:v>31987</c:v>
                </c:pt>
                <c:pt idx="4">
                  <c:v>31328</c:v>
                </c:pt>
                <c:pt idx="5">
                  <c:v>32691</c:v>
                </c:pt>
                <c:pt idx="6">
                  <c:v>33925</c:v>
                </c:pt>
                <c:pt idx="7">
                  <c:v>35080</c:v>
                </c:pt>
                <c:pt idx="8">
                  <c:v>38526</c:v>
                </c:pt>
                <c:pt idx="9">
                  <c:v>40579</c:v>
                </c:pt>
                <c:pt idx="10">
                  <c:v>42526</c:v>
                </c:pt>
                <c:pt idx="11">
                  <c:v>43831</c:v>
                </c:pt>
                <c:pt idx="12">
                  <c:v>45576</c:v>
                </c:pt>
                <c:pt idx="13">
                  <c:v>47021</c:v>
                </c:pt>
                <c:pt idx="14">
                  <c:v>49143</c:v>
                </c:pt>
                <c:pt idx="15">
                  <c:v>51207</c:v>
                </c:pt>
                <c:pt idx="16">
                  <c:v>51981</c:v>
                </c:pt>
                <c:pt idx="17">
                  <c:v>52390</c:v>
                </c:pt>
                <c:pt idx="18">
                  <c:v>52478</c:v>
                </c:pt>
                <c:pt idx="19">
                  <c:v>52928</c:v>
                </c:pt>
                <c:pt idx="20">
                  <c:v>51354</c:v>
                </c:pt>
                <c:pt idx="21">
                  <c:v>51028</c:v>
                </c:pt>
                <c:pt idx="22">
                  <c:v>51902</c:v>
                </c:pt>
                <c:pt idx="23">
                  <c:v>53247</c:v>
                </c:pt>
                <c:pt idx="24">
                  <c:v>53432</c:v>
                </c:pt>
                <c:pt idx="25">
                  <c:v>54250</c:v>
                </c:pt>
                <c:pt idx="26">
                  <c:v>55161</c:v>
                </c:pt>
                <c:pt idx="27">
                  <c:v>55920</c:v>
                </c:pt>
                <c:pt idx="28">
                  <c:v>56555</c:v>
                </c:pt>
                <c:pt idx="29">
                  <c:v>57167</c:v>
                </c:pt>
                <c:pt idx="30">
                  <c:v>58495</c:v>
                </c:pt>
                <c:pt idx="31">
                  <c:v>59536</c:v>
                </c:pt>
                <c:pt idx="32">
                  <c:v>60155</c:v>
                </c:pt>
                <c:pt idx="33">
                  <c:v>60930</c:v>
                </c:pt>
                <c:pt idx="34">
                  <c:v>60501</c:v>
                </c:pt>
                <c:pt idx="35">
                  <c:v>59686</c:v>
                </c:pt>
                <c:pt idx="36">
                  <c:v>59299</c:v>
                </c:pt>
                <c:pt idx="37">
                  <c:v>59165</c:v>
                </c:pt>
                <c:pt idx="38">
                  <c:v>58526</c:v>
                </c:pt>
                <c:pt idx="39">
                  <c:v>57698</c:v>
                </c:pt>
                <c:pt idx="40">
                  <c:v>57134</c:v>
                </c:pt>
                <c:pt idx="41">
                  <c:v>56696</c:v>
                </c:pt>
                <c:pt idx="42">
                  <c:v>56033</c:v>
                </c:pt>
                <c:pt idx="43">
                  <c:v>55552</c:v>
                </c:pt>
                <c:pt idx="44">
                  <c:v>55375</c:v>
                </c:pt>
                <c:pt idx="45">
                  <c:v>55075</c:v>
                </c:pt>
                <c:pt idx="46">
                  <c:v>54853</c:v>
                </c:pt>
                <c:pt idx="47">
                  <c:v>55080</c:v>
                </c:pt>
                <c:pt idx="48">
                  <c:v>55244</c:v>
                </c:pt>
                <c:pt idx="49">
                  <c:v>55166</c:v>
                </c:pt>
                <c:pt idx="50">
                  <c:v>55084</c:v>
                </c:pt>
                <c:pt idx="51">
                  <c:v>54378</c:v>
                </c:pt>
                <c:pt idx="52">
                  <c:v>55443</c:v>
                </c:pt>
                <c:pt idx="53">
                  <c:v>56336</c:v>
                </c:pt>
                <c:pt idx="54">
                  <c:v>56675</c:v>
                </c:pt>
                <c:pt idx="55">
                  <c:v>57531</c:v>
                </c:pt>
                <c:pt idx="56">
                  <c:v>57865</c:v>
                </c:pt>
                <c:pt idx="57">
                  <c:v>58563</c:v>
                </c:pt>
                <c:pt idx="58">
                  <c:v>58487</c:v>
                </c:pt>
                <c:pt idx="59">
                  <c:v>58567</c:v>
                </c:pt>
                <c:pt idx="60" formatCode="_(* #,##0_);_(* \(#,##0\);_(* &quot;-&quot;_);_(@_)">
                  <c:v>59392</c:v>
                </c:pt>
                <c:pt idx="61" formatCode="_(* #,##0_);_(* \(#,##0\);_(* &quot;-&quot;_);_(@_)">
                  <c:v>59337</c:v>
                </c:pt>
                <c:pt idx="62" formatCode="_(* #,##0_);_(* \(#,##0\);_(* &quot;-&quot;_);_(@_)">
                  <c:v>59827</c:v>
                </c:pt>
                <c:pt idx="63" formatCode="_(* #,##0_);_(* \(#,##0\);_(* &quot;-&quot;_);_(@_)">
                  <c:v>60197</c:v>
                </c:pt>
                <c:pt idx="64" formatCode="_(* #,##0_);_(* \(#,##0\);_(* &quot;-&quot;_);_(@_)">
                  <c:v>59749</c:v>
                </c:pt>
                <c:pt idx="65" formatCode="_(* #,##0_);_(* \(#,##0\);_(* &quot;-&quot;_);_(@_)">
                  <c:v>60074</c:v>
                </c:pt>
                <c:pt idx="66" formatCode="_(* #,##0_);_(* \(#,##0\);_(* &quot;-&quot;_);_(@_)">
                  <c:v>59222</c:v>
                </c:pt>
                <c:pt idx="67" formatCode="_(* #,##0_);_(* \(#,##0\);_(* &quot;-&quot;_);_(@_)">
                  <c:v>57725</c:v>
                </c:pt>
                <c:pt idx="68" formatCode="_(* #,##0_);_(* \(#,##0\);_(* &quot;-&quot;_);_(@_)">
                  <c:v>56577</c:v>
                </c:pt>
                <c:pt idx="69" formatCode="_(* #,##0_);_(* \(#,##0\);_(* &quot;-&quot;_);_(@_)">
                  <c:v>54876</c:v>
                </c:pt>
                <c:pt idx="70" formatCode="_(* #,##0_);_(* \(#,##0\);_(* &quot;-&quot;_);_(@_)">
                  <c:v>54850</c:v>
                </c:pt>
                <c:pt idx="71" formatCode="_(* #,##0_);_(* \(#,##0\);_(* &quot;-&quot;_);_(@_)">
                  <c:v>54367</c:v>
                </c:pt>
                <c:pt idx="72" formatCode="_(* #,##0_);_(* \(#,##0\);_(* &quot;-&quot;_);_(@_)">
                  <c:v>54282</c:v>
                </c:pt>
                <c:pt idx="73" formatCode="_(* #,##0_);_(* \(#,##0\);_(* &quot;-&quot;_);_(@_)">
                  <c:v>53651</c:v>
                </c:pt>
                <c:pt idx="74" formatCode="_(* #,##0_);_(* \(#,##0\);_(* &quot;-&quot;_);_(@_)">
                  <c:v>52448</c:v>
                </c:pt>
                <c:pt idx="75" formatCode="_(* #,##0_);_(* \(#,##0\);_(* &quot;-&quot;_);_(@_)">
                  <c:v>52246</c:v>
                </c:pt>
                <c:pt idx="76" formatCode="_(* #,##0_);_(* \(#,##0\);_(* &quot;-&quot;_);_(@_)">
                  <c:v>51343</c:v>
                </c:pt>
                <c:pt idx="77" formatCode="_(* #,##0_);_(* \(#,##0\);_(* &quot;-&quot;_);_(@_)">
                  <c:v>49865</c:v>
                </c:pt>
                <c:pt idx="78" formatCode="_(* #,##0_);_(* \(#,##0\);_(* &quot;-&quot;_);_(@_)">
                  <c:v>49257</c:v>
                </c:pt>
                <c:pt idx="79" formatCode="_(* #,##0_);_(* \(#,##0\);_(* &quot;-&quot;_);_(@_)">
                  <c:v>48971</c:v>
                </c:pt>
                <c:pt idx="80" formatCode="_(* #,##0_);_(* \(#,##0\);_(* &quot;-&quot;_);_(@_)">
                  <c:v>49876</c:v>
                </c:pt>
                <c:pt idx="81" formatCode="_(* #,##0_);_(* \(#,##0\);_(* &quot;-&quot;_);_(@_)">
                  <c:v>50770</c:v>
                </c:pt>
                <c:pt idx="82" formatCode="_(* #,##0_);_(* \(#,##0\);_(* &quot;-&quot;_);_(@_)">
                  <c:v>49990</c:v>
                </c:pt>
                <c:pt idx="83" formatCode="_(* #,##0_);_(* \(#,##0\);_(* &quot;-&quot;_);_(@_)">
                  <c:v>50342</c:v>
                </c:pt>
                <c:pt idx="84" formatCode="_(* #,##0_);_(* \(#,##0\);_(* &quot;-&quot;_);_(@_)">
                  <c:v>49592</c:v>
                </c:pt>
                <c:pt idx="85" formatCode="_(* #,##0_);_(* \(#,##0\);_(* &quot;-&quot;_);_(@_)">
                  <c:v>49685</c:v>
                </c:pt>
                <c:pt idx="86" formatCode="_(* #,##0_);_(* \(#,##0\);_(* &quot;-&quot;_);_(@_)">
                  <c:v>49780</c:v>
                </c:pt>
                <c:pt idx="87" formatCode="_(* #,##0_);_(* \(#,##0\);_(* &quot;-&quot;_);_(@_)">
                  <c:v>49981</c:v>
                </c:pt>
                <c:pt idx="88" formatCode="_(* #,##0_);_(* \(#,##0\);_(* &quot;-&quot;_);_(@_)">
                  <c:v>51471</c:v>
                </c:pt>
                <c:pt idx="89" formatCode="_(* #,##0_);_(* \(#,##0\);_(* &quot;-&quot;_);_(@_)">
                  <c:v>52065</c:v>
                </c:pt>
                <c:pt idx="90" formatCode="_(* #,##0_);_(* \(#,##0\);_(* &quot;-&quot;_);_(@_)">
                  <c:v>54846</c:v>
                </c:pt>
                <c:pt idx="91" formatCode="_(* #,##0_);_(* \(#,##0\);_(* &quot;-&quot;_);_(@_)">
                  <c:v>57616</c:v>
                </c:pt>
                <c:pt idx="92" formatCode="_(* #,##0_);_(* \(#,##0\);_(* &quot;-&quot;_);_(@_)">
                  <c:v>57116</c:v>
                </c:pt>
                <c:pt idx="93" formatCode="_(* #,##0_);_(* \(#,##0\);_(* &quot;-&quot;_);_(@_)">
                  <c:v>56843</c:v>
                </c:pt>
                <c:pt idx="94" formatCode="_(* #,##0_);_(* \(#,##0\);_(* &quot;-&quot;_);_(@_)">
                  <c:v>57782</c:v>
                </c:pt>
                <c:pt idx="95" formatCode="_(* #,##0_);_(* \(#,##0\);_(* &quot;-&quot;_);_(@_)">
                  <c:v>57487</c:v>
                </c:pt>
                <c:pt idx="96" formatCode="_(* #,##0_);_(* \(#,##0\);_(* &quot;-&quot;_);_(@_)">
                  <c:v>57398</c:v>
                </c:pt>
                <c:pt idx="97" formatCode="_(* #,##0_);_(* \(#,##0\);_(* &quot;-&quot;_);_(@_)">
                  <c:v>57924</c:v>
                </c:pt>
                <c:pt idx="98" formatCode="_(* #,##0_);_(* \(#,##0\);_(* &quot;-&quot;_);_(@_)">
                  <c:v>58279</c:v>
                </c:pt>
                <c:pt idx="99" formatCode="_(* #,##0_);_(* \(#,##0\);_(* &quot;-&quot;_);_(@_)">
                  <c:v>57371</c:v>
                </c:pt>
                <c:pt idx="100" formatCode="_(* #,##0_);_(* \(#,##0\);_(* &quot;-&quot;_);_(@_)">
                  <c:v>55448</c:v>
                </c:pt>
                <c:pt idx="101" formatCode="_(* #,##0_);_(* \(#,##0\);_(* &quot;-&quot;_);_(@_)">
                  <c:v>54331</c:v>
                </c:pt>
                <c:pt idx="102" formatCode="_(* #,##0_);_(* \(#,##0\);_(* &quot;-&quot;_);_(@_)">
                  <c:v>51902</c:v>
                </c:pt>
                <c:pt idx="103" formatCode="_(* #,##0_);_(* \(#,##0\);_(* &quot;-&quot;_);_(@_)">
                  <c:v>48530</c:v>
                </c:pt>
                <c:pt idx="104" formatCode="_(* #,##0_);_(* \(#,##0\);_(* &quot;-&quot;_);_(@_)">
                  <c:v>48026</c:v>
                </c:pt>
                <c:pt idx="105" formatCode="_(* #,##0_);_(* \(#,##0\);_(* &quot;-&quot;_);_(@_)">
                  <c:v>46938</c:v>
                </c:pt>
                <c:pt idx="106" formatCode="_(* #,##0_);_(* \(#,##0\);_(* &quot;-&quot;_);_(@_)">
                  <c:v>45762</c:v>
                </c:pt>
                <c:pt idx="107" formatCode="_(* #,##0_);_(* \(#,##0\);_(* &quot;-&quot;_);_(@_)">
                  <c:v>46024</c:v>
                </c:pt>
                <c:pt idx="108" formatCode="_(* #,##0_);_(* \(#,##0\);_(* &quot;-&quot;_);_(@_)">
                  <c:v>47513</c:v>
                </c:pt>
                <c:pt idx="109" formatCode="_(* #,##0_);_(* \(#,##0\);_(* &quot;-&quot;_);_(@_)">
                  <c:v>47739</c:v>
                </c:pt>
                <c:pt idx="110" formatCode="_(* #,##0_);_(* \(#,##0\);_(* &quot;-&quot;_);_(@_)">
                  <c:v>47724</c:v>
                </c:pt>
                <c:pt idx="111" formatCode="_(* #,##0_);_(* \(#,##0\);_(* &quot;-&quot;_);_(@_)">
                  <c:v>47960</c:v>
                </c:pt>
                <c:pt idx="112" formatCode="_(* #,##0_);_(* \(#,##0\);_(* &quot;-&quot;_);_(@_)">
                  <c:v>48962</c:v>
                </c:pt>
                <c:pt idx="113" formatCode="_(* #,##0_);_(* \(#,##0\);_(* &quot;-&quot;_);_(@_)">
                  <c:v>49103</c:v>
                </c:pt>
                <c:pt idx="114" formatCode="_(* #,##0_);_(* \(#,##0\);_(* &quot;-&quot;_);_(@_)">
                  <c:v>48760</c:v>
                </c:pt>
                <c:pt idx="115" formatCode="_(* #,##0_);_(* \(#,##0\);_(* &quot;-&quot;_);_(@_)">
                  <c:v>50921</c:v>
                </c:pt>
                <c:pt idx="116" formatCode="_(* #,##0_);_(* \(#,##0\);_(* &quot;-&quot;_);_(@_)">
                  <c:v>52805</c:v>
                </c:pt>
                <c:pt idx="117" formatCode="_(* #,##0_);_(* \(#,##0\);_(* &quot;-&quot;_);_(@_)">
                  <c:v>54273</c:v>
                </c:pt>
                <c:pt idx="118" formatCode="_(* #,##0_);_(* \(#,##0\);_(* &quot;-&quot;_);_(@_)">
                  <c:v>55947</c:v>
                </c:pt>
                <c:pt idx="119" formatCode="_(* #,##0_);_(* \(#,##0\);_(* &quot;-&quot;_);_(@_)">
                  <c:v>56180</c:v>
                </c:pt>
                <c:pt idx="120" formatCode="_(* #,##0_);_(* \(#,##0\);_(* &quot;-&quot;_);_(@_)">
                  <c:v>54953</c:v>
                </c:pt>
                <c:pt idx="121" formatCode="_(* #,##0_);_(* \(#,##0\);_(* &quot;-&quot;_);_(@_)">
                  <c:v>54613</c:v>
                </c:pt>
                <c:pt idx="122" formatCode="_(* #,##0_);_(* \(#,##0\);_(* &quot;-&quot;_);_(@_)">
                  <c:v>54256</c:v>
                </c:pt>
                <c:pt idx="123" formatCode="_(* #,##0_);_(* \(#,##0\);_(* &quot;-&quot;_);_(@_)">
                  <c:v>54981</c:v>
                </c:pt>
                <c:pt idx="124" formatCode="_(* #,##0_);_(* \(#,##0\);_(* &quot;-&quot;_);_(@_)">
                  <c:v>55880</c:v>
                </c:pt>
                <c:pt idx="125" formatCode="_(* #,##0_);_(* \(#,##0\);_(* &quot;-&quot;_);_(@_)">
                  <c:v>56326</c:v>
                </c:pt>
                <c:pt idx="126" formatCode="_(* #,##0_);_(* \(#,##0\);_(* &quot;-&quot;_);_(@_)">
                  <c:v>58132</c:v>
                </c:pt>
                <c:pt idx="127" formatCode="_(* #,##0_);_(* \(#,##0\);_(* &quot;-&quot;_);_(@_)">
                  <c:v>57289</c:v>
                </c:pt>
                <c:pt idx="128">
                  <c:v>55935</c:v>
                </c:pt>
                <c:pt idx="129">
                  <c:v>55459</c:v>
                </c:pt>
                <c:pt idx="130">
                  <c:v>56623</c:v>
                </c:pt>
                <c:pt idx="131">
                  <c:v>59705</c:v>
                </c:pt>
                <c:pt idx="132">
                  <c:v>61576</c:v>
                </c:pt>
                <c:pt idx="133">
                  <c:v>63037</c:v>
                </c:pt>
                <c:pt idx="134">
                  <c:v>62758</c:v>
                </c:pt>
                <c:pt idx="135">
                  <c:v>59561</c:v>
                </c:pt>
                <c:pt idx="136">
                  <c:v>55936</c:v>
                </c:pt>
                <c:pt idx="137">
                  <c:v>54980</c:v>
                </c:pt>
                <c:pt idx="138">
                  <c:v>54388</c:v>
                </c:pt>
                <c:pt idx="139">
                  <c:v>54871</c:v>
                </c:pt>
                <c:pt idx="140">
                  <c:v>57746</c:v>
                </c:pt>
                <c:pt idx="141">
                  <c:v>61155</c:v>
                </c:pt>
                <c:pt idx="142">
                  <c:v>63267</c:v>
                </c:pt>
                <c:pt idx="143">
                  <c:v>64161</c:v>
                </c:pt>
                <c:pt idx="144">
                  <c:v>63601</c:v>
                </c:pt>
                <c:pt idx="145">
                  <c:v>64372</c:v>
                </c:pt>
                <c:pt idx="146">
                  <c:v>68590</c:v>
                </c:pt>
                <c:pt idx="147">
                  <c:v>73296</c:v>
                </c:pt>
                <c:pt idx="148">
                  <c:v>77190</c:v>
                </c:pt>
                <c:pt idx="149">
                  <c:v>79815</c:v>
                </c:pt>
                <c:pt idx="150">
                  <c:v>81065</c:v>
                </c:pt>
                <c:pt idx="151">
                  <c:v>81822</c:v>
                </c:pt>
                <c:pt idx="152">
                  <c:v>81428</c:v>
                </c:pt>
                <c:pt idx="153">
                  <c:v>79898</c:v>
                </c:pt>
                <c:pt idx="154">
                  <c:v>78472</c:v>
                </c:pt>
                <c:pt idx="155">
                  <c:v>76559</c:v>
                </c:pt>
                <c:pt idx="156">
                  <c:v>76335</c:v>
                </c:pt>
                <c:pt idx="157">
                  <c:v>76165</c:v>
                </c:pt>
                <c:pt idx="158">
                  <c:v>74321</c:v>
                </c:pt>
                <c:pt idx="159">
                  <c:v>75382</c:v>
                </c:pt>
                <c:pt idx="160">
                  <c:v>76362</c:v>
                </c:pt>
                <c:pt idx="161">
                  <c:v>76148</c:v>
                </c:pt>
                <c:pt idx="162">
                  <c:v>75081</c:v>
                </c:pt>
                <c:pt idx="163">
                  <c:v>73929</c:v>
                </c:pt>
                <c:pt idx="164">
                  <c:v>72146</c:v>
                </c:pt>
                <c:pt idx="165">
                  <c:v>71261</c:v>
                </c:pt>
                <c:pt idx="166">
                  <c:v>70692</c:v>
                </c:pt>
                <c:pt idx="167">
                  <c:v>70693</c:v>
                </c:pt>
                <c:pt idx="168">
                  <c:v>68738</c:v>
                </c:pt>
                <c:pt idx="169">
                  <c:v>60100</c:v>
                </c:pt>
                <c:pt idx="170">
                  <c:v>56876</c:v>
                </c:pt>
                <c:pt idx="171">
                  <c:v>52324</c:v>
                </c:pt>
                <c:pt idx="172">
                  <c:v>52767</c:v>
                </c:pt>
                <c:pt idx="173">
                  <c:v>42214</c:v>
                </c:pt>
                <c:pt idx="174">
                  <c:v>42094</c:v>
                </c:pt>
                <c:pt idx="175">
                  <c:v>40179</c:v>
                </c:pt>
                <c:pt idx="176">
                  <c:v>37441</c:v>
                </c:pt>
                <c:pt idx="177">
                  <c:v>34509</c:v>
                </c:pt>
                <c:pt idx="178">
                  <c:v>32786</c:v>
                </c:pt>
                <c:pt idx="179" formatCode="#,##0">
                  <c:v>30993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05-4766-9C15-631183BDBBB8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Hoja1!$A$15:$A$194</c:f>
              <c:numCache>
                <c:formatCode>mmm\-yy</c:formatCode>
                <c:ptCount val="180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  <c:pt idx="164">
                  <c:v>44805</c:v>
                </c:pt>
                <c:pt idx="165">
                  <c:v>44835</c:v>
                </c:pt>
                <c:pt idx="166">
                  <c:v>44866</c:v>
                </c:pt>
                <c:pt idx="167">
                  <c:v>44896</c:v>
                </c:pt>
                <c:pt idx="168">
                  <c:v>44927</c:v>
                </c:pt>
                <c:pt idx="169">
                  <c:v>44958</c:v>
                </c:pt>
                <c:pt idx="170">
                  <c:v>44986</c:v>
                </c:pt>
                <c:pt idx="171">
                  <c:v>45017</c:v>
                </c:pt>
                <c:pt idx="172">
                  <c:v>45047</c:v>
                </c:pt>
                <c:pt idx="173">
                  <c:v>45078</c:v>
                </c:pt>
                <c:pt idx="174">
                  <c:v>45108</c:v>
                </c:pt>
                <c:pt idx="175">
                  <c:v>45139</c:v>
                </c:pt>
                <c:pt idx="176">
                  <c:v>45170</c:v>
                </c:pt>
                <c:pt idx="177">
                  <c:v>45200</c:v>
                </c:pt>
                <c:pt idx="178">
                  <c:v>45231</c:v>
                </c:pt>
                <c:pt idx="179">
                  <c:v>45261</c:v>
                </c:pt>
              </c:numCache>
            </c:numRef>
          </c:cat>
          <c:val>
            <c:numRef>
              <c:f>Hoja1!$E$15:$E$194</c:f>
              <c:numCache>
                <c:formatCode>_(* #,##0_);_(* \(#,##0\);_(* "-"??_);_(@_)</c:formatCode>
                <c:ptCount val="180"/>
                <c:pt idx="0">
                  <c:v>55657.727777777778</c:v>
                </c:pt>
                <c:pt idx="1">
                  <c:v>55657.727777777778</c:v>
                </c:pt>
                <c:pt idx="2">
                  <c:v>55657.727777777778</c:v>
                </c:pt>
                <c:pt idx="3">
                  <c:v>55657.727777777778</c:v>
                </c:pt>
                <c:pt idx="4">
                  <c:v>55657.727777777778</c:v>
                </c:pt>
                <c:pt idx="5">
                  <c:v>55657.727777777778</c:v>
                </c:pt>
                <c:pt idx="6">
                  <c:v>55657.727777777778</c:v>
                </c:pt>
                <c:pt idx="7">
                  <c:v>55657.727777777778</c:v>
                </c:pt>
                <c:pt idx="8">
                  <c:v>55657.727777777778</c:v>
                </c:pt>
                <c:pt idx="9">
                  <c:v>55657.727777777778</c:v>
                </c:pt>
                <c:pt idx="10">
                  <c:v>55657.727777777778</c:v>
                </c:pt>
                <c:pt idx="11">
                  <c:v>55657.727777777778</c:v>
                </c:pt>
                <c:pt idx="12">
                  <c:v>55657.727777777778</c:v>
                </c:pt>
                <c:pt idx="13">
                  <c:v>55657.727777777778</c:v>
                </c:pt>
                <c:pt idx="14">
                  <c:v>55657.727777777778</c:v>
                </c:pt>
                <c:pt idx="15">
                  <c:v>55657.727777777778</c:v>
                </c:pt>
                <c:pt idx="16">
                  <c:v>55657.727777777778</c:v>
                </c:pt>
                <c:pt idx="17">
                  <c:v>55657.727777777778</c:v>
                </c:pt>
                <c:pt idx="18">
                  <c:v>55657.727777777778</c:v>
                </c:pt>
                <c:pt idx="19">
                  <c:v>55657.727777777778</c:v>
                </c:pt>
                <c:pt idx="20">
                  <c:v>55657.727777777778</c:v>
                </c:pt>
                <c:pt idx="21">
                  <c:v>55657.727777777778</c:v>
                </c:pt>
                <c:pt idx="22">
                  <c:v>55657.727777777778</c:v>
                </c:pt>
                <c:pt idx="23">
                  <c:v>55657.727777777778</c:v>
                </c:pt>
                <c:pt idx="24">
                  <c:v>55657.727777777778</c:v>
                </c:pt>
                <c:pt idx="25">
                  <c:v>55657.727777777778</c:v>
                </c:pt>
                <c:pt idx="26">
                  <c:v>55657.727777777778</c:v>
                </c:pt>
                <c:pt idx="27">
                  <c:v>55657.727777777778</c:v>
                </c:pt>
                <c:pt idx="28">
                  <c:v>55657.727777777778</c:v>
                </c:pt>
                <c:pt idx="29">
                  <c:v>55657.727777777778</c:v>
                </c:pt>
                <c:pt idx="30">
                  <c:v>55657.727777777778</c:v>
                </c:pt>
                <c:pt idx="31">
                  <c:v>55657.727777777778</c:v>
                </c:pt>
                <c:pt idx="32">
                  <c:v>55657.727777777778</c:v>
                </c:pt>
                <c:pt idx="33">
                  <c:v>55657.727777777778</c:v>
                </c:pt>
                <c:pt idx="34">
                  <c:v>55657.727777777778</c:v>
                </c:pt>
                <c:pt idx="35">
                  <c:v>55657.727777777778</c:v>
                </c:pt>
                <c:pt idx="36">
                  <c:v>55657.727777777778</c:v>
                </c:pt>
                <c:pt idx="37">
                  <c:v>55657.727777777778</c:v>
                </c:pt>
                <c:pt idx="38">
                  <c:v>55657.727777777778</c:v>
                </c:pt>
                <c:pt idx="39">
                  <c:v>55657.727777777778</c:v>
                </c:pt>
                <c:pt idx="40">
                  <c:v>55657.727777777778</c:v>
                </c:pt>
                <c:pt idx="41">
                  <c:v>55657.727777777778</c:v>
                </c:pt>
                <c:pt idx="42">
                  <c:v>55657.727777777778</c:v>
                </c:pt>
                <c:pt idx="43">
                  <c:v>55657.727777777778</c:v>
                </c:pt>
                <c:pt idx="44">
                  <c:v>55657.727777777778</c:v>
                </c:pt>
                <c:pt idx="45">
                  <c:v>55657.727777777778</c:v>
                </c:pt>
                <c:pt idx="46">
                  <c:v>55657.727777777778</c:v>
                </c:pt>
                <c:pt idx="47">
                  <c:v>55657.727777777778</c:v>
                </c:pt>
                <c:pt idx="48">
                  <c:v>55657.727777777778</c:v>
                </c:pt>
                <c:pt idx="49">
                  <c:v>55657.727777777778</c:v>
                </c:pt>
                <c:pt idx="50">
                  <c:v>55657.727777777778</c:v>
                </c:pt>
                <c:pt idx="51">
                  <c:v>55657.727777777778</c:v>
                </c:pt>
                <c:pt idx="52">
                  <c:v>55657.727777777778</c:v>
                </c:pt>
                <c:pt idx="53">
                  <c:v>55657.727777777778</c:v>
                </c:pt>
                <c:pt idx="54">
                  <c:v>55657.727777777778</c:v>
                </c:pt>
                <c:pt idx="55">
                  <c:v>55657.727777777778</c:v>
                </c:pt>
                <c:pt idx="56">
                  <c:v>55657.727777777778</c:v>
                </c:pt>
                <c:pt idx="57">
                  <c:v>55657.727777777778</c:v>
                </c:pt>
                <c:pt idx="58">
                  <c:v>55657.727777777778</c:v>
                </c:pt>
                <c:pt idx="59">
                  <c:v>55657.727777777778</c:v>
                </c:pt>
                <c:pt idx="60">
                  <c:v>55657.727777777778</c:v>
                </c:pt>
                <c:pt idx="61">
                  <c:v>55657.727777777778</c:v>
                </c:pt>
                <c:pt idx="62">
                  <c:v>55657.727777777778</c:v>
                </c:pt>
                <c:pt idx="63">
                  <c:v>55657.727777777778</c:v>
                </c:pt>
                <c:pt idx="64">
                  <c:v>55657.727777777778</c:v>
                </c:pt>
                <c:pt idx="65">
                  <c:v>55657.727777777778</c:v>
                </c:pt>
                <c:pt idx="66">
                  <c:v>55657.727777777778</c:v>
                </c:pt>
                <c:pt idx="67">
                  <c:v>55657.727777777778</c:v>
                </c:pt>
                <c:pt idx="68">
                  <c:v>55657.727777777778</c:v>
                </c:pt>
                <c:pt idx="69">
                  <c:v>55657.727777777778</c:v>
                </c:pt>
                <c:pt idx="70">
                  <c:v>55657.727777777778</c:v>
                </c:pt>
                <c:pt idx="71">
                  <c:v>55657.727777777778</c:v>
                </c:pt>
                <c:pt idx="72">
                  <c:v>55657.727777777778</c:v>
                </c:pt>
                <c:pt idx="73">
                  <c:v>55657.727777777778</c:v>
                </c:pt>
                <c:pt idx="74">
                  <c:v>55657.727777777778</c:v>
                </c:pt>
                <c:pt idx="75">
                  <c:v>55657.727777777778</c:v>
                </c:pt>
                <c:pt idx="76">
                  <c:v>55657.727777777778</c:v>
                </c:pt>
                <c:pt idx="77">
                  <c:v>55657.727777777778</c:v>
                </c:pt>
                <c:pt idx="78">
                  <c:v>55657.727777777778</c:v>
                </c:pt>
                <c:pt idx="79">
                  <c:v>55657.727777777778</c:v>
                </c:pt>
                <c:pt idx="80">
                  <c:v>55657.727777777778</c:v>
                </c:pt>
                <c:pt idx="81">
                  <c:v>55657.727777777778</c:v>
                </c:pt>
                <c:pt idx="82">
                  <c:v>55657.727777777778</c:v>
                </c:pt>
                <c:pt idx="83">
                  <c:v>55657.727777777778</c:v>
                </c:pt>
                <c:pt idx="84">
                  <c:v>55657.727777777778</c:v>
                </c:pt>
                <c:pt idx="85">
                  <c:v>55657.727777777778</c:v>
                </c:pt>
                <c:pt idx="86">
                  <c:v>55657.727777777778</c:v>
                </c:pt>
                <c:pt idx="87">
                  <c:v>55657.727777777778</c:v>
                </c:pt>
                <c:pt idx="88">
                  <c:v>55657.727777777778</c:v>
                </c:pt>
                <c:pt idx="89">
                  <c:v>55657.727777777778</c:v>
                </c:pt>
                <c:pt idx="90">
                  <c:v>55657.727777777778</c:v>
                </c:pt>
                <c:pt idx="91">
                  <c:v>55657.727777777778</c:v>
                </c:pt>
                <c:pt idx="92">
                  <c:v>55657.727777777778</c:v>
                </c:pt>
                <c:pt idx="93">
                  <c:v>55657.727777777778</c:v>
                </c:pt>
                <c:pt idx="94">
                  <c:v>55657.727777777778</c:v>
                </c:pt>
                <c:pt idx="95">
                  <c:v>55657.727777777778</c:v>
                </c:pt>
                <c:pt idx="96">
                  <c:v>55657.727777777778</c:v>
                </c:pt>
                <c:pt idx="97">
                  <c:v>55657.727777777778</c:v>
                </c:pt>
                <c:pt idx="98">
                  <c:v>55657.727777777778</c:v>
                </c:pt>
                <c:pt idx="99">
                  <c:v>55657.727777777778</c:v>
                </c:pt>
                <c:pt idx="100">
                  <c:v>55657.727777777778</c:v>
                </c:pt>
                <c:pt idx="101">
                  <c:v>55657.727777777778</c:v>
                </c:pt>
                <c:pt idx="102">
                  <c:v>55657.727777777778</c:v>
                </c:pt>
                <c:pt idx="103">
                  <c:v>55657.727777777778</c:v>
                </c:pt>
                <c:pt idx="104">
                  <c:v>55657.727777777778</c:v>
                </c:pt>
                <c:pt idx="105">
                  <c:v>55657.727777777778</c:v>
                </c:pt>
                <c:pt idx="106">
                  <c:v>55657.727777777778</c:v>
                </c:pt>
                <c:pt idx="107">
                  <c:v>55657.727777777778</c:v>
                </c:pt>
                <c:pt idx="108">
                  <c:v>55657.727777777778</c:v>
                </c:pt>
                <c:pt idx="109">
                  <c:v>55657.727777777778</c:v>
                </c:pt>
                <c:pt idx="110">
                  <c:v>55657.727777777778</c:v>
                </c:pt>
                <c:pt idx="111">
                  <c:v>55657.727777777778</c:v>
                </c:pt>
                <c:pt idx="112">
                  <c:v>55657.727777777778</c:v>
                </c:pt>
                <c:pt idx="113">
                  <c:v>55657.727777777778</c:v>
                </c:pt>
                <c:pt idx="114">
                  <c:v>55657.727777777778</c:v>
                </c:pt>
                <c:pt idx="115">
                  <c:v>55657.727777777778</c:v>
                </c:pt>
                <c:pt idx="116">
                  <c:v>55657.727777777778</c:v>
                </c:pt>
                <c:pt idx="117">
                  <c:v>55657.727777777778</c:v>
                </c:pt>
                <c:pt idx="118">
                  <c:v>55657.727777777778</c:v>
                </c:pt>
                <c:pt idx="119">
                  <c:v>55657.727777777778</c:v>
                </c:pt>
                <c:pt idx="120">
                  <c:v>55657.727777777778</c:v>
                </c:pt>
                <c:pt idx="121">
                  <c:v>55657.727777777778</c:v>
                </c:pt>
                <c:pt idx="122">
                  <c:v>55657.727777777778</c:v>
                </c:pt>
                <c:pt idx="123">
                  <c:v>55657.727777777778</c:v>
                </c:pt>
                <c:pt idx="124">
                  <c:v>55657.727777777778</c:v>
                </c:pt>
                <c:pt idx="125">
                  <c:v>55657.727777777778</c:v>
                </c:pt>
                <c:pt idx="126">
                  <c:v>55657.727777777778</c:v>
                </c:pt>
                <c:pt idx="127">
                  <c:v>55657.727777777778</c:v>
                </c:pt>
                <c:pt idx="128">
                  <c:v>55657.727777777778</c:v>
                </c:pt>
                <c:pt idx="129">
                  <c:v>55657.727777777778</c:v>
                </c:pt>
                <c:pt idx="130">
                  <c:v>55657.727777777778</c:v>
                </c:pt>
                <c:pt idx="131">
                  <c:v>55657.727777777778</c:v>
                </c:pt>
                <c:pt idx="132">
                  <c:v>55657.727777777778</c:v>
                </c:pt>
                <c:pt idx="133">
                  <c:v>55657.727777777778</c:v>
                </c:pt>
                <c:pt idx="134">
                  <c:v>55657.727777777778</c:v>
                </c:pt>
                <c:pt idx="135">
                  <c:v>55657.727777777778</c:v>
                </c:pt>
                <c:pt idx="136">
                  <c:v>55657.727777777778</c:v>
                </c:pt>
                <c:pt idx="137">
                  <c:v>55657.727777777778</c:v>
                </c:pt>
                <c:pt idx="138">
                  <c:v>55657.727777777778</c:v>
                </c:pt>
                <c:pt idx="139">
                  <c:v>55657.727777777778</c:v>
                </c:pt>
                <c:pt idx="140">
                  <c:v>55657.727777777778</c:v>
                </c:pt>
                <c:pt idx="141">
                  <c:v>55657.727777777778</c:v>
                </c:pt>
                <c:pt idx="142">
                  <c:v>55657.727777777778</c:v>
                </c:pt>
                <c:pt idx="143">
                  <c:v>55657.727777777778</c:v>
                </c:pt>
                <c:pt idx="144">
                  <c:v>55657.727777777778</c:v>
                </c:pt>
                <c:pt idx="145">
                  <c:v>55657.727777777778</c:v>
                </c:pt>
                <c:pt idx="146">
                  <c:v>55657.727777777778</c:v>
                </c:pt>
                <c:pt idx="147">
                  <c:v>55657.727777777778</c:v>
                </c:pt>
                <c:pt idx="148">
                  <c:v>55657.727777777778</c:v>
                </c:pt>
                <c:pt idx="149">
                  <c:v>55657.727777777778</c:v>
                </c:pt>
                <c:pt idx="150">
                  <c:v>55657.727777777778</c:v>
                </c:pt>
                <c:pt idx="151">
                  <c:v>55657.727777777778</c:v>
                </c:pt>
                <c:pt idx="152">
                  <c:v>55657.727777777778</c:v>
                </c:pt>
                <c:pt idx="153">
                  <c:v>55657.727777777778</c:v>
                </c:pt>
                <c:pt idx="154">
                  <c:v>55657.727777777778</c:v>
                </c:pt>
                <c:pt idx="155">
                  <c:v>55657.727777777778</c:v>
                </c:pt>
                <c:pt idx="156">
                  <c:v>55657.727777777778</c:v>
                </c:pt>
                <c:pt idx="157">
                  <c:v>55657.727777777778</c:v>
                </c:pt>
                <c:pt idx="158">
                  <c:v>55657.727777777778</c:v>
                </c:pt>
                <c:pt idx="159">
                  <c:v>55657.727777777778</c:v>
                </c:pt>
                <c:pt idx="160">
                  <c:v>55657.727777777778</c:v>
                </c:pt>
                <c:pt idx="161">
                  <c:v>55657.727777777778</c:v>
                </c:pt>
                <c:pt idx="162">
                  <c:v>55657.727777777778</c:v>
                </c:pt>
                <c:pt idx="163">
                  <c:v>55657.727777777778</c:v>
                </c:pt>
                <c:pt idx="164">
                  <c:v>55657.727777777778</c:v>
                </c:pt>
                <c:pt idx="165">
                  <c:v>55657.727777777778</c:v>
                </c:pt>
                <c:pt idx="166">
                  <c:v>55657.727777777778</c:v>
                </c:pt>
                <c:pt idx="167">
                  <c:v>55657.727777777778</c:v>
                </c:pt>
                <c:pt idx="168">
                  <c:v>55657.727777777778</c:v>
                </c:pt>
                <c:pt idx="169">
                  <c:v>55657.727777777778</c:v>
                </c:pt>
                <c:pt idx="170">
                  <c:v>55657.727777777778</c:v>
                </c:pt>
                <c:pt idx="171">
                  <c:v>55657.727777777778</c:v>
                </c:pt>
                <c:pt idx="172">
                  <c:v>55657.727777777778</c:v>
                </c:pt>
                <c:pt idx="173">
                  <c:v>55657.727777777778</c:v>
                </c:pt>
                <c:pt idx="174">
                  <c:v>55657.727777777778</c:v>
                </c:pt>
                <c:pt idx="175">
                  <c:v>55657.727777777778</c:v>
                </c:pt>
                <c:pt idx="176">
                  <c:v>55657.727777777778</c:v>
                </c:pt>
                <c:pt idx="177">
                  <c:v>55657.727777777778</c:v>
                </c:pt>
                <c:pt idx="178">
                  <c:v>55657.727777777778</c:v>
                </c:pt>
                <c:pt idx="179">
                  <c:v>55657.727777777778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05-4766-9C15-631183BDB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2212303"/>
        <c:axId val="1452216623"/>
      </c:lineChart>
      <c:dateAx>
        <c:axId val="1452212303"/>
        <c:scaling>
          <c:orientation val="minMax"/>
          <c:max val="45261"/>
          <c:min val="43435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52216623"/>
        <c:crosses val="autoZero"/>
        <c:auto val="1"/>
        <c:lblOffset val="100"/>
        <c:baseTimeUnit val="months"/>
        <c:majorUnit val="6"/>
        <c:majorTimeUnit val="months"/>
      </c:dateAx>
      <c:valAx>
        <c:axId val="1452216623"/>
        <c:scaling>
          <c:orientation val="minMax"/>
          <c:max val="83000"/>
          <c:min val="-7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52212303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81496318401505086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fld id="{DA374B60-5CB8-429F-A769-B67882EDA9B3}" type="VALUE">
                      <a:rPr lang="en-US">
                        <a:solidFill>
                          <a:srgbClr val="FF7C8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960-456B-83AE-4128A78ABA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</c:numCache>
            </c:numRef>
          </c:cat>
          <c:val>
            <c:numRef>
              <c:f>Hoja1!$B$5:$B$203</c:f>
              <c:numCache>
                <c:formatCode>General</c:formatCode>
                <c:ptCount val="199"/>
                <c:pt idx="10" formatCode="_(* #,##0_);_(* \(#,##0\);_(* &quot;-&quot;??_);_(@_)">
                  <c:v>2630</c:v>
                </c:pt>
                <c:pt idx="11" formatCode="_(* #,##0_);_(* \(#,##0\);_(* &quot;-&quot;??_);_(@_)">
                  <c:v>2613</c:v>
                </c:pt>
                <c:pt idx="12" formatCode="_(* #,##0_);_(* \(#,##0\);_(* &quot;-&quot;??_);_(@_)">
                  <c:v>2958</c:v>
                </c:pt>
                <c:pt idx="13" formatCode="_(* #,##0_);_(* \(#,##0\);_(* &quot;-&quot;??_);_(@_)">
                  <c:v>2989</c:v>
                </c:pt>
                <c:pt idx="14" formatCode="_(* #,##0_);_(* \(#,##0\);_(* &quot;-&quot;??_);_(@_)">
                  <c:v>2987</c:v>
                </c:pt>
                <c:pt idx="15" formatCode="_(* #,##0_);_(* \(#,##0\);_(* &quot;-&quot;??_);_(@_)">
                  <c:v>3303</c:v>
                </c:pt>
                <c:pt idx="16" formatCode="_(* #,##0_);_(* \(#,##0\);_(* &quot;-&quot;??_);_(@_)">
                  <c:v>3607</c:v>
                </c:pt>
                <c:pt idx="17" formatCode="_(* #,##0_);_(* \(#,##0\);_(* &quot;-&quot;??_);_(@_)">
                  <c:v>4185</c:v>
                </c:pt>
                <c:pt idx="18" formatCode="_(* #,##0_);_(* \(#,##0\);_(* &quot;-&quot;??_);_(@_)">
                  <c:v>4826</c:v>
                </c:pt>
                <c:pt idx="19" formatCode="_(* #,##0_);_(* \(#,##0\);_(* &quot;-&quot;??_);_(@_)">
                  <c:v>5303</c:v>
                </c:pt>
                <c:pt idx="20" formatCode="_(* #,##0_);_(* \(#,##0\);_(* &quot;-&quot;??_);_(@_)">
                  <c:v>5682</c:v>
                </c:pt>
                <c:pt idx="21" formatCode="_(* #,##0_);_(* \(#,##0\);_(* &quot;-&quot;??_);_(@_)">
                  <c:v>5900</c:v>
                </c:pt>
                <c:pt idx="22" formatCode="_(* #,##0_);_(* \(#,##0\);_(* &quot;-&quot;??_);_(@_)">
                  <c:v>5876</c:v>
                </c:pt>
                <c:pt idx="23" formatCode="_(* #,##0_);_(* \(#,##0\);_(* &quot;-&quot;??_);_(@_)">
                  <c:v>6061</c:v>
                </c:pt>
                <c:pt idx="24" formatCode="_(* #,##0_);_(* \(#,##0\);_(* &quot;-&quot;??_);_(@_)">
                  <c:v>5885</c:v>
                </c:pt>
                <c:pt idx="25" formatCode="_(* #,##0_);_(* \(#,##0\);_(* &quot;-&quot;??_);_(@_)">
                  <c:v>6635</c:v>
                </c:pt>
                <c:pt idx="26" formatCode="_(* #,##0_);_(* \(#,##0\);_(* &quot;-&quot;??_);_(@_)">
                  <c:v>6710</c:v>
                </c:pt>
                <c:pt idx="27" formatCode="_(* #,##0_);_(* \(#,##0\);_(* &quot;-&quot;??_);_(@_)">
                  <c:v>6533</c:v>
                </c:pt>
                <c:pt idx="28" formatCode="_(* #,##0_);_(* \(#,##0\);_(* &quot;-&quot;??_);_(@_)">
                  <c:v>6494</c:v>
                </c:pt>
                <c:pt idx="29" formatCode="_(* #,##0_);_(* \(#,##0\);_(* &quot;-&quot;??_);_(@_)">
                  <c:v>6230</c:v>
                </c:pt>
                <c:pt idx="30" formatCode="_(* #,##0_);_(* \(#,##0\);_(* &quot;-&quot;??_);_(@_)">
                  <c:v>6261</c:v>
                </c:pt>
                <c:pt idx="31" formatCode="_(* #,##0_);_(* \(#,##0\);_(* &quot;-&quot;??_);_(@_)">
                  <c:v>6064</c:v>
                </c:pt>
                <c:pt idx="32" formatCode="_(* #,##0_);_(* \(#,##0\);_(* &quot;-&quot;??_);_(@_)">
                  <c:v>5918</c:v>
                </c:pt>
                <c:pt idx="33" formatCode="_(* #,##0_);_(* \(#,##0\);_(* &quot;-&quot;??_);_(@_)">
                  <c:v>6004</c:v>
                </c:pt>
                <c:pt idx="34" formatCode="_(* #,##0_);_(* \(#,##0\);_(* &quot;-&quot;??_);_(@_)">
                  <c:v>6291</c:v>
                </c:pt>
                <c:pt idx="35" formatCode="_(* #,##0_);_(* \(#,##0\);_(* &quot;-&quot;??_);_(@_)">
                  <c:v>6465</c:v>
                </c:pt>
                <c:pt idx="36" formatCode="_(* #,##0_);_(* \(#,##0\);_(* &quot;-&quot;??_);_(@_)">
                  <c:v>6512</c:v>
                </c:pt>
                <c:pt idx="37" formatCode="_(* #,##0_);_(* \(#,##0\);_(* &quot;-&quot;??_);_(@_)">
                  <c:v>5977</c:v>
                </c:pt>
                <c:pt idx="38" formatCode="_(* #,##0_);_(* \(#,##0\);_(* &quot;-&quot;??_);_(@_)">
                  <c:v>6338</c:v>
                </c:pt>
                <c:pt idx="39" formatCode="_(* #,##0_);_(* \(#,##0\);_(* &quot;-&quot;??_);_(@_)">
                  <c:v>6360</c:v>
                </c:pt>
                <c:pt idx="40" formatCode="_(* #,##0_);_(* \(#,##0\);_(* &quot;-&quot;??_);_(@_)">
                  <c:v>6499</c:v>
                </c:pt>
                <c:pt idx="41" formatCode="_(* #,##0_);_(* \(#,##0\);_(* &quot;-&quot;??_);_(@_)">
                  <c:v>6498</c:v>
                </c:pt>
                <c:pt idx="42" formatCode="_(* #,##0_);_(* \(#,##0\);_(* &quot;-&quot;??_);_(@_)">
                  <c:v>6198</c:v>
                </c:pt>
                <c:pt idx="43" formatCode="_(* #,##0_);_(* \(#,##0\);_(* &quot;-&quot;??_);_(@_)">
                  <c:v>6236</c:v>
                </c:pt>
                <c:pt idx="44" formatCode="_(* #,##0_);_(* \(#,##0\);_(* &quot;-&quot;??_);_(@_)">
                  <c:v>6147</c:v>
                </c:pt>
                <c:pt idx="45" formatCode="_(* #,##0_);_(* \(#,##0\);_(* &quot;-&quot;??_);_(@_)">
                  <c:v>6011</c:v>
                </c:pt>
                <c:pt idx="46" formatCode="_(* #,##0_);_(* \(#,##0\);_(* &quot;-&quot;??_);_(@_)">
                  <c:v>6074</c:v>
                </c:pt>
                <c:pt idx="47" formatCode="_(* #,##0_);_(* \(#,##0\);_(* &quot;-&quot;??_);_(@_)">
                  <c:v>5945</c:v>
                </c:pt>
                <c:pt idx="48" formatCode="_(* #,##0_);_(* \(#,##0\);_(* &quot;-&quot;??_);_(@_)">
                  <c:v>6299</c:v>
                </c:pt>
                <c:pt idx="49" formatCode="_(* #,##0_);_(* \(#,##0\);_(* &quot;-&quot;??_);_(@_)">
                  <c:v>6494</c:v>
                </c:pt>
                <c:pt idx="50" formatCode="_(* #,##0_);_(* \(#,##0\);_(* &quot;-&quot;??_);_(@_)">
                  <c:v>6411</c:v>
                </c:pt>
                <c:pt idx="51" formatCode="_(* #,##0_);_(* \(#,##0\);_(* &quot;-&quot;??_);_(@_)">
                  <c:v>6635</c:v>
                </c:pt>
                <c:pt idx="52" formatCode="_(* #,##0_);_(* \(#,##0\);_(* &quot;-&quot;??_);_(@_)">
                  <c:v>6533</c:v>
                </c:pt>
                <c:pt idx="53" formatCode="_(* #,##0_);_(* \(#,##0\);_(* &quot;-&quot;??_);_(@_)">
                  <c:v>6600</c:v>
                </c:pt>
                <c:pt idx="54" formatCode="_(* #,##0_);_(* \(#,##0\);_(* &quot;-&quot;??_);_(@_)">
                  <c:v>6842</c:v>
                </c:pt>
                <c:pt idx="55" formatCode="_(* #,##0_);_(* \(#,##0\);_(* &quot;-&quot;??_);_(@_)">
                  <c:v>7071</c:v>
                </c:pt>
                <c:pt idx="56" formatCode="_(* #,##0_);_(* \(#,##0\);_(* &quot;-&quot;??_);_(@_)">
                  <c:v>7157</c:v>
                </c:pt>
                <c:pt idx="57" formatCode="_(* #,##0_);_(* \(#,##0\);_(* &quot;-&quot;??_);_(@_)">
                  <c:v>7384</c:v>
                </c:pt>
                <c:pt idx="58" formatCode="_(* #,##0_);_(* \(#,##0\);_(* &quot;-&quot;??_);_(@_)">
                  <c:v>7222</c:v>
                </c:pt>
                <c:pt idx="59" formatCode="_(* #,##0_);_(* \(#,##0\);_(* &quot;-&quot;??_);_(@_)">
                  <c:v>7085</c:v>
                </c:pt>
                <c:pt idx="60" formatCode="_(* #,##0_);_(* \(#,##0\);_(* &quot;-&quot;??_);_(@_)">
                  <c:v>6918</c:v>
                </c:pt>
                <c:pt idx="61" formatCode="_(* #,##0_);_(* \(#,##0\);_(* &quot;-&quot;??_);_(@_)">
                  <c:v>6722</c:v>
                </c:pt>
                <c:pt idx="62" formatCode="_(* #,##0_);_(* \(#,##0\);_(* &quot;-&quot;??_);_(@_)">
                  <c:v>6631</c:v>
                </c:pt>
                <c:pt idx="63" formatCode="_(* #,##0_);_(* \(#,##0\);_(* &quot;-&quot;??_);_(@_)">
                  <c:v>6560</c:v>
                </c:pt>
                <c:pt idx="64" formatCode="_(* #,##0_);_(* \(#,##0\);_(* &quot;-&quot;??_);_(@_)">
                  <c:v>6552</c:v>
                </c:pt>
                <c:pt idx="65" formatCode="_(* #,##0_);_(* \(#,##0\);_(* &quot;-&quot;??_);_(@_)">
                  <c:v>6565</c:v>
                </c:pt>
                <c:pt idx="66" formatCode="_(* #,##0_);_(* \(#,##0\);_(* &quot;-&quot;??_);_(@_)">
                  <c:v>6432</c:v>
                </c:pt>
                <c:pt idx="67" formatCode="_(* #,##0_);_(* \(#,##0\);_(* &quot;-&quot;??_);_(@_)">
                  <c:v>6205</c:v>
                </c:pt>
                <c:pt idx="68" formatCode="_(* #,##0_);_(* \(#,##0\);_(* &quot;-&quot;??_);_(@_)">
                  <c:v>6168</c:v>
                </c:pt>
                <c:pt idx="69" formatCode="_(* #,##0_);_(* \(#,##0\);_(* &quot;-&quot;??_);_(@_)">
                  <c:v>6042</c:v>
                </c:pt>
                <c:pt idx="70" formatCode="_(* #,##0_);_(* \(#,##0\);_(* &quot;-&quot;_);_(@_)">
                  <c:v>6044</c:v>
                </c:pt>
                <c:pt idx="71" formatCode="_(* #,##0_);_(* \(#,##0\);_(* &quot;-&quot;_);_(@_)">
                  <c:v>5987</c:v>
                </c:pt>
                <c:pt idx="72" formatCode="_(* #,##0_);_(* \(#,##0\);_(* &quot;-&quot;_);_(@_)">
                  <c:v>5802</c:v>
                </c:pt>
                <c:pt idx="73" formatCode="_(* #,##0_);_(* \(#,##0\);_(* &quot;-&quot;_);_(@_)">
                  <c:v>5785</c:v>
                </c:pt>
                <c:pt idx="74" formatCode="_(* #,##0_);_(* \(#,##0\);_(* &quot;-&quot;_);_(@_)">
                  <c:v>5827</c:v>
                </c:pt>
                <c:pt idx="75" formatCode="_(* #,##0_);_(* \(#,##0\);_(* &quot;-&quot;_);_(@_)">
                  <c:v>5802</c:v>
                </c:pt>
                <c:pt idx="76" formatCode="_(* #,##0_);_(* \(#,##0\);_(* &quot;-&quot;_);_(@_)">
                  <c:v>5927</c:v>
                </c:pt>
                <c:pt idx="77" formatCode="_(* #,##0_);_(* \(#,##0\);_(* &quot;-&quot;_);_(@_)">
                  <c:v>5960</c:v>
                </c:pt>
                <c:pt idx="78" formatCode="_(* #,##0_);_(* \(#,##0\);_(* &quot;-&quot;_);_(@_)">
                  <c:v>6138</c:v>
                </c:pt>
                <c:pt idx="79" formatCode="_(* #,##0_);_(* \(#,##0\);_(* &quot;-&quot;_);_(@_)">
                  <c:v>6386</c:v>
                </c:pt>
                <c:pt idx="80" formatCode="_(* #,##0_);_(* \(#,##0\);_(* &quot;-&quot;_);_(@_)">
                  <c:v>6612</c:v>
                </c:pt>
                <c:pt idx="81" formatCode="_(* #,##0_);_(* \(#,##0\);_(* &quot;-&quot;_);_(@_)">
                  <c:v>6872</c:v>
                </c:pt>
                <c:pt idx="82" formatCode="_(* #,##0_);_(* \(#,##0\);_(* &quot;-&quot;_);_(@_)">
                  <c:v>6990</c:v>
                </c:pt>
                <c:pt idx="83" formatCode="_(* #,##0_);_(* \(#,##0\);_(* &quot;-&quot;_);_(@_)">
                  <c:v>7520</c:v>
                </c:pt>
                <c:pt idx="84" formatCode="_(* #,##0_);_(* \(#,##0\);_(* &quot;-&quot;_);_(@_)">
                  <c:v>7965</c:v>
                </c:pt>
                <c:pt idx="85" formatCode="_(* #,##0_);_(* \(#,##0\);_(* &quot;-&quot;_);_(@_)">
                  <c:v>8712</c:v>
                </c:pt>
                <c:pt idx="86" formatCode="_(* #,##0_);_(* \(#,##0\);_(* &quot;-&quot;_);_(@_)">
                  <c:v>8756</c:v>
                </c:pt>
                <c:pt idx="87" formatCode="_(* #,##0_);_(* \(#,##0\);_(* &quot;-&quot;_);_(@_)">
                  <c:v>9214</c:v>
                </c:pt>
                <c:pt idx="88" formatCode="_(* #,##0_);_(* \(#,##0\);_(* &quot;-&quot;_);_(@_)">
                  <c:v>9418</c:v>
                </c:pt>
                <c:pt idx="89" formatCode="_(* #,##0_);_(* \(#,##0\);_(* &quot;-&quot;_);_(@_)">
                  <c:v>9675</c:v>
                </c:pt>
                <c:pt idx="90" formatCode="_(* #,##0_);_(* \(#,##0\);_(* &quot;-&quot;_);_(@_)">
                  <c:v>10129</c:v>
                </c:pt>
                <c:pt idx="91" formatCode="_(* #,##0_);_(* \(#,##0\);_(* &quot;-&quot;_);_(@_)">
                  <c:v>10363</c:v>
                </c:pt>
                <c:pt idx="92" formatCode="_(* #,##0_);_(* \(#,##0\);_(* &quot;-&quot;_);_(@_)">
                  <c:v>10554</c:v>
                </c:pt>
                <c:pt idx="93" formatCode="_(* #,##0_);_(* \(#,##0\);_(* &quot;-&quot;_);_(@_)">
                  <c:v>10541</c:v>
                </c:pt>
                <c:pt idx="94" formatCode="_(* #,##0_);_(* \(#,##0\);_(* &quot;-&quot;_);_(@_)">
                  <c:v>10777</c:v>
                </c:pt>
                <c:pt idx="95" formatCode="_(* #,##0_);_(* \(#,##0\);_(* &quot;-&quot;_);_(@_)">
                  <c:v>10656</c:v>
                </c:pt>
                <c:pt idx="96" formatCode="_(* #,##0_);_(* \(#,##0\);_(* &quot;-&quot;_);_(@_)">
                  <c:v>10815</c:v>
                </c:pt>
                <c:pt idx="97" formatCode="_(* #,##0_);_(* \(#,##0\);_(* &quot;-&quot;_);_(@_)">
                  <c:v>10367</c:v>
                </c:pt>
                <c:pt idx="98" formatCode="_(* #,##0_);_(* \(#,##0\);_(* &quot;-&quot;_);_(@_)">
                  <c:v>10362</c:v>
                </c:pt>
                <c:pt idx="99" formatCode="_(* #,##0_);_(* \(#,##0\);_(* &quot;-&quot;_);_(@_)">
                  <c:v>9922</c:v>
                </c:pt>
                <c:pt idx="100" formatCode="_(* #,##0_);_(* \(#,##0\);_(* &quot;-&quot;_);_(@_)">
                  <c:v>9650</c:v>
                </c:pt>
                <c:pt idx="101" formatCode="_(* #,##0_);_(* \(#,##0\);_(* &quot;-&quot;_);_(@_)">
                  <c:v>9600</c:v>
                </c:pt>
                <c:pt idx="102" formatCode="_(* #,##0_);_(* \(#,##0\);_(* &quot;-&quot;_);_(@_)">
                  <c:v>9183</c:v>
                </c:pt>
                <c:pt idx="103" formatCode="_(* #,##0_);_(* \(#,##0\);_(* &quot;-&quot;_);_(@_)">
                  <c:v>9258</c:v>
                </c:pt>
                <c:pt idx="104" formatCode="_(* #,##0_);_(* \(#,##0\);_(* &quot;-&quot;_);_(@_)">
                  <c:v>9160</c:v>
                </c:pt>
                <c:pt idx="105" formatCode="_(* #,##0_);_(* \(#,##0\);_(* &quot;-&quot;_);_(@_)">
                  <c:v>9177</c:v>
                </c:pt>
                <c:pt idx="106" formatCode="_(* #,##0_);_(* \(#,##0\);_(* &quot;-&quot;_);_(@_)">
                  <c:v>9197</c:v>
                </c:pt>
                <c:pt idx="107" formatCode="_(* #,##0_);_(* \(#,##0\);_(* &quot;-&quot;_);_(@_)">
                  <c:v>9324</c:v>
                </c:pt>
                <c:pt idx="108" formatCode="_(* #,##0_);_(* \(#,##0\);_(* &quot;-&quot;_);_(@_)">
                  <c:v>9409</c:v>
                </c:pt>
                <c:pt idx="109" formatCode="_(* #,##0_);_(* \(#,##0\);_(* &quot;-&quot;_);_(@_)">
                  <c:v>9487</c:v>
                </c:pt>
                <c:pt idx="110" formatCode="_(* #,##0_);_(* \(#,##0\);_(* &quot;-&quot;_);_(@_)">
                  <c:v>9642</c:v>
                </c:pt>
                <c:pt idx="111" formatCode="_(* #,##0_);_(* \(#,##0\);_(* &quot;-&quot;_);_(@_)">
                  <c:v>9884</c:v>
                </c:pt>
                <c:pt idx="112" formatCode="_(* #,##0_);_(* \(#,##0\);_(* &quot;-&quot;_);_(@_)">
                  <c:v>10023</c:v>
                </c:pt>
                <c:pt idx="113" formatCode="_(* #,##0_);_(* \(#,##0\);_(* &quot;-&quot;_);_(@_)">
                  <c:v>9755</c:v>
                </c:pt>
                <c:pt idx="114" formatCode="_(* #,##0_);_(* \(#,##0\);_(* &quot;-&quot;_);_(@_)">
                  <c:v>9668</c:v>
                </c:pt>
                <c:pt idx="115" formatCode="_(* #,##0_);_(* \(#,##0\);_(* &quot;-&quot;_);_(@_)">
                  <c:v>9579</c:v>
                </c:pt>
                <c:pt idx="116" formatCode="_(* #,##0_);_(* \(#,##0\);_(* &quot;-&quot;_);_(@_)">
                  <c:v>9524</c:v>
                </c:pt>
                <c:pt idx="117" formatCode="_(* #,##0_);_(* \(#,##0\);_(* &quot;-&quot;_);_(@_)">
                  <c:v>9245</c:v>
                </c:pt>
                <c:pt idx="118" formatCode="_(* #,##0_);_(* \(#,##0\);_(* &quot;-&quot;_);_(@_)">
                  <c:v>8969</c:v>
                </c:pt>
                <c:pt idx="119" formatCode="_(* #,##0_);_(* \(#,##0\);_(* &quot;-&quot;_);_(@_)">
                  <c:v>8616</c:v>
                </c:pt>
                <c:pt idx="120" formatCode="_(* #,##0_);_(* \(#,##0\);_(* &quot;-&quot;_);_(@_)">
                  <c:v>8293</c:v>
                </c:pt>
                <c:pt idx="121" formatCode="_(* #,##0_);_(* \(#,##0\);_(* &quot;-&quot;_);_(@_)">
                  <c:v>8051</c:v>
                </c:pt>
                <c:pt idx="122" formatCode="_(* #,##0_);_(* \(#,##0\);_(* &quot;-&quot;_);_(@_)">
                  <c:v>7896</c:v>
                </c:pt>
                <c:pt idx="123" formatCode="_(* #,##0_);_(* \(#,##0\);_(* &quot;-&quot;_);_(@_)">
                  <c:v>7640</c:v>
                </c:pt>
                <c:pt idx="124" formatCode="_(* #,##0_);_(* \(#,##0\);_(* &quot;-&quot;_);_(@_)">
                  <c:v>7596</c:v>
                </c:pt>
                <c:pt idx="125" formatCode="_(* #,##0_);_(* \(#,##0\);_(* &quot;-&quot;_);_(@_)">
                  <c:v>7721</c:v>
                </c:pt>
                <c:pt idx="126" formatCode="_(* #,##0_);_(* \(#,##0\);_(* &quot;-&quot;_);_(@_)">
                  <c:v>7620</c:v>
                </c:pt>
                <c:pt idx="127" formatCode="_(* #,##0_);_(* \(#,##0\);_(* &quot;-&quot;_);_(@_)">
                  <c:v>7434</c:v>
                </c:pt>
                <c:pt idx="128" formatCode="_(* #,##0_);_(* \(#,##0\);_(* &quot;-&quot;_);_(@_)">
                  <c:v>7403</c:v>
                </c:pt>
                <c:pt idx="129" formatCode="_(* #,##0_);_(* \(#,##0\);_(* &quot;-&quot;_);_(@_)">
                  <c:v>7542</c:v>
                </c:pt>
                <c:pt idx="130" formatCode="_(* #,##0_);_(* \(#,##0\);_(* &quot;-&quot;_);_(@_)">
                  <c:v>7903</c:v>
                </c:pt>
                <c:pt idx="131" formatCode="_(* #,##0_);_(* \(#,##0\);_(* &quot;-&quot;_);_(@_)">
                  <c:v>8046</c:v>
                </c:pt>
                <c:pt idx="132" formatCode="_(* #,##0_);_(* \(#,##0\);_(* &quot;-&quot;_);_(@_)">
                  <c:v>8030</c:v>
                </c:pt>
                <c:pt idx="133" formatCode="_(* #,##0_);_(* \(#,##0\);_(* &quot;-&quot;_);_(@_)">
                  <c:v>8131</c:v>
                </c:pt>
                <c:pt idx="134" formatCode="_(* #,##0_);_(* \(#,##0\);_(* &quot;-&quot;_);_(@_)">
                  <c:v>8338</c:v>
                </c:pt>
                <c:pt idx="135" formatCode="_(* #,##0_);_(* \(#,##0\);_(* &quot;-&quot;_);_(@_)">
                  <c:v>8366</c:v>
                </c:pt>
                <c:pt idx="136" formatCode="_(* #,##0_);_(* \(#,##0\);_(* &quot;-&quot;_);_(@_)">
                  <c:v>8365</c:v>
                </c:pt>
                <c:pt idx="137" formatCode="_(* #,##0_);_(* \(#,##0\);_(* &quot;-&quot;_);_(@_)">
                  <c:v>8257</c:v>
                </c:pt>
                <c:pt idx="138" formatCode="_(* #,##0_);_(* \(#,##0\);_(* &quot;-&quot;_);_(@_)">
                  <c:v>8608</c:v>
                </c:pt>
                <c:pt idx="139" formatCode="_(* #,##0_);_(* \(#,##0\);_(* &quot;-&quot;_);_(@_)">
                  <c:v>8604</c:v>
                </c:pt>
                <c:pt idx="140" formatCode="_(* #,##0_);_(* \(#,##0\);_(* &quot;-&quot;_);_(@_)">
                  <c:v>8426</c:v>
                </c:pt>
                <c:pt idx="141" formatCode="_(* #,##0_);_(* \(#,##0\);_(* &quot;-&quot;??_);_(@_)">
                  <c:v>8728</c:v>
                </c:pt>
                <c:pt idx="142" formatCode="_(* #,##0_);_(* \(#,##0\);_(* &quot;-&quot;??_);_(@_)">
                  <c:v>8295</c:v>
                </c:pt>
                <c:pt idx="143" formatCode="_(* #,##0_);_(* \(#,##0\);_(* &quot;-&quot;??_);_(@_)">
                  <c:v>8310</c:v>
                </c:pt>
                <c:pt idx="144" formatCode="_(* #,##0_);_(* \(#,##0\);_(* &quot;-&quot;??_);_(@_)">
                  <c:v>8277</c:v>
                </c:pt>
                <c:pt idx="145" formatCode="_(* #,##0_);_(* \(#,##0\);_(* &quot;-&quot;??_);_(@_)">
                  <c:v>7821</c:v>
                </c:pt>
                <c:pt idx="146" formatCode="_(* #,##0_);_(* \(#,##0\);_(* &quot;-&quot;??_);_(@_)">
                  <c:v>7176</c:v>
                </c:pt>
                <c:pt idx="147" formatCode="_(* #,##0_);_(* \(#,##0\);_(* &quot;-&quot;??_);_(@_)">
                  <c:v>7257</c:v>
                </c:pt>
                <c:pt idx="148" formatCode="_(* #,##0_);_(* \(#,##0\);_(* &quot;-&quot;??_);_(@_)">
                  <c:v>7149</c:v>
                </c:pt>
                <c:pt idx="149" formatCode="_(* #,##0_);_(* \(#,##0\);_(* &quot;-&quot;??_);_(@_)">
                  <c:v>7308</c:v>
                </c:pt>
                <c:pt idx="150" formatCode="_(* #,##0_);_(* \(#,##0\);_(* &quot;-&quot;??_);_(@_)">
                  <c:v>7169</c:v>
                </c:pt>
                <c:pt idx="151" formatCode="_(* #,##0_);_(* \(#,##0\);_(* &quot;-&quot;??_);_(@_)">
                  <c:v>7555</c:v>
                </c:pt>
                <c:pt idx="152" formatCode="_(* #,##0_);_(* \(#,##0\);_(* &quot;-&quot;??_);_(@_)">
                  <c:v>8014</c:v>
                </c:pt>
                <c:pt idx="153" formatCode="_(* #,##0_);_(* \(#,##0\);_(* &quot;-&quot;??_);_(@_)">
                  <c:v>8269</c:v>
                </c:pt>
                <c:pt idx="154" formatCode="_(* #,##0_);_(* \(#,##0\);_(* &quot;-&quot;??_);_(@_)">
                  <c:v>8141</c:v>
                </c:pt>
                <c:pt idx="155" formatCode="_(* #,##0_);_(* \(#,##0\);_(* &quot;-&quot;??_);_(@_)">
                  <c:v>8450</c:v>
                </c:pt>
                <c:pt idx="156" formatCode="_(* #,##0_);_(* \(#,##0\);_(* &quot;-&quot;??_);_(@_)">
                  <c:v>8820</c:v>
                </c:pt>
                <c:pt idx="157" formatCode="_(* #,##0_);_(* \(#,##0\);_(* &quot;-&quot;??_);_(@_)">
                  <c:v>10069</c:v>
                </c:pt>
                <c:pt idx="158" formatCode="_(* #,##0_);_(* \(#,##0\);_(* &quot;-&quot;??_);_(@_)">
                  <c:v>10684</c:v>
                </c:pt>
                <c:pt idx="159" formatCode="_(* #,##0_);_(* \(#,##0\);_(* &quot;-&quot;??_);_(@_)">
                  <c:v>11379</c:v>
                </c:pt>
                <c:pt idx="160" formatCode="_(* #,##0_);_(* \(#,##0\);_(* &quot;-&quot;??_);_(@_)">
                  <c:v>12473</c:v>
                </c:pt>
                <c:pt idx="161" formatCode="_(* #,##0_);_(* \(#,##0\);_(* &quot;-&quot;??_);_(@_)">
                  <c:v>13751</c:v>
                </c:pt>
                <c:pt idx="162" formatCode="_(* #,##0_);_(* \(#,##0\);_(* &quot;-&quot;??_);_(@_)">
                  <c:v>14423</c:v>
                </c:pt>
                <c:pt idx="163" formatCode="_(* #,##0_);_(* \(#,##0\);_(* &quot;-&quot;??_);_(@_)">
                  <c:v>14748</c:v>
                </c:pt>
                <c:pt idx="164" formatCode="_(* #,##0_);_(* \(#,##0\);_(* &quot;-&quot;??_);_(@_)">
                  <c:v>14962</c:v>
                </c:pt>
                <c:pt idx="165" formatCode="_(* #,##0_);_(* \(#,##0\);_(* &quot;-&quot;??_);_(@_)">
                  <c:v>15658</c:v>
                </c:pt>
                <c:pt idx="166" formatCode="_(* #,##0_);_(* \(#,##0\);_(* &quot;-&quot;??_);_(@_)">
                  <c:v>16169</c:v>
                </c:pt>
                <c:pt idx="167" formatCode="_(* #,##0_);_(* \(#,##0\);_(* &quot;-&quot;??_);_(@_)">
                  <c:v>16368</c:v>
                </c:pt>
                <c:pt idx="168" formatCode="_(* #,##0_);_(* \(#,##0\);_(* &quot;-&quot;??_);_(@_)">
                  <c:v>16928</c:v>
                </c:pt>
                <c:pt idx="169" formatCode="_(* #,##0_);_(* \(#,##0\);_(* &quot;-&quot;??_);_(@_)">
                  <c:v>17894</c:v>
                </c:pt>
                <c:pt idx="170" formatCode="_(* #,##0_);_(* \(#,##0\);_(* &quot;-&quot;??_);_(@_)">
                  <c:v>18547</c:v>
                </c:pt>
                <c:pt idx="171" formatCode="_(* #,##0_);_(* \(#,##0\);_(* &quot;-&quot;??_);_(@_)">
                  <c:v>18190</c:v>
                </c:pt>
                <c:pt idx="172" formatCode="_(* #,##0_);_(* \(#,##0\);_(* &quot;-&quot;??_);_(@_)">
                  <c:v>17893</c:v>
                </c:pt>
                <c:pt idx="173" formatCode="_(* #,##0_);_(* \(#,##0\);_(* &quot;-&quot;??_);_(@_)">
                  <c:v>17193</c:v>
                </c:pt>
                <c:pt idx="174" formatCode="_(* #,##0_);_(* \(#,##0\);_(* &quot;-&quot;??_);_(@_)">
                  <c:v>17274</c:v>
                </c:pt>
                <c:pt idx="175" formatCode="_(* #,##0_);_(* \(#,##0\);_(* &quot;-&quot;??_);_(@_)">
                  <c:v>16856</c:v>
                </c:pt>
                <c:pt idx="176" formatCode="#,##0">
                  <c:v>15440</c:v>
                </c:pt>
                <c:pt idx="177" formatCode="#,##0">
                  <c:v>15440</c:v>
                </c:pt>
                <c:pt idx="178" formatCode="#,##0">
                  <c:v>14352</c:v>
                </c:pt>
                <c:pt idx="179" formatCode="#,##0">
                  <c:v>13454</c:v>
                </c:pt>
                <c:pt idx="180" formatCode="#,##0">
                  <c:v>12038</c:v>
                </c:pt>
                <c:pt idx="181" formatCode="#,##0">
                  <c:v>11156</c:v>
                </c:pt>
                <c:pt idx="182" formatCode="#,##0">
                  <c:v>10165</c:v>
                </c:pt>
                <c:pt idx="183" formatCode="#,##0">
                  <c:v>8836</c:v>
                </c:pt>
                <c:pt idx="184" formatCode="#,##0">
                  <c:v>8194</c:v>
                </c:pt>
                <c:pt idx="185" formatCode="#,##0">
                  <c:v>7308</c:v>
                </c:pt>
                <c:pt idx="186" formatCode="#,##0">
                  <c:v>6432</c:v>
                </c:pt>
                <c:pt idx="187" formatCode="#,##0">
                  <c:v>5847</c:v>
                </c:pt>
                <c:pt idx="188" formatCode="#,##0">
                  <c:v>5801</c:v>
                </c:pt>
                <c:pt idx="189" formatCode="#,##0">
                  <c:v>5206</c:v>
                </c:pt>
                <c:pt idx="192" formatCode="mmm\-yy">
                  <c:v>44896</c:v>
                </c:pt>
                <c:pt idx="193" formatCode="#,##0">
                  <c:v>29579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F1A-4C71-825D-D236C7B2BF2A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60-456B-83AE-4128A78ABA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</c:numCache>
            </c:numRef>
          </c:cat>
          <c:val>
            <c:numRef>
              <c:f>Hoja1!$C$5:$C$203</c:f>
              <c:numCache>
                <c:formatCode>General</c:formatCode>
                <c:ptCount val="199"/>
                <c:pt idx="10" formatCode="_(* #,##0_);_(* \(#,##0\);_(* &quot;-&quot;??_);_(@_)">
                  <c:v>6648</c:v>
                </c:pt>
                <c:pt idx="11" formatCode="_(* #,##0_);_(* \(#,##0\);_(* &quot;-&quot;??_);_(@_)">
                  <c:v>6323</c:v>
                </c:pt>
                <c:pt idx="12" formatCode="_(* #,##0_);_(* \(#,##0\);_(* &quot;-&quot;??_);_(@_)">
                  <c:v>6140</c:v>
                </c:pt>
                <c:pt idx="13" formatCode="_(* #,##0_);_(* \(#,##0\);_(* &quot;-&quot;??_);_(@_)">
                  <c:v>5795</c:v>
                </c:pt>
                <c:pt idx="14" formatCode="_(* #,##0_);_(* \(#,##0\);_(* &quot;-&quot;??_);_(@_)">
                  <c:v>5666</c:v>
                </c:pt>
                <c:pt idx="15" formatCode="_(* #,##0_);_(* \(#,##0\);_(* &quot;-&quot;??_);_(@_)">
                  <c:v>5785</c:v>
                </c:pt>
                <c:pt idx="16" formatCode="_(* #,##0_);_(* \(#,##0\);_(* &quot;-&quot;??_);_(@_)">
                  <c:v>5893</c:v>
                </c:pt>
                <c:pt idx="17" formatCode="_(* #,##0_);_(* \(#,##0\);_(* &quot;-&quot;??_);_(@_)">
                  <c:v>5947</c:v>
                </c:pt>
                <c:pt idx="18" formatCode="_(* #,##0_);_(* \(#,##0\);_(* &quot;-&quot;??_);_(@_)">
                  <c:v>6129</c:v>
                </c:pt>
                <c:pt idx="19" formatCode="_(* #,##0_);_(* \(#,##0\);_(* &quot;-&quot;??_);_(@_)">
                  <c:v>6371</c:v>
                </c:pt>
                <c:pt idx="20" formatCode="_(* #,##0_);_(* \(#,##0\);_(* &quot;-&quot;??_);_(@_)">
                  <c:v>6395</c:v>
                </c:pt>
                <c:pt idx="21" formatCode="_(* #,##0_);_(* \(#,##0\);_(* &quot;-&quot;??_);_(@_)">
                  <c:v>6667</c:v>
                </c:pt>
                <c:pt idx="22" formatCode="_(* #,##0_);_(* \(#,##0\);_(* &quot;-&quot;??_);_(@_)">
                  <c:v>6893</c:v>
                </c:pt>
                <c:pt idx="23" formatCode="_(* #,##0_);_(* \(#,##0\);_(* &quot;-&quot;??_);_(@_)">
                  <c:v>7179</c:v>
                </c:pt>
                <c:pt idx="24" formatCode="_(* #,##0_);_(* \(#,##0\);_(* &quot;-&quot;??_);_(@_)">
                  <c:v>7489</c:v>
                </c:pt>
                <c:pt idx="25" formatCode="_(* #,##0_);_(* \(#,##0\);_(* &quot;-&quot;??_);_(@_)">
                  <c:v>7754</c:v>
                </c:pt>
                <c:pt idx="26" formatCode="_(* #,##0_);_(* \(#,##0\);_(* &quot;-&quot;??_);_(@_)">
                  <c:v>7841</c:v>
                </c:pt>
                <c:pt idx="27" formatCode="_(* #,##0_);_(* \(#,##0\);_(* &quot;-&quot;??_);_(@_)">
                  <c:v>7781</c:v>
                </c:pt>
                <c:pt idx="28" formatCode="_(* #,##0_);_(* \(#,##0\);_(* &quot;-&quot;??_);_(@_)">
                  <c:v>7698</c:v>
                </c:pt>
                <c:pt idx="29" formatCode="_(* #,##0_);_(* \(#,##0\);_(* &quot;-&quot;??_);_(@_)">
                  <c:v>7770</c:v>
                </c:pt>
                <c:pt idx="30" formatCode="_(* #,##0_);_(* \(#,##0\);_(* &quot;-&quot;??_);_(@_)">
                  <c:v>7976</c:v>
                </c:pt>
                <c:pt idx="31" formatCode="_(* #,##0_);_(* \(#,##0\);_(* &quot;-&quot;??_);_(@_)">
                  <c:v>7979</c:v>
                </c:pt>
                <c:pt idx="32" formatCode="_(* #,##0_);_(* \(#,##0\);_(* &quot;-&quot;??_);_(@_)">
                  <c:v>8339</c:v>
                </c:pt>
                <c:pt idx="33" formatCode="_(* #,##0_);_(* \(#,##0\);_(* &quot;-&quot;??_);_(@_)">
                  <c:v>8479</c:v>
                </c:pt>
                <c:pt idx="34" formatCode="_(* #,##0_);_(* \(#,##0\);_(* &quot;-&quot;??_);_(@_)">
                  <c:v>8660</c:v>
                </c:pt>
                <c:pt idx="35" formatCode="_(* #,##0_);_(* \(#,##0\);_(* &quot;-&quot;??_);_(@_)">
                  <c:v>9027</c:v>
                </c:pt>
                <c:pt idx="36" formatCode="_(* #,##0_);_(* \(#,##0\);_(* &quot;-&quot;??_);_(@_)">
                  <c:v>9093</c:v>
                </c:pt>
                <c:pt idx="37" formatCode="_(* #,##0_);_(* \(#,##0\);_(* &quot;-&quot;??_);_(@_)">
                  <c:v>9509</c:v>
                </c:pt>
                <c:pt idx="38" formatCode="_(* #,##0_);_(* \(#,##0\);_(* &quot;-&quot;??_);_(@_)">
                  <c:v>9764</c:v>
                </c:pt>
                <c:pt idx="39" formatCode="_(* #,##0_);_(* \(#,##0\);_(* &quot;-&quot;??_);_(@_)">
                  <c:v>10038</c:v>
                </c:pt>
                <c:pt idx="40" formatCode="_(* #,##0_);_(* \(#,##0\);_(* &quot;-&quot;??_);_(@_)">
                  <c:v>10454</c:v>
                </c:pt>
                <c:pt idx="41" formatCode="_(* #,##0_);_(* \(#,##0\);_(* &quot;-&quot;??_);_(@_)">
                  <c:v>10812</c:v>
                </c:pt>
                <c:pt idx="42" formatCode="_(* #,##0_);_(* \(#,##0\);_(* &quot;-&quot;??_);_(@_)">
                  <c:v>11048</c:v>
                </c:pt>
                <c:pt idx="43" formatCode="_(* #,##0_);_(* \(#,##0\);_(* &quot;-&quot;??_);_(@_)">
                  <c:v>11320</c:v>
                </c:pt>
                <c:pt idx="44" formatCode="_(* #,##0_);_(* \(#,##0\);_(* &quot;-&quot;??_);_(@_)">
                  <c:v>11311</c:v>
                </c:pt>
                <c:pt idx="45" formatCode="_(* #,##0_);_(* \(#,##0\);_(* &quot;-&quot;??_);_(@_)">
                  <c:v>11475</c:v>
                </c:pt>
                <c:pt idx="46" formatCode="_(* #,##0_);_(* \(#,##0\);_(* &quot;-&quot;??_);_(@_)">
                  <c:v>11642</c:v>
                </c:pt>
                <c:pt idx="47" formatCode="_(* #,##0_);_(* \(#,##0\);_(* &quot;-&quot;??_);_(@_)">
                  <c:v>11562</c:v>
                </c:pt>
                <c:pt idx="48" formatCode="_(* #,##0_);_(* \(#,##0\);_(* &quot;-&quot;??_);_(@_)">
                  <c:v>11760</c:v>
                </c:pt>
                <c:pt idx="49" formatCode="_(* #,##0_);_(* \(#,##0\);_(* &quot;-&quot;??_);_(@_)">
                  <c:v>11914</c:v>
                </c:pt>
                <c:pt idx="50" formatCode="_(* #,##0_);_(* \(#,##0\);_(* &quot;-&quot;??_);_(@_)">
                  <c:v>11841</c:v>
                </c:pt>
                <c:pt idx="51" formatCode="_(* #,##0_);_(* \(#,##0\);_(* &quot;-&quot;??_);_(@_)">
                  <c:v>11777</c:v>
                </c:pt>
                <c:pt idx="52" formatCode="_(* #,##0_);_(* \(#,##0\);_(* &quot;-&quot;??_);_(@_)">
                  <c:v>11606</c:v>
                </c:pt>
                <c:pt idx="53" formatCode="_(* #,##0_);_(* \(#,##0\);_(* &quot;-&quot;??_);_(@_)">
                  <c:v>11530</c:v>
                </c:pt>
                <c:pt idx="54" formatCode="_(* #,##0_);_(* \(#,##0\);_(* &quot;-&quot;??_);_(@_)">
                  <c:v>11354</c:v>
                </c:pt>
                <c:pt idx="55" formatCode="_(* #,##0_);_(* \(#,##0\);_(* &quot;-&quot;??_);_(@_)">
                  <c:v>11282</c:v>
                </c:pt>
                <c:pt idx="56" formatCode="_(* #,##0_);_(* \(#,##0\);_(* &quot;-&quot;??_);_(@_)">
                  <c:v>11277</c:v>
                </c:pt>
                <c:pt idx="57" formatCode="_(* #,##0_);_(* \(#,##0\);_(* &quot;-&quot;??_);_(@_)">
                  <c:v>11294</c:v>
                </c:pt>
                <c:pt idx="58" formatCode="_(* #,##0_);_(* \(#,##0\);_(* &quot;-&quot;??_);_(@_)">
                  <c:v>11291</c:v>
                </c:pt>
                <c:pt idx="59" formatCode="_(* #,##0_);_(* \(#,##0\);_(* &quot;-&quot;??_);_(@_)">
                  <c:v>11282</c:v>
                </c:pt>
                <c:pt idx="60" formatCode="_(* #,##0_);_(* \(#,##0\);_(* &quot;-&quot;??_);_(@_)">
                  <c:v>11402</c:v>
                </c:pt>
                <c:pt idx="61" formatCode="_(* #,##0_);_(* \(#,##0\);_(* &quot;-&quot;??_);_(@_)">
                  <c:v>11402</c:v>
                </c:pt>
                <c:pt idx="62" formatCode="_(* #,##0_);_(* \(#,##0\);_(* &quot;-&quot;??_);_(@_)">
                  <c:v>11777</c:v>
                </c:pt>
                <c:pt idx="63" formatCode="_(* #,##0_);_(* \(#,##0\);_(* &quot;-&quot;??_);_(@_)">
                  <c:v>12484</c:v>
                </c:pt>
                <c:pt idx="64" formatCode="_(* #,##0_);_(* \(#,##0\);_(* &quot;-&quot;??_);_(@_)">
                  <c:v>12749</c:v>
                </c:pt>
                <c:pt idx="65" formatCode="_(* #,##0_);_(* \(#,##0\);_(* &quot;-&quot;??_);_(@_)">
                  <c:v>12730</c:v>
                </c:pt>
                <c:pt idx="66" formatCode="_(* #,##0_);_(* \(#,##0\);_(* &quot;-&quot;??_);_(@_)">
                  <c:v>12945</c:v>
                </c:pt>
                <c:pt idx="67" formatCode="_(* #,##0_);_(* \(#,##0\);_(* &quot;-&quot;??_);_(@_)">
                  <c:v>12967</c:v>
                </c:pt>
                <c:pt idx="68" formatCode="_(* #,##0_);_(* \(#,##0\);_(* &quot;-&quot;??_);_(@_)">
                  <c:v>12846</c:v>
                </c:pt>
                <c:pt idx="69" formatCode="_(* #,##0_);_(* \(#,##0\);_(* &quot;-&quot;??_);_(@_)">
                  <c:v>12537</c:v>
                </c:pt>
                <c:pt idx="70" formatCode="_(* #,##0_);_(* \(#,##0\);_(* &quot;-&quot;_);_(@_)">
                  <c:v>12388</c:v>
                </c:pt>
                <c:pt idx="71" formatCode="_(* #,##0_);_(* \(#,##0\);_(* &quot;-&quot;_);_(@_)">
                  <c:v>12395</c:v>
                </c:pt>
                <c:pt idx="72" formatCode="_(* #,##0_);_(* \(#,##0\);_(* &quot;-&quot;_);_(@_)">
                  <c:v>12294</c:v>
                </c:pt>
                <c:pt idx="73" formatCode="_(* #,##0_);_(* \(#,##0\);_(* &quot;-&quot;_);_(@_)">
                  <c:v>12156</c:v>
                </c:pt>
                <c:pt idx="74" formatCode="_(* #,##0_);_(* \(#,##0\);_(* &quot;-&quot;_);_(@_)">
                  <c:v>12037</c:v>
                </c:pt>
                <c:pt idx="75" formatCode="_(* #,##0_);_(* \(#,##0\);_(* &quot;-&quot;_);_(@_)">
                  <c:v>11391</c:v>
                </c:pt>
                <c:pt idx="76" formatCode="_(* #,##0_);_(* \(#,##0\);_(* &quot;-&quot;_);_(@_)">
                  <c:v>11185</c:v>
                </c:pt>
                <c:pt idx="77" formatCode="_(* #,##0_);_(* \(#,##0\);_(* &quot;-&quot;_);_(@_)">
                  <c:v>11116</c:v>
                </c:pt>
                <c:pt idx="78" formatCode="_(* #,##0_);_(* \(#,##0\);_(* &quot;-&quot;_);_(@_)">
                  <c:v>10888</c:v>
                </c:pt>
                <c:pt idx="79" formatCode="_(* #,##0_);_(* \(#,##0\);_(* &quot;-&quot;_);_(@_)">
                  <c:v>11081</c:v>
                </c:pt>
                <c:pt idx="80" formatCode="_(* #,##0_);_(* \(#,##0\);_(* &quot;-&quot;_);_(@_)">
                  <c:v>11613</c:v>
                </c:pt>
                <c:pt idx="81" formatCode="_(* #,##0_);_(* \(#,##0\);_(* &quot;-&quot;_);_(@_)">
                  <c:v>11867</c:v>
                </c:pt>
                <c:pt idx="82" formatCode="_(* #,##0_);_(* \(#,##0\);_(* &quot;-&quot;_);_(@_)">
                  <c:v>12242</c:v>
                </c:pt>
                <c:pt idx="83" formatCode="_(* #,##0_);_(* \(#,##0\);_(* &quot;-&quot;_);_(@_)">
                  <c:v>12572</c:v>
                </c:pt>
                <c:pt idx="84" formatCode="_(* #,##0_);_(* \(#,##0\);_(* &quot;-&quot;_);_(@_)">
                  <c:v>12919</c:v>
                </c:pt>
                <c:pt idx="85" formatCode="_(* #,##0_);_(* \(#,##0\);_(* &quot;-&quot;_);_(@_)">
                  <c:v>13425</c:v>
                </c:pt>
                <c:pt idx="86" formatCode="_(* #,##0_);_(* \(#,##0\);_(* &quot;-&quot;_);_(@_)">
                  <c:v>13416</c:v>
                </c:pt>
                <c:pt idx="87" formatCode="_(* #,##0_);_(* \(#,##0\);_(* &quot;-&quot;_);_(@_)">
                  <c:v>13461</c:v>
                </c:pt>
                <c:pt idx="88" formatCode="_(* #,##0_);_(* \(#,##0\);_(* &quot;-&quot;_);_(@_)">
                  <c:v>13763</c:v>
                </c:pt>
                <c:pt idx="89" formatCode="_(* #,##0_);_(* \(#,##0\);_(* &quot;-&quot;_);_(@_)">
                  <c:v>14049</c:v>
                </c:pt>
                <c:pt idx="90" formatCode="_(* #,##0_);_(* \(#,##0\);_(* &quot;-&quot;_);_(@_)">
                  <c:v>14666</c:v>
                </c:pt>
                <c:pt idx="91" formatCode="_(* #,##0_);_(* \(#,##0\);_(* &quot;-&quot;_);_(@_)">
                  <c:v>15113</c:v>
                </c:pt>
                <c:pt idx="92" formatCode="_(* #,##0_);_(* \(#,##0\);_(* &quot;-&quot;_);_(@_)">
                  <c:v>15326</c:v>
                </c:pt>
                <c:pt idx="93" formatCode="_(* #,##0_);_(* \(#,##0\);_(* &quot;-&quot;_);_(@_)">
                  <c:v>15520</c:v>
                </c:pt>
                <c:pt idx="94" formatCode="_(* #,##0_);_(* \(#,##0\);_(* &quot;-&quot;_);_(@_)">
                  <c:v>15933</c:v>
                </c:pt>
                <c:pt idx="95" formatCode="_(* #,##0_);_(* \(#,##0\);_(* &quot;-&quot;_);_(@_)">
                  <c:v>16437</c:v>
                </c:pt>
                <c:pt idx="96" formatCode="_(* #,##0_);_(* \(#,##0\);_(* &quot;-&quot;_);_(@_)">
                  <c:v>16902</c:v>
                </c:pt>
                <c:pt idx="97" formatCode="_(* #,##0_);_(* \(#,##0\);_(* &quot;-&quot;_);_(@_)">
                  <c:v>16836</c:v>
                </c:pt>
                <c:pt idx="98" formatCode="_(* #,##0_);_(* \(#,##0\);_(* &quot;-&quot;_);_(@_)">
                  <c:v>17086</c:v>
                </c:pt>
                <c:pt idx="99" formatCode="_(* #,##0_);_(* \(#,##0\);_(* &quot;-&quot;_);_(@_)">
                  <c:v>17468</c:v>
                </c:pt>
                <c:pt idx="100" formatCode="_(* #,##0_);_(* \(#,##0\);_(* &quot;-&quot;_);_(@_)">
                  <c:v>17403</c:v>
                </c:pt>
                <c:pt idx="101" formatCode="_(* #,##0_);_(* \(#,##0\);_(* &quot;-&quot;_);_(@_)">
                  <c:v>17399</c:v>
                </c:pt>
                <c:pt idx="102" formatCode="_(* #,##0_);_(* \(#,##0\);_(* &quot;-&quot;_);_(@_)">
                  <c:v>17069</c:v>
                </c:pt>
                <c:pt idx="103" formatCode="_(* #,##0_);_(* \(#,##0\);_(* &quot;-&quot;_);_(@_)">
                  <c:v>16738</c:v>
                </c:pt>
                <c:pt idx="104" formatCode="_(* #,##0_);_(* \(#,##0\);_(* &quot;-&quot;_);_(@_)">
                  <c:v>16554</c:v>
                </c:pt>
                <c:pt idx="105" formatCode="_(* #,##0_);_(* \(#,##0\);_(* &quot;-&quot;_);_(@_)">
                  <c:v>16412</c:v>
                </c:pt>
                <c:pt idx="106" formatCode="_(* #,##0_);_(* \(#,##0\);_(* &quot;-&quot;_);_(@_)">
                  <c:v>15962</c:v>
                </c:pt>
                <c:pt idx="107" formatCode="_(* #,##0_);_(* \(#,##0\);_(* &quot;-&quot;_);_(@_)">
                  <c:v>15337</c:v>
                </c:pt>
                <c:pt idx="108" formatCode="_(* #,##0_);_(* \(#,##0\);_(* &quot;-&quot;_);_(@_)">
                  <c:v>14444</c:v>
                </c:pt>
                <c:pt idx="109" formatCode="_(* #,##0_);_(* \(#,##0\);_(* &quot;-&quot;_);_(@_)">
                  <c:v>14102</c:v>
                </c:pt>
                <c:pt idx="110" formatCode="_(* #,##0_);_(* \(#,##0\);_(* &quot;-&quot;_);_(@_)">
                  <c:v>13999</c:v>
                </c:pt>
                <c:pt idx="111" formatCode="_(* #,##0_);_(* \(#,##0\);_(* &quot;-&quot;_);_(@_)">
                  <c:v>13775</c:v>
                </c:pt>
                <c:pt idx="112" formatCode="_(* #,##0_);_(* \(#,##0\);_(* &quot;-&quot;_);_(@_)">
                  <c:v>13634</c:v>
                </c:pt>
                <c:pt idx="113" formatCode="_(* #,##0_);_(* \(#,##0\);_(* &quot;-&quot;_);_(@_)">
                  <c:v>13636</c:v>
                </c:pt>
                <c:pt idx="114" formatCode="_(* #,##0_);_(* \(#,##0\);_(* &quot;-&quot;_);_(@_)">
                  <c:v>13655</c:v>
                </c:pt>
                <c:pt idx="115" formatCode="_(* #,##0_);_(* \(#,##0\);_(* &quot;-&quot;_);_(@_)">
                  <c:v>13478</c:v>
                </c:pt>
                <c:pt idx="116" formatCode="_(* #,##0_);_(* \(#,##0\);_(* &quot;-&quot;_);_(@_)">
                  <c:v>13164</c:v>
                </c:pt>
                <c:pt idx="117" formatCode="_(* #,##0_);_(* \(#,##0\);_(* &quot;-&quot;_);_(@_)">
                  <c:v>12961</c:v>
                </c:pt>
                <c:pt idx="118" formatCode="_(* #,##0_);_(* \(#,##0\);_(* &quot;-&quot;_);_(@_)">
                  <c:v>12920</c:v>
                </c:pt>
                <c:pt idx="119" formatCode="_(* #,##0_);_(* \(#,##0\);_(* &quot;-&quot;_);_(@_)">
                  <c:v>12817</c:v>
                </c:pt>
                <c:pt idx="120" formatCode="_(* #,##0_);_(* \(#,##0\);_(* &quot;-&quot;_);_(@_)">
                  <c:v>12958</c:v>
                </c:pt>
                <c:pt idx="121" formatCode="_(* #,##0_);_(* \(#,##0\);_(* &quot;-&quot;_);_(@_)">
                  <c:v>12753</c:v>
                </c:pt>
                <c:pt idx="122" formatCode="_(* #,##0_);_(* \(#,##0\);_(* &quot;-&quot;_);_(@_)">
                  <c:v>12636</c:v>
                </c:pt>
                <c:pt idx="123" formatCode="_(* #,##0_);_(* \(#,##0\);_(* &quot;-&quot;_);_(@_)">
                  <c:v>12206</c:v>
                </c:pt>
                <c:pt idx="124" formatCode="_(* #,##0_);_(* \(#,##0\);_(* &quot;-&quot;_);_(@_)">
                  <c:v>11978</c:v>
                </c:pt>
                <c:pt idx="125" formatCode="_(* #,##0_);_(* \(#,##0\);_(* &quot;-&quot;_);_(@_)">
                  <c:v>11658</c:v>
                </c:pt>
                <c:pt idx="126" formatCode="_(* #,##0_);_(* \(#,##0\);_(* &quot;-&quot;_);_(@_)">
                  <c:v>11491</c:v>
                </c:pt>
                <c:pt idx="127" formatCode="_(* #,##0_);_(* \(#,##0\);_(* &quot;-&quot;_);_(@_)">
                  <c:v>11509</c:v>
                </c:pt>
                <c:pt idx="128" formatCode="_(* #,##0_);_(* \(#,##0\);_(* &quot;-&quot;_);_(@_)">
                  <c:v>11402</c:v>
                </c:pt>
                <c:pt idx="129" formatCode="_(* #,##0_);_(* \(#,##0\);_(* &quot;-&quot;_);_(@_)">
                  <c:v>11297</c:v>
                </c:pt>
                <c:pt idx="130" formatCode="_(* #,##0_);_(* \(#,##0\);_(* &quot;-&quot;_);_(@_)">
                  <c:v>11155</c:v>
                </c:pt>
                <c:pt idx="131" formatCode="_(* #,##0_);_(* \(#,##0\);_(* &quot;-&quot;_);_(@_)">
                  <c:v>11039</c:v>
                </c:pt>
                <c:pt idx="132" formatCode="_(* #,##0_);_(* \(#,##0\);_(* &quot;-&quot;_);_(@_)">
                  <c:v>10838</c:v>
                </c:pt>
                <c:pt idx="133" formatCode="_(* #,##0_);_(* \(#,##0\);_(* &quot;-&quot;_);_(@_)">
                  <c:v>10761</c:v>
                </c:pt>
                <c:pt idx="134" formatCode="_(* #,##0_);_(* \(#,##0\);_(* &quot;-&quot;_);_(@_)">
                  <c:v>10453</c:v>
                </c:pt>
                <c:pt idx="135" formatCode="_(* #,##0_);_(* \(#,##0\);_(* &quot;-&quot;_);_(@_)">
                  <c:v>10627</c:v>
                </c:pt>
                <c:pt idx="136" formatCode="_(* #,##0_);_(* \(#,##0\);_(* &quot;-&quot;_);_(@_)">
                  <c:v>10652</c:v>
                </c:pt>
                <c:pt idx="137" formatCode="_(* #,##0_);_(* \(#,##0\);_(* &quot;-&quot;_);_(@_)">
                  <c:v>11789</c:v>
                </c:pt>
                <c:pt idx="138" formatCode="_(* #,##0_);_(* \(#,##0\);_(* &quot;-&quot;_);_(@_)">
                  <c:v>11948</c:v>
                </c:pt>
                <c:pt idx="139" formatCode="_(* #,##0_);_(* \(#,##0\);_(* &quot;-&quot;_);_(@_)">
                  <c:v>11831</c:v>
                </c:pt>
                <c:pt idx="140" formatCode="_(* #,##0_);_(* \(#,##0\);_(* &quot;-&quot;_);_(@_)">
                  <c:v>11857</c:v>
                </c:pt>
                <c:pt idx="141" formatCode="_(* #,##0_);_(* \(#,##0\);_(* &quot;-&quot;??_);_(@_)">
                  <c:v>10652</c:v>
                </c:pt>
                <c:pt idx="142" formatCode="_(* #,##0_);_(* \(#,##0\);_(* &quot;-&quot;??_);_(@_)">
                  <c:v>11986</c:v>
                </c:pt>
                <c:pt idx="143" formatCode="_(* #,##0_);_(* \(#,##0\);_(* &quot;-&quot;??_);_(@_)">
                  <c:v>12147</c:v>
                </c:pt>
                <c:pt idx="144" formatCode="_(* #,##0_);_(* \(#,##0\);_(* &quot;-&quot;??_);_(@_)">
                  <c:v>12246</c:v>
                </c:pt>
                <c:pt idx="145" formatCode="_(* #,##0_);_(* \(#,##0\);_(* &quot;-&quot;??_);_(@_)">
                  <c:v>11595</c:v>
                </c:pt>
                <c:pt idx="146" formatCode="_(* #,##0_);_(* \(#,##0\);_(* &quot;-&quot;??_);_(@_)">
                  <c:v>11188</c:v>
                </c:pt>
                <c:pt idx="147" formatCode="_(* #,##0_);_(* \(#,##0\);_(* &quot;-&quot;??_);_(@_)">
                  <c:v>9767</c:v>
                </c:pt>
                <c:pt idx="148" formatCode="_(* #,##0_);_(* \(#,##0\);_(* &quot;-&quot;??_);_(@_)">
                  <c:v>10054</c:v>
                </c:pt>
                <c:pt idx="149" formatCode="_(* #,##0_);_(* \(#,##0\);_(* &quot;-&quot;??_);_(@_)">
                  <c:v>11171</c:v>
                </c:pt>
                <c:pt idx="150" formatCode="_(* #,##0_);_(* \(#,##0\);_(* &quot;-&quot;??_);_(@_)">
                  <c:v>11199</c:v>
                </c:pt>
                <c:pt idx="151" formatCode="_(* #,##0_);_(* \(#,##0\);_(* &quot;-&quot;??_);_(@_)">
                  <c:v>11241</c:v>
                </c:pt>
                <c:pt idx="152" formatCode="_(* #,##0_);_(* \(#,##0\);_(* &quot;-&quot;??_);_(@_)">
                  <c:v>11695</c:v>
                </c:pt>
                <c:pt idx="153" formatCode="_(* #,##0_);_(* \(#,##0\);_(* &quot;-&quot;??_);_(@_)">
                  <c:v>12301</c:v>
                </c:pt>
                <c:pt idx="154" formatCode="_(* #,##0_);_(* \(#,##0\);_(* &quot;-&quot;??_);_(@_)">
                  <c:v>12199</c:v>
                </c:pt>
                <c:pt idx="155" formatCode="_(* #,##0_);_(* \(#,##0\);_(* &quot;-&quot;??_);_(@_)">
                  <c:v>12678</c:v>
                </c:pt>
                <c:pt idx="156" formatCode="_(* #,##0_);_(* \(#,##0\);_(* &quot;-&quot;??_);_(@_)">
                  <c:v>13428</c:v>
                </c:pt>
                <c:pt idx="157" formatCode="_(* #,##0_);_(* \(#,##0\);_(* &quot;-&quot;??_);_(@_)">
                  <c:v>14510</c:v>
                </c:pt>
                <c:pt idx="158" formatCode="_(* #,##0_);_(* \(#,##0\);_(* &quot;-&quot;??_);_(@_)">
                  <c:v>15230</c:v>
                </c:pt>
                <c:pt idx="159" formatCode="_(* #,##0_);_(* \(#,##0\);_(* &quot;-&quot;??_);_(@_)">
                  <c:v>15765</c:v>
                </c:pt>
                <c:pt idx="160" formatCode="_(* #,##0_);_(* \(#,##0\);_(* &quot;-&quot;??_);_(@_)">
                  <c:v>15703</c:v>
                </c:pt>
                <c:pt idx="161" formatCode="_(* #,##0_);_(* \(#,##0\);_(* &quot;-&quot;??_);_(@_)">
                  <c:v>16098</c:v>
                </c:pt>
                <c:pt idx="162" formatCode="_(* #,##0_);_(* \(#,##0\);_(* &quot;-&quot;??_);_(@_)">
                  <c:v>16290</c:v>
                </c:pt>
                <c:pt idx="163" formatCode="_(* #,##0_);_(* \(#,##0\);_(* &quot;-&quot;??_);_(@_)">
                  <c:v>16868</c:v>
                </c:pt>
                <c:pt idx="164" formatCode="_(* #,##0_);_(* \(#,##0\);_(* &quot;-&quot;??_);_(@_)">
                  <c:v>17068</c:v>
                </c:pt>
                <c:pt idx="165" formatCode="_(* #,##0_);_(* \(#,##0\);_(* &quot;-&quot;??_);_(@_)">
                  <c:v>17041</c:v>
                </c:pt>
                <c:pt idx="166" formatCode="_(* #,##0_);_(* \(#,##0\);_(* &quot;-&quot;??_);_(@_)">
                  <c:v>17053</c:v>
                </c:pt>
                <c:pt idx="167" formatCode="_(* #,##0_);_(* \(#,##0\);_(* &quot;-&quot;??_);_(@_)">
                  <c:v>17351</c:v>
                </c:pt>
                <c:pt idx="168" formatCode="_(* #,##0_);_(* \(#,##0\);_(* &quot;-&quot;??_);_(@_)">
                  <c:v>16910</c:v>
                </c:pt>
                <c:pt idx="169" formatCode="_(* #,##0_);_(* \(#,##0\);_(* &quot;-&quot;??_);_(@_)">
                  <c:v>17273</c:v>
                </c:pt>
                <c:pt idx="170" formatCode="_(* #,##0_);_(* \(#,##0\);_(* &quot;-&quot;??_);_(@_)">
                  <c:v>17528</c:v>
                </c:pt>
                <c:pt idx="171" formatCode="_(* #,##0_);_(* \(#,##0\);_(* &quot;-&quot;??_);_(@_)">
                  <c:v>17083</c:v>
                </c:pt>
                <c:pt idx="172" formatCode="_(* #,##0_);_(* \(#,##0\);_(* &quot;-&quot;??_);_(@_)">
                  <c:v>16559</c:v>
                </c:pt>
                <c:pt idx="173" formatCode="_(* #,##0_);_(* \(#,##0\);_(* &quot;-&quot;??_);_(@_)">
                  <c:v>16492</c:v>
                </c:pt>
                <c:pt idx="174" formatCode="_(* #,##0_);_(* \(#,##0\);_(* &quot;-&quot;??_);_(@_)">
                  <c:v>15774</c:v>
                </c:pt>
                <c:pt idx="175" formatCode="_(* #,##0_);_(* \(#,##0\);_(* &quot;-&quot;??_);_(@_)">
                  <c:v>15033</c:v>
                </c:pt>
                <c:pt idx="176" formatCode="#,##0">
                  <c:v>14893</c:v>
                </c:pt>
                <c:pt idx="177" formatCode="#,##0">
                  <c:v>14893</c:v>
                </c:pt>
                <c:pt idx="178" formatCode="#,##0">
                  <c:v>13285</c:v>
                </c:pt>
                <c:pt idx="179" formatCode="#,##0">
                  <c:v>12773</c:v>
                </c:pt>
                <c:pt idx="180" formatCode="#,##0">
                  <c:v>11943</c:v>
                </c:pt>
                <c:pt idx="181" formatCode="#,##0">
                  <c:v>10959</c:v>
                </c:pt>
                <c:pt idx="182" formatCode="#,##0">
                  <c:v>10350</c:v>
                </c:pt>
                <c:pt idx="183" formatCode="#,##0">
                  <c:v>9849</c:v>
                </c:pt>
                <c:pt idx="184" formatCode="#,##0">
                  <c:v>9742</c:v>
                </c:pt>
                <c:pt idx="185" formatCode="#,##0">
                  <c:v>9492</c:v>
                </c:pt>
                <c:pt idx="186" formatCode="#,##0">
                  <c:v>9266</c:v>
                </c:pt>
                <c:pt idx="187" formatCode="#,##0">
                  <c:v>9340</c:v>
                </c:pt>
                <c:pt idx="188" formatCode="#,##0">
                  <c:v>9388</c:v>
                </c:pt>
                <c:pt idx="189" formatCode="#,##0">
                  <c:v>9248</c:v>
                </c:pt>
                <c:pt idx="192" formatCode="mmm\-yy">
                  <c:v>45261</c:v>
                </c:pt>
                <c:pt idx="193" formatCode="#,##0">
                  <c:v>14454</c:v>
                </c:pt>
                <c:pt idx="195">
                  <c:v>-51.134250650799551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4F1A-4C71-825D-D236C7B2BF2A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fld id="{F125FD14-0171-459E-AD3C-8156F71C5D46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960-456B-83AE-4128A78ABA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</c:numCache>
            </c:numRef>
          </c:cat>
          <c:val>
            <c:numRef>
              <c:f>Hoja1!$D$5:$D$203</c:f>
              <c:numCache>
                <c:formatCode>General</c:formatCode>
                <c:ptCount val="199"/>
                <c:pt idx="10" formatCode="_(* #,##0_);_(* \(#,##0\);_(* &quot;-&quot;??_);_(@_)">
                  <c:v>9278</c:v>
                </c:pt>
                <c:pt idx="11" formatCode="_(* #,##0_);_(* \(#,##0\);_(* &quot;-&quot;??_);_(@_)">
                  <c:v>8936</c:v>
                </c:pt>
                <c:pt idx="12" formatCode="_(* #,##0_);_(* \(#,##0\);_(* &quot;-&quot;??_);_(@_)">
                  <c:v>9098</c:v>
                </c:pt>
                <c:pt idx="13" formatCode="_(* #,##0_);_(* \(#,##0\);_(* &quot;-&quot;??_);_(@_)">
                  <c:v>8784</c:v>
                </c:pt>
                <c:pt idx="14" formatCode="_(* #,##0_);_(* \(#,##0\);_(* &quot;-&quot;??_);_(@_)">
                  <c:v>8653</c:v>
                </c:pt>
                <c:pt idx="15" formatCode="_(* #,##0_);_(* \(#,##0\);_(* &quot;-&quot;??_);_(@_)">
                  <c:v>9088</c:v>
                </c:pt>
                <c:pt idx="16" formatCode="_(* #,##0_);_(* \(#,##0\);_(* &quot;-&quot;??_);_(@_)">
                  <c:v>9500</c:v>
                </c:pt>
                <c:pt idx="17" formatCode="_(* #,##0_);_(* \(#,##0\);_(* &quot;-&quot;??_);_(@_)">
                  <c:v>10132</c:v>
                </c:pt>
                <c:pt idx="18" formatCode="_(* #,##0_);_(* \(#,##0\);_(* &quot;-&quot;??_);_(@_)">
                  <c:v>10955</c:v>
                </c:pt>
                <c:pt idx="19" formatCode="_(* #,##0_);_(* \(#,##0\);_(* &quot;-&quot;??_);_(@_)">
                  <c:v>11674</c:v>
                </c:pt>
                <c:pt idx="20" formatCode="_(* #,##0_);_(* \(#,##0\);_(* &quot;-&quot;??_);_(@_)">
                  <c:v>12077</c:v>
                </c:pt>
                <c:pt idx="21" formatCode="_(* #,##0_);_(* \(#,##0\);_(* &quot;-&quot;??_);_(@_)">
                  <c:v>12567</c:v>
                </c:pt>
                <c:pt idx="22" formatCode="_(* #,##0_);_(* \(#,##0\);_(* &quot;-&quot;??_);_(@_)">
                  <c:v>12769</c:v>
                </c:pt>
                <c:pt idx="23" formatCode="_(* #,##0_);_(* \(#,##0\);_(* &quot;-&quot;??_);_(@_)">
                  <c:v>13240</c:v>
                </c:pt>
                <c:pt idx="24" formatCode="_(* #,##0_);_(* \(#,##0\);_(* &quot;-&quot;??_);_(@_)">
                  <c:v>13374</c:v>
                </c:pt>
                <c:pt idx="25" formatCode="_(* #,##0_);_(* \(#,##0\);_(* &quot;-&quot;??_);_(@_)">
                  <c:v>14389</c:v>
                </c:pt>
                <c:pt idx="26" formatCode="_(* #,##0_);_(* \(#,##0\);_(* &quot;-&quot;??_);_(@_)">
                  <c:v>14551</c:v>
                </c:pt>
                <c:pt idx="27" formatCode="_(* #,##0_);_(* \(#,##0\);_(* &quot;-&quot;??_);_(@_)">
                  <c:v>14314</c:v>
                </c:pt>
                <c:pt idx="28" formatCode="_(* #,##0_);_(* \(#,##0\);_(* &quot;-&quot;??_);_(@_)">
                  <c:v>14192</c:v>
                </c:pt>
                <c:pt idx="29" formatCode="_(* #,##0_);_(* \(#,##0\);_(* &quot;-&quot;??_);_(@_)">
                  <c:v>14000</c:v>
                </c:pt>
                <c:pt idx="30" formatCode="_(* #,##0_);_(* \(#,##0\);_(* &quot;-&quot;??_);_(@_)">
                  <c:v>14237</c:v>
                </c:pt>
                <c:pt idx="31" formatCode="_(* #,##0_);_(* \(#,##0\);_(* &quot;-&quot;??_);_(@_)">
                  <c:v>14043</c:v>
                </c:pt>
                <c:pt idx="32" formatCode="_(* #,##0_);_(* \(#,##0\);_(* &quot;-&quot;??_);_(@_)">
                  <c:v>14257</c:v>
                </c:pt>
                <c:pt idx="33" formatCode="_(* #,##0_);_(* \(#,##0\);_(* &quot;-&quot;??_);_(@_)">
                  <c:v>14483</c:v>
                </c:pt>
                <c:pt idx="34" formatCode="_(* #,##0_);_(* \(#,##0\);_(* &quot;-&quot;??_);_(@_)">
                  <c:v>14951</c:v>
                </c:pt>
                <c:pt idx="35" formatCode="_(* #,##0_);_(* \(#,##0\);_(* &quot;-&quot;??_);_(@_)">
                  <c:v>15492</c:v>
                </c:pt>
                <c:pt idx="36" formatCode="_(* #,##0_);_(* \(#,##0\);_(* &quot;-&quot;??_);_(@_)">
                  <c:v>15605</c:v>
                </c:pt>
                <c:pt idx="37" formatCode="_(* #,##0_);_(* \(#,##0\);_(* &quot;-&quot;??_);_(@_)">
                  <c:v>15486</c:v>
                </c:pt>
                <c:pt idx="38" formatCode="_(* #,##0_);_(* \(#,##0\);_(* &quot;-&quot;??_);_(@_)">
                  <c:v>16102</c:v>
                </c:pt>
                <c:pt idx="39" formatCode="_(* #,##0_);_(* \(#,##0\);_(* &quot;-&quot;??_);_(@_)">
                  <c:v>16398</c:v>
                </c:pt>
                <c:pt idx="40" formatCode="_(* #,##0_);_(* \(#,##0\);_(* &quot;-&quot;??_);_(@_)">
                  <c:v>16953</c:v>
                </c:pt>
                <c:pt idx="41" formatCode="_(* #,##0_);_(* \(#,##0\);_(* &quot;-&quot;??_);_(@_)">
                  <c:v>17310</c:v>
                </c:pt>
                <c:pt idx="42" formatCode="_(* #,##0_);_(* \(#,##0\);_(* &quot;-&quot;??_);_(@_)">
                  <c:v>17246</c:v>
                </c:pt>
                <c:pt idx="43" formatCode="_(* #,##0_);_(* \(#,##0\);_(* &quot;-&quot;??_);_(@_)">
                  <c:v>17556</c:v>
                </c:pt>
                <c:pt idx="44" formatCode="_(* #,##0_);_(* \(#,##0\);_(* &quot;-&quot;??_);_(@_)">
                  <c:v>17458</c:v>
                </c:pt>
                <c:pt idx="45" formatCode="_(* #,##0_);_(* \(#,##0\);_(* &quot;-&quot;??_);_(@_)">
                  <c:v>17486</c:v>
                </c:pt>
                <c:pt idx="46" formatCode="_(* #,##0_);_(* \(#,##0\);_(* &quot;-&quot;??_);_(@_)">
                  <c:v>17716</c:v>
                </c:pt>
                <c:pt idx="47" formatCode="_(* #,##0_);_(* \(#,##0\);_(* &quot;-&quot;??_);_(@_)">
                  <c:v>17507</c:v>
                </c:pt>
                <c:pt idx="48" formatCode="_(* #,##0_);_(* \(#,##0\);_(* &quot;-&quot;??_);_(@_)">
                  <c:v>18059</c:v>
                </c:pt>
                <c:pt idx="49" formatCode="_(* #,##0_);_(* \(#,##0\);_(* &quot;-&quot;??_);_(@_)">
                  <c:v>18408</c:v>
                </c:pt>
                <c:pt idx="50" formatCode="_(* #,##0_);_(* \(#,##0\);_(* &quot;-&quot;??_);_(@_)">
                  <c:v>18252</c:v>
                </c:pt>
                <c:pt idx="51" formatCode="_(* #,##0_);_(* \(#,##0\);_(* &quot;-&quot;??_);_(@_)">
                  <c:v>18412</c:v>
                </c:pt>
                <c:pt idx="52" formatCode="_(* #,##0_);_(* \(#,##0\);_(* &quot;-&quot;??_);_(@_)">
                  <c:v>18139</c:v>
                </c:pt>
                <c:pt idx="53" formatCode="_(* #,##0_);_(* \(#,##0\);_(* &quot;-&quot;??_);_(@_)">
                  <c:v>18130</c:v>
                </c:pt>
                <c:pt idx="54" formatCode="_(* #,##0_);_(* \(#,##0\);_(* &quot;-&quot;??_);_(@_)">
                  <c:v>18196</c:v>
                </c:pt>
                <c:pt idx="55" formatCode="_(* #,##0_);_(* \(#,##0\);_(* &quot;-&quot;??_);_(@_)">
                  <c:v>18353</c:v>
                </c:pt>
                <c:pt idx="56" formatCode="_(* #,##0_);_(* \(#,##0\);_(* &quot;-&quot;??_);_(@_)">
                  <c:v>18434</c:v>
                </c:pt>
                <c:pt idx="57" formatCode="_(* #,##0_);_(* \(#,##0\);_(* &quot;-&quot;??_);_(@_)">
                  <c:v>18678</c:v>
                </c:pt>
                <c:pt idx="58" formatCode="_(* #,##0_);_(* \(#,##0\);_(* &quot;-&quot;??_);_(@_)">
                  <c:v>18513</c:v>
                </c:pt>
                <c:pt idx="59" formatCode="_(* #,##0_);_(* \(#,##0\);_(* &quot;-&quot;??_);_(@_)">
                  <c:v>18367</c:v>
                </c:pt>
                <c:pt idx="60" formatCode="_(* #,##0_);_(* \(#,##0\);_(* &quot;-&quot;??_);_(@_)">
                  <c:v>18320</c:v>
                </c:pt>
                <c:pt idx="61" formatCode="_(* #,##0_);_(* \(#,##0\);_(* &quot;-&quot;??_);_(@_)">
                  <c:v>18124</c:v>
                </c:pt>
                <c:pt idx="62" formatCode="_(* #,##0_);_(* \(#,##0\);_(* &quot;-&quot;??_);_(@_)">
                  <c:v>18408</c:v>
                </c:pt>
                <c:pt idx="63" formatCode="_(* #,##0_);_(* \(#,##0\);_(* &quot;-&quot;??_);_(@_)">
                  <c:v>19044</c:v>
                </c:pt>
                <c:pt idx="64" formatCode="_(* #,##0_);_(* \(#,##0\);_(* &quot;-&quot;??_);_(@_)">
                  <c:v>19301</c:v>
                </c:pt>
                <c:pt idx="65" formatCode="_(* #,##0_);_(* \(#,##0\);_(* &quot;-&quot;??_);_(@_)">
                  <c:v>19295</c:v>
                </c:pt>
                <c:pt idx="66" formatCode="_(* #,##0_);_(* \(#,##0\);_(* &quot;-&quot;??_);_(@_)">
                  <c:v>19377</c:v>
                </c:pt>
                <c:pt idx="67" formatCode="_(* #,##0_);_(* \(#,##0\);_(* &quot;-&quot;??_);_(@_)">
                  <c:v>19172</c:v>
                </c:pt>
                <c:pt idx="68" formatCode="_(* #,##0_);_(* \(#,##0\);_(* &quot;-&quot;??_);_(@_)">
                  <c:v>19014</c:v>
                </c:pt>
                <c:pt idx="69" formatCode="_(* #,##0_);_(* \(#,##0\);_(* &quot;-&quot;??_);_(@_)">
                  <c:v>18579</c:v>
                </c:pt>
                <c:pt idx="70" formatCode="_(* #,##0_);_(* \(#,##0\);_(* &quot;-&quot;_);_(@_)">
                  <c:v>18432</c:v>
                </c:pt>
                <c:pt idx="71" formatCode="_(* #,##0_);_(* \(#,##0\);_(* &quot;-&quot;_);_(@_)">
                  <c:v>18382</c:v>
                </c:pt>
                <c:pt idx="72" formatCode="_(* #,##0_);_(* \(#,##0\);_(* &quot;-&quot;_);_(@_)">
                  <c:v>18096</c:v>
                </c:pt>
                <c:pt idx="73" formatCode="_(* #,##0_);_(* \(#,##0\);_(* &quot;-&quot;_);_(@_)">
                  <c:v>17941</c:v>
                </c:pt>
                <c:pt idx="74" formatCode="_(* #,##0_);_(* \(#,##0\);_(* &quot;-&quot;_);_(@_)">
                  <c:v>17864</c:v>
                </c:pt>
                <c:pt idx="75" formatCode="_(* #,##0_);_(* \(#,##0\);_(* &quot;-&quot;_);_(@_)">
                  <c:v>17193</c:v>
                </c:pt>
                <c:pt idx="76" formatCode="_(* #,##0_);_(* \(#,##0\);_(* &quot;-&quot;_);_(@_)">
                  <c:v>17112</c:v>
                </c:pt>
                <c:pt idx="77" formatCode="_(* #,##0_);_(* \(#,##0\);_(* &quot;-&quot;_);_(@_)">
                  <c:v>17076</c:v>
                </c:pt>
                <c:pt idx="78" formatCode="_(* #,##0_);_(* \(#,##0\);_(* &quot;-&quot;_);_(@_)">
                  <c:v>17026</c:v>
                </c:pt>
                <c:pt idx="79" formatCode="_(* #,##0_);_(* \(#,##0\);_(* &quot;-&quot;_);_(@_)">
                  <c:v>17467</c:v>
                </c:pt>
                <c:pt idx="80" formatCode="_(* #,##0_);_(* \(#,##0\);_(* &quot;-&quot;_);_(@_)">
                  <c:v>18225</c:v>
                </c:pt>
                <c:pt idx="81" formatCode="_(* #,##0_);_(* \(#,##0\);_(* &quot;-&quot;_);_(@_)">
                  <c:v>18739</c:v>
                </c:pt>
                <c:pt idx="82" formatCode="_(* #,##0_);_(* \(#,##0\);_(* &quot;-&quot;_);_(@_)">
                  <c:v>19232</c:v>
                </c:pt>
                <c:pt idx="83" formatCode="_(* #,##0_);_(* \(#,##0\);_(* &quot;-&quot;_);_(@_)">
                  <c:v>20092</c:v>
                </c:pt>
                <c:pt idx="84" formatCode="_(* #,##0_);_(* \(#,##0\);_(* &quot;-&quot;_);_(@_)">
                  <c:v>20884</c:v>
                </c:pt>
                <c:pt idx="85" formatCode="_(* #,##0_);_(* \(#,##0\);_(* &quot;-&quot;_);_(@_)">
                  <c:v>22137</c:v>
                </c:pt>
                <c:pt idx="86" formatCode="_(* #,##0_);_(* \(#,##0\);_(* &quot;-&quot;_);_(@_)">
                  <c:v>22172</c:v>
                </c:pt>
                <c:pt idx="87" formatCode="_(* #,##0_);_(* \(#,##0\);_(* &quot;-&quot;_);_(@_)">
                  <c:v>22675</c:v>
                </c:pt>
                <c:pt idx="88" formatCode="_(* #,##0_);_(* \(#,##0\);_(* &quot;-&quot;_);_(@_)">
                  <c:v>23181</c:v>
                </c:pt>
                <c:pt idx="89" formatCode="_(* #,##0_);_(* \(#,##0\);_(* &quot;-&quot;_);_(@_)">
                  <c:v>23724</c:v>
                </c:pt>
                <c:pt idx="90" formatCode="_(* #,##0_);_(* \(#,##0\);_(* &quot;-&quot;_);_(@_)">
                  <c:v>24795</c:v>
                </c:pt>
                <c:pt idx="91" formatCode="_(* #,##0_);_(* \(#,##0\);_(* &quot;-&quot;_);_(@_)">
                  <c:v>25476</c:v>
                </c:pt>
                <c:pt idx="92" formatCode="_(* #,##0_);_(* \(#,##0\);_(* &quot;-&quot;_);_(@_)">
                  <c:v>25880</c:v>
                </c:pt>
                <c:pt idx="93" formatCode="_(* #,##0_);_(* \(#,##0\);_(* &quot;-&quot;_);_(@_)">
                  <c:v>26061</c:v>
                </c:pt>
                <c:pt idx="94" formatCode="_(* #,##0_);_(* \(#,##0\);_(* &quot;-&quot;_);_(@_)">
                  <c:v>26710</c:v>
                </c:pt>
                <c:pt idx="95" formatCode="_(* #,##0_);_(* \(#,##0\);_(* &quot;-&quot;_);_(@_)">
                  <c:v>27093</c:v>
                </c:pt>
                <c:pt idx="96" formatCode="_(* #,##0_);_(* \(#,##0\);_(* &quot;-&quot;_);_(@_)">
                  <c:v>27717</c:v>
                </c:pt>
                <c:pt idx="97" formatCode="_(* #,##0_);_(* \(#,##0\);_(* &quot;-&quot;_);_(@_)">
                  <c:v>27203</c:v>
                </c:pt>
                <c:pt idx="98" formatCode="_(* #,##0_);_(* \(#,##0\);_(* &quot;-&quot;_);_(@_)">
                  <c:v>27448</c:v>
                </c:pt>
                <c:pt idx="99" formatCode="_(* #,##0_);_(* \(#,##0\);_(* &quot;-&quot;_);_(@_)">
                  <c:v>27390</c:v>
                </c:pt>
                <c:pt idx="100" formatCode="_(* #,##0_);_(* \(#,##0\);_(* &quot;-&quot;_);_(@_)">
                  <c:v>27053</c:v>
                </c:pt>
                <c:pt idx="101" formatCode="_(* #,##0_);_(* \(#,##0\);_(* &quot;-&quot;_);_(@_)">
                  <c:v>26999</c:v>
                </c:pt>
                <c:pt idx="102" formatCode="_(* #,##0_);_(* \(#,##0\);_(* &quot;-&quot;_);_(@_)">
                  <c:v>26252</c:v>
                </c:pt>
                <c:pt idx="103" formatCode="_(* #,##0_);_(* \(#,##0\);_(* &quot;-&quot;_);_(@_)">
                  <c:v>25996</c:v>
                </c:pt>
                <c:pt idx="104" formatCode="_(* #,##0_);_(* \(#,##0\);_(* &quot;-&quot;_);_(@_)">
                  <c:v>25714</c:v>
                </c:pt>
                <c:pt idx="105" formatCode="_(* #,##0_);_(* \(#,##0\);_(* &quot;-&quot;_);_(@_)">
                  <c:v>25589</c:v>
                </c:pt>
                <c:pt idx="106" formatCode="_(* #,##0_);_(* \(#,##0\);_(* &quot;-&quot;_);_(@_)">
                  <c:v>25159</c:v>
                </c:pt>
                <c:pt idx="107" formatCode="_(* #,##0_);_(* \(#,##0\);_(* &quot;-&quot;_);_(@_)">
                  <c:v>24661</c:v>
                </c:pt>
                <c:pt idx="108" formatCode="_(* #,##0_);_(* \(#,##0\);_(* &quot;-&quot;_);_(@_)">
                  <c:v>23853</c:v>
                </c:pt>
                <c:pt idx="109" formatCode="_(* #,##0_);_(* \(#,##0\);_(* &quot;-&quot;_);_(@_)">
                  <c:v>23589</c:v>
                </c:pt>
                <c:pt idx="110" formatCode="_(* #,##0_);_(* \(#,##0\);_(* &quot;-&quot;_);_(@_)">
                  <c:v>23641</c:v>
                </c:pt>
                <c:pt idx="111" formatCode="_(* #,##0_);_(* \(#,##0\);_(* &quot;-&quot;_);_(@_)">
                  <c:v>23659</c:v>
                </c:pt>
                <c:pt idx="112" formatCode="_(* #,##0_);_(* \(#,##0\);_(* &quot;-&quot;_);_(@_)">
                  <c:v>23657</c:v>
                </c:pt>
                <c:pt idx="113" formatCode="_(* #,##0_);_(* \(#,##0\);_(* &quot;-&quot;_);_(@_)">
                  <c:v>23391</c:v>
                </c:pt>
                <c:pt idx="114" formatCode="_(* #,##0_);_(* \(#,##0\);_(* &quot;-&quot;_);_(@_)">
                  <c:v>23323</c:v>
                </c:pt>
                <c:pt idx="115" formatCode="_(* #,##0_);_(* \(#,##0\);_(* &quot;-&quot;_);_(@_)">
                  <c:v>23057</c:v>
                </c:pt>
                <c:pt idx="116" formatCode="_(* #,##0_);_(* \(#,##0\);_(* &quot;-&quot;_);_(@_)">
                  <c:v>22688</c:v>
                </c:pt>
                <c:pt idx="117" formatCode="_(* #,##0_);_(* \(#,##0\);_(* &quot;-&quot;_);_(@_)">
                  <c:v>22206</c:v>
                </c:pt>
                <c:pt idx="118" formatCode="_(* #,##0_);_(* \(#,##0\);_(* &quot;-&quot;_);_(@_)">
                  <c:v>21889</c:v>
                </c:pt>
                <c:pt idx="119" formatCode="_(* #,##0_);_(* \(#,##0\);_(* &quot;-&quot;_);_(@_)">
                  <c:v>21433</c:v>
                </c:pt>
                <c:pt idx="120" formatCode="_(* #,##0_);_(* \(#,##0\);_(* &quot;-&quot;_);_(@_)">
                  <c:v>21251</c:v>
                </c:pt>
                <c:pt idx="121" formatCode="_(* #,##0_);_(* \(#,##0\);_(* &quot;-&quot;_);_(@_)">
                  <c:v>20804</c:v>
                </c:pt>
                <c:pt idx="122" formatCode="_(* #,##0_);_(* \(#,##0\);_(* &quot;-&quot;_);_(@_)">
                  <c:v>20532</c:v>
                </c:pt>
                <c:pt idx="123" formatCode="_(* #,##0_);_(* \(#,##0\);_(* &quot;-&quot;_);_(@_)">
                  <c:v>19846</c:v>
                </c:pt>
                <c:pt idx="124" formatCode="_(* #,##0_);_(* \(#,##0\);_(* &quot;-&quot;_);_(@_)">
                  <c:v>19574</c:v>
                </c:pt>
                <c:pt idx="125" formatCode="_(* #,##0_);_(* \(#,##0\);_(* &quot;-&quot;_);_(@_)">
                  <c:v>19379</c:v>
                </c:pt>
                <c:pt idx="126" formatCode="_(* #,##0_);_(* \(#,##0\);_(* &quot;-&quot;_);_(@_)">
                  <c:v>19111</c:v>
                </c:pt>
                <c:pt idx="127" formatCode="_(* #,##0_);_(* \(#,##0\);_(* &quot;-&quot;_);_(@_)">
                  <c:v>18943</c:v>
                </c:pt>
                <c:pt idx="128" formatCode="_(* #,##0_);_(* \(#,##0\);_(* &quot;-&quot;_);_(@_)">
                  <c:v>18805</c:v>
                </c:pt>
                <c:pt idx="129" formatCode="_(* #,##0_);_(* \(#,##0\);_(* &quot;-&quot;_);_(@_)">
                  <c:v>18839</c:v>
                </c:pt>
                <c:pt idx="130" formatCode="_(* #,##0_);_(* \(#,##0\);_(* &quot;-&quot;_);_(@_)">
                  <c:v>19058</c:v>
                </c:pt>
                <c:pt idx="131" formatCode="_(* #,##0_);_(* \(#,##0\);_(* &quot;-&quot;_);_(@_)">
                  <c:v>19085</c:v>
                </c:pt>
                <c:pt idx="132" formatCode="_(* #,##0_);_(* \(#,##0\);_(* &quot;-&quot;_);_(@_)">
                  <c:v>18868</c:v>
                </c:pt>
                <c:pt idx="133" formatCode="_(* #,##0_);_(* \(#,##0\);_(* &quot;-&quot;_);_(@_)">
                  <c:v>18892</c:v>
                </c:pt>
                <c:pt idx="134" formatCode="_(* #,##0_);_(* \(#,##0\);_(* &quot;-&quot;_);_(@_)">
                  <c:v>18791</c:v>
                </c:pt>
                <c:pt idx="135" formatCode="_(* #,##0_);_(* \(#,##0\);_(* &quot;-&quot;_);_(@_)">
                  <c:v>18993</c:v>
                </c:pt>
                <c:pt idx="136" formatCode="_(* #,##0_);_(* \(#,##0\);_(* &quot;-&quot;_);_(@_)">
                  <c:v>19017</c:v>
                </c:pt>
                <c:pt idx="137" formatCode="_(* #,##0_);_(* \(#,##0\);_(* &quot;-&quot;_);_(@_)">
                  <c:v>19029</c:v>
                </c:pt>
                <c:pt idx="138" formatCode="_(* #,##0_);_(* \(#,##0\);_(* &quot;-&quot;_);_(@_)">
                  <c:v>20556</c:v>
                </c:pt>
                <c:pt idx="139" formatCode="_(* #,##0_);_(* \(#,##0\);_(* &quot;-&quot;_);_(@_)">
                  <c:v>19524</c:v>
                </c:pt>
                <c:pt idx="140" formatCode="_(* #,##0_);_(* \(#,##0\);_(* &quot;-&quot;_);_(@_)">
                  <c:v>20283</c:v>
                </c:pt>
                <c:pt idx="141" formatCode="_(* #,##0_);_(* \(#,##0\);_(* &quot;-&quot;??_);_(@_)">
                  <c:v>19380</c:v>
                </c:pt>
                <c:pt idx="142" formatCode="_(* #,##0_);_(* \(#,##0\);_(* &quot;-&quot;??_);_(@_)">
                  <c:v>20281</c:v>
                </c:pt>
                <c:pt idx="143" formatCode="_(* #,##0_);_(* \(#,##0\);_(* &quot;-&quot;??_);_(@_)">
                  <c:v>20457</c:v>
                </c:pt>
                <c:pt idx="144" formatCode="_(* #,##0_);_(* \(#,##0\);_(* &quot;-&quot;??_);_(@_)">
                  <c:v>20523</c:v>
                </c:pt>
                <c:pt idx="145" formatCode="_(* #,##0_);_(* \(#,##0\);_(* &quot;-&quot;??_);_(@_)">
                  <c:v>19416</c:v>
                </c:pt>
                <c:pt idx="146" formatCode="_(* #,##0_);_(* \(#,##0\);_(* &quot;-&quot;??_);_(@_)">
                  <c:v>18364</c:v>
                </c:pt>
                <c:pt idx="147" formatCode="_(* #,##0_);_(* \(#,##0\);_(* &quot;-&quot;??_);_(@_)">
                  <c:v>17024</c:v>
                </c:pt>
                <c:pt idx="148" formatCode="_(* #,##0_);_(* \(#,##0\);_(* &quot;-&quot;??_);_(@_)">
                  <c:v>17203</c:v>
                </c:pt>
                <c:pt idx="149" formatCode="_(* #,##0_);_(* \(#,##0\);_(* &quot;-&quot;??_);_(@_)">
                  <c:v>18479</c:v>
                </c:pt>
                <c:pt idx="150" formatCode="_(* #,##0_);_(* \(#,##0\);_(* &quot;-&quot;??_);_(@_)">
                  <c:v>18368</c:v>
                </c:pt>
                <c:pt idx="151" formatCode="_(* #,##0_);_(* \(#,##0\);_(* &quot;-&quot;??_);_(@_)">
                  <c:v>18796</c:v>
                </c:pt>
                <c:pt idx="152" formatCode="_(* #,##0_);_(* \(#,##0\);_(* &quot;-&quot;??_);_(@_)">
                  <c:v>19709</c:v>
                </c:pt>
                <c:pt idx="153" formatCode="_(* #,##0_);_(* \(#,##0\);_(* &quot;-&quot;??_);_(@_)">
                  <c:v>20570</c:v>
                </c:pt>
                <c:pt idx="154" formatCode="_(* #,##0_);_(* \(#,##0\);_(* &quot;-&quot;??_);_(@_)">
                  <c:v>20340</c:v>
                </c:pt>
                <c:pt idx="155" formatCode="_(* #,##0_);_(* \(#,##0\);_(* &quot;-&quot;??_);_(@_)">
                  <c:v>21128</c:v>
                </c:pt>
                <c:pt idx="156" formatCode="_(* #,##0_);_(* \(#,##0\);_(* &quot;-&quot;??_);_(@_)">
                  <c:v>22248</c:v>
                </c:pt>
                <c:pt idx="157" formatCode="_(* #,##0_);_(* \(#,##0\);_(* &quot;-&quot;??_);_(@_)">
                  <c:v>24579</c:v>
                </c:pt>
                <c:pt idx="158" formatCode="_(* #,##0_);_(* \(#,##0\);_(* &quot;-&quot;??_);_(@_)">
                  <c:v>25914</c:v>
                </c:pt>
                <c:pt idx="159" formatCode="_(* #,##0_);_(* \(#,##0\);_(* &quot;-&quot;??_);_(@_)">
                  <c:v>27144</c:v>
                </c:pt>
                <c:pt idx="160" formatCode="_(* #,##0_);_(* \(#,##0\);_(* &quot;-&quot;??_);_(@_)">
                  <c:v>28176</c:v>
                </c:pt>
                <c:pt idx="161" formatCode="_(* #,##0_);_(* \(#,##0\);_(* &quot;-&quot;??_);_(@_)">
                  <c:v>29849</c:v>
                </c:pt>
                <c:pt idx="162" formatCode="_(* #,##0_);_(* \(#,##0\);_(* &quot;-&quot;??_);_(@_)">
                  <c:v>30713</c:v>
                </c:pt>
                <c:pt idx="163" formatCode="_(* #,##0_);_(* \(#,##0\);_(* &quot;-&quot;??_);_(@_)">
                  <c:v>31616</c:v>
                </c:pt>
                <c:pt idx="164" formatCode="_(* #,##0_);_(* \(#,##0\);_(* &quot;-&quot;??_);_(@_)">
                  <c:v>32030</c:v>
                </c:pt>
                <c:pt idx="165" formatCode="_(* #,##0_);_(* \(#,##0\);_(* &quot;-&quot;??_);_(@_)">
                  <c:v>32699</c:v>
                </c:pt>
                <c:pt idx="166" formatCode="_(* #,##0_);_(* \(#,##0\);_(* &quot;-&quot;??_);_(@_)">
                  <c:v>33222</c:v>
                </c:pt>
                <c:pt idx="167" formatCode="_(* #,##0_);_(* \(#,##0\);_(* &quot;-&quot;??_);_(@_)">
                  <c:v>33719</c:v>
                </c:pt>
                <c:pt idx="168" formatCode="_(* #,##0_);_(* \(#,##0\);_(* &quot;-&quot;??_);_(@_)">
                  <c:v>33838</c:v>
                </c:pt>
                <c:pt idx="169" formatCode="_(* #,##0_);_(* \(#,##0\);_(* &quot;-&quot;??_);_(@_)">
                  <c:v>35167</c:v>
                </c:pt>
                <c:pt idx="170" formatCode="_(* #,##0_);_(* \(#,##0\);_(* &quot;-&quot;??_);_(@_)">
                  <c:v>36075</c:v>
                </c:pt>
                <c:pt idx="171" formatCode="_(* #,##0_);_(* \(#,##0\);_(* &quot;-&quot;??_);_(@_)">
                  <c:v>35273</c:v>
                </c:pt>
                <c:pt idx="172" formatCode="_(* #,##0_);_(* \(#,##0\);_(* &quot;-&quot;??_);_(@_)">
                  <c:v>34452</c:v>
                </c:pt>
                <c:pt idx="173" formatCode="_(* #,##0_);_(* \(#,##0\);_(* &quot;-&quot;??_);_(@_)">
                  <c:v>33685</c:v>
                </c:pt>
                <c:pt idx="174" formatCode="_(* #,##0_);_(* \(#,##0\);_(* &quot;-&quot;??_);_(@_)">
                  <c:v>33048</c:v>
                </c:pt>
                <c:pt idx="175" formatCode="_(* #,##0_);_(* \(#,##0\);_(* &quot;-&quot;??_);_(@_)">
                  <c:v>31889</c:v>
                </c:pt>
                <c:pt idx="176" formatCode="#,##0">
                  <c:v>30333</c:v>
                </c:pt>
                <c:pt idx="177" formatCode="#,##0">
                  <c:v>30333</c:v>
                </c:pt>
                <c:pt idx="178" formatCode="#,##0">
                  <c:v>27637</c:v>
                </c:pt>
                <c:pt idx="179" formatCode="#,##0">
                  <c:v>26227</c:v>
                </c:pt>
                <c:pt idx="180" formatCode="#,##0">
                  <c:v>23981</c:v>
                </c:pt>
                <c:pt idx="181" formatCode="#,##0">
                  <c:v>22115</c:v>
                </c:pt>
                <c:pt idx="182" formatCode="#,##0">
                  <c:v>20515</c:v>
                </c:pt>
                <c:pt idx="183" formatCode="#,##0">
                  <c:v>18685</c:v>
                </c:pt>
                <c:pt idx="184" formatCode="#,##0">
                  <c:v>17936</c:v>
                </c:pt>
                <c:pt idx="185" formatCode="#,##0">
                  <c:v>16800</c:v>
                </c:pt>
                <c:pt idx="186" formatCode="#,##0">
                  <c:v>15698</c:v>
                </c:pt>
                <c:pt idx="187" formatCode="#,##0">
                  <c:v>15187</c:v>
                </c:pt>
                <c:pt idx="188" formatCode="#,##0">
                  <c:v>15189</c:v>
                </c:pt>
                <c:pt idx="189" formatCode="#,##0">
                  <c:v>14454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4F1A-4C71-825D-D236C7B2BF2A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</c:numCache>
            </c:numRef>
          </c:cat>
          <c:val>
            <c:numRef>
              <c:f>Hoja1!$E$4:$E$203</c:f>
              <c:numCache>
                <c:formatCode>General</c:formatCode>
                <c:ptCount val="200"/>
                <c:pt idx="11" formatCode="_(* #,##0_);_(* \(#,##0\);_(* &quot;-&quot;??_);_(@_)">
                  <c:v>20485.044444444444</c:v>
                </c:pt>
                <c:pt idx="12" formatCode="_(* #,##0_);_(* \(#,##0\);_(* &quot;-&quot;??_);_(@_)">
                  <c:v>20485.044444444444</c:v>
                </c:pt>
                <c:pt idx="13" formatCode="_(* #,##0_);_(* \(#,##0\);_(* &quot;-&quot;??_);_(@_)">
                  <c:v>20485.044444444444</c:v>
                </c:pt>
                <c:pt idx="14" formatCode="_(* #,##0_);_(* \(#,##0\);_(* &quot;-&quot;??_);_(@_)">
                  <c:v>20485.044444444444</c:v>
                </c:pt>
                <c:pt idx="15" formatCode="_(* #,##0_);_(* \(#,##0\);_(* &quot;-&quot;??_);_(@_)">
                  <c:v>20485.044444444444</c:v>
                </c:pt>
                <c:pt idx="16" formatCode="_(* #,##0_);_(* \(#,##0\);_(* &quot;-&quot;??_);_(@_)">
                  <c:v>20485.044444444444</c:v>
                </c:pt>
                <c:pt idx="17" formatCode="_(* #,##0_);_(* \(#,##0\);_(* &quot;-&quot;??_);_(@_)">
                  <c:v>20485.044444444444</c:v>
                </c:pt>
                <c:pt idx="18" formatCode="_(* #,##0_);_(* \(#,##0\);_(* &quot;-&quot;??_);_(@_)">
                  <c:v>20485.044444444444</c:v>
                </c:pt>
                <c:pt idx="19" formatCode="_(* #,##0_);_(* \(#,##0\);_(* &quot;-&quot;??_);_(@_)">
                  <c:v>20485.044444444444</c:v>
                </c:pt>
                <c:pt idx="20" formatCode="_(* #,##0_);_(* \(#,##0\);_(* &quot;-&quot;??_);_(@_)">
                  <c:v>20485.044444444444</c:v>
                </c:pt>
                <c:pt idx="21" formatCode="_(* #,##0_);_(* \(#,##0\);_(* &quot;-&quot;??_);_(@_)">
                  <c:v>20485.044444444444</c:v>
                </c:pt>
                <c:pt idx="22" formatCode="_(* #,##0_);_(* \(#,##0\);_(* &quot;-&quot;??_);_(@_)">
                  <c:v>20485.044444444444</c:v>
                </c:pt>
                <c:pt idx="23" formatCode="_(* #,##0_);_(* \(#,##0\);_(* &quot;-&quot;??_);_(@_)">
                  <c:v>20485.044444444444</c:v>
                </c:pt>
                <c:pt idx="24" formatCode="_(* #,##0_);_(* \(#,##0\);_(* &quot;-&quot;??_);_(@_)">
                  <c:v>20485.044444444444</c:v>
                </c:pt>
                <c:pt idx="25" formatCode="_(* #,##0_);_(* \(#,##0\);_(* &quot;-&quot;??_);_(@_)">
                  <c:v>20485.044444444444</c:v>
                </c:pt>
                <c:pt idx="26" formatCode="_(* #,##0_);_(* \(#,##0\);_(* &quot;-&quot;??_);_(@_)">
                  <c:v>20485.044444444444</c:v>
                </c:pt>
                <c:pt idx="27" formatCode="_(* #,##0_);_(* \(#,##0\);_(* &quot;-&quot;??_);_(@_)">
                  <c:v>20485.044444444444</c:v>
                </c:pt>
                <c:pt idx="28" formatCode="_(* #,##0_);_(* \(#,##0\);_(* &quot;-&quot;??_);_(@_)">
                  <c:v>20485.044444444444</c:v>
                </c:pt>
                <c:pt idx="29" formatCode="_(* #,##0_);_(* \(#,##0\);_(* &quot;-&quot;??_);_(@_)">
                  <c:v>20485.044444444444</c:v>
                </c:pt>
                <c:pt idx="30" formatCode="_(* #,##0_);_(* \(#,##0\);_(* &quot;-&quot;??_);_(@_)">
                  <c:v>20485.044444444444</c:v>
                </c:pt>
                <c:pt idx="31" formatCode="_(* #,##0_);_(* \(#,##0\);_(* &quot;-&quot;??_);_(@_)">
                  <c:v>20485.044444444444</c:v>
                </c:pt>
                <c:pt idx="32" formatCode="_(* #,##0_);_(* \(#,##0\);_(* &quot;-&quot;??_);_(@_)">
                  <c:v>20485.044444444444</c:v>
                </c:pt>
                <c:pt idx="33" formatCode="_(* #,##0_);_(* \(#,##0\);_(* &quot;-&quot;??_);_(@_)">
                  <c:v>20485.044444444444</c:v>
                </c:pt>
                <c:pt idx="34" formatCode="_(* #,##0_);_(* \(#,##0\);_(* &quot;-&quot;??_);_(@_)">
                  <c:v>20485.044444444444</c:v>
                </c:pt>
                <c:pt idx="35" formatCode="_(* #,##0_);_(* \(#,##0\);_(* &quot;-&quot;??_);_(@_)">
                  <c:v>20485.044444444444</c:v>
                </c:pt>
                <c:pt idx="36" formatCode="_(* #,##0_);_(* \(#,##0\);_(* &quot;-&quot;??_);_(@_)">
                  <c:v>20485.044444444444</c:v>
                </c:pt>
                <c:pt idx="37" formatCode="_(* #,##0_);_(* \(#,##0\);_(* &quot;-&quot;??_);_(@_)">
                  <c:v>20485.044444444444</c:v>
                </c:pt>
                <c:pt idx="38" formatCode="_(* #,##0_);_(* \(#,##0\);_(* &quot;-&quot;??_);_(@_)">
                  <c:v>20485.044444444444</c:v>
                </c:pt>
                <c:pt idx="39" formatCode="_(* #,##0_);_(* \(#,##0\);_(* &quot;-&quot;??_);_(@_)">
                  <c:v>20485.044444444444</c:v>
                </c:pt>
                <c:pt idx="40" formatCode="_(* #,##0_);_(* \(#,##0\);_(* &quot;-&quot;??_);_(@_)">
                  <c:v>20485.044444444444</c:v>
                </c:pt>
                <c:pt idx="41" formatCode="_(* #,##0_);_(* \(#,##0\);_(* &quot;-&quot;??_);_(@_)">
                  <c:v>20485.044444444444</c:v>
                </c:pt>
                <c:pt idx="42" formatCode="_(* #,##0_);_(* \(#,##0\);_(* &quot;-&quot;??_);_(@_)">
                  <c:v>20485.044444444444</c:v>
                </c:pt>
                <c:pt idx="43" formatCode="_(* #,##0_);_(* \(#,##0\);_(* &quot;-&quot;??_);_(@_)">
                  <c:v>20485.044444444444</c:v>
                </c:pt>
                <c:pt idx="44" formatCode="_(* #,##0_);_(* \(#,##0\);_(* &quot;-&quot;??_);_(@_)">
                  <c:v>20485.044444444444</c:v>
                </c:pt>
                <c:pt idx="45" formatCode="_(* #,##0_);_(* \(#,##0\);_(* &quot;-&quot;??_);_(@_)">
                  <c:v>20485.044444444444</c:v>
                </c:pt>
                <c:pt idx="46" formatCode="_(* #,##0_);_(* \(#,##0\);_(* &quot;-&quot;??_);_(@_)">
                  <c:v>20485.044444444444</c:v>
                </c:pt>
                <c:pt idx="47" formatCode="_(* #,##0_);_(* \(#,##0\);_(* &quot;-&quot;??_);_(@_)">
                  <c:v>20485.044444444444</c:v>
                </c:pt>
                <c:pt idx="48" formatCode="_(* #,##0_);_(* \(#,##0\);_(* &quot;-&quot;??_);_(@_)">
                  <c:v>20485.044444444444</c:v>
                </c:pt>
                <c:pt idx="49" formatCode="_(* #,##0_);_(* \(#,##0\);_(* &quot;-&quot;??_);_(@_)">
                  <c:v>20485.044444444444</c:v>
                </c:pt>
                <c:pt idx="50" formatCode="_(* #,##0_);_(* \(#,##0\);_(* &quot;-&quot;??_);_(@_)">
                  <c:v>20485.044444444444</c:v>
                </c:pt>
                <c:pt idx="51" formatCode="_(* #,##0_);_(* \(#,##0\);_(* &quot;-&quot;??_);_(@_)">
                  <c:v>20485.044444444444</c:v>
                </c:pt>
                <c:pt idx="52" formatCode="_(* #,##0_);_(* \(#,##0\);_(* &quot;-&quot;??_);_(@_)">
                  <c:v>20485.044444444444</c:v>
                </c:pt>
                <c:pt idx="53" formatCode="_(* #,##0_);_(* \(#,##0\);_(* &quot;-&quot;??_);_(@_)">
                  <c:v>20485.044444444444</c:v>
                </c:pt>
                <c:pt idx="54" formatCode="_(* #,##0_);_(* \(#,##0\);_(* &quot;-&quot;??_);_(@_)">
                  <c:v>20485.044444444444</c:v>
                </c:pt>
                <c:pt idx="55" formatCode="_(* #,##0_);_(* \(#,##0\);_(* &quot;-&quot;??_);_(@_)">
                  <c:v>20485.044444444444</c:v>
                </c:pt>
                <c:pt idx="56" formatCode="_(* #,##0_);_(* \(#,##0\);_(* &quot;-&quot;??_);_(@_)">
                  <c:v>20485.044444444444</c:v>
                </c:pt>
                <c:pt idx="57" formatCode="_(* #,##0_);_(* \(#,##0\);_(* &quot;-&quot;??_);_(@_)">
                  <c:v>20485.044444444444</c:v>
                </c:pt>
                <c:pt idx="58" formatCode="_(* #,##0_);_(* \(#,##0\);_(* &quot;-&quot;??_);_(@_)">
                  <c:v>20485.044444444444</c:v>
                </c:pt>
                <c:pt idx="59" formatCode="_(* #,##0_);_(* \(#,##0\);_(* &quot;-&quot;??_);_(@_)">
                  <c:v>20485.044444444444</c:v>
                </c:pt>
                <c:pt idx="60" formatCode="_(* #,##0_);_(* \(#,##0\);_(* &quot;-&quot;??_);_(@_)">
                  <c:v>20485.044444444444</c:v>
                </c:pt>
                <c:pt idx="61" formatCode="_(* #,##0_);_(* \(#,##0\);_(* &quot;-&quot;??_);_(@_)">
                  <c:v>20485.044444444444</c:v>
                </c:pt>
                <c:pt idx="62" formatCode="_(* #,##0_);_(* \(#,##0\);_(* &quot;-&quot;??_);_(@_)">
                  <c:v>20485.044444444444</c:v>
                </c:pt>
                <c:pt idx="63" formatCode="_(* #,##0_);_(* \(#,##0\);_(* &quot;-&quot;??_);_(@_)">
                  <c:v>20485.044444444444</c:v>
                </c:pt>
                <c:pt idx="64" formatCode="_(* #,##0_);_(* \(#,##0\);_(* &quot;-&quot;??_);_(@_)">
                  <c:v>20485.044444444444</c:v>
                </c:pt>
                <c:pt idx="65" formatCode="_(* #,##0_);_(* \(#,##0\);_(* &quot;-&quot;??_);_(@_)">
                  <c:v>20485.044444444444</c:v>
                </c:pt>
                <c:pt idx="66" formatCode="_(* #,##0_);_(* \(#,##0\);_(* &quot;-&quot;??_);_(@_)">
                  <c:v>20485.044444444444</c:v>
                </c:pt>
                <c:pt idx="67" formatCode="_(* #,##0_);_(* \(#,##0\);_(* &quot;-&quot;??_);_(@_)">
                  <c:v>20485.044444444444</c:v>
                </c:pt>
                <c:pt idx="68" formatCode="_(* #,##0_);_(* \(#,##0\);_(* &quot;-&quot;??_);_(@_)">
                  <c:v>20485.044444444444</c:v>
                </c:pt>
                <c:pt idx="69" formatCode="_(* #,##0_);_(* \(#,##0\);_(* &quot;-&quot;??_);_(@_)">
                  <c:v>20485.044444444444</c:v>
                </c:pt>
                <c:pt idx="70" formatCode="_(* #,##0_);_(* \(#,##0\);_(* &quot;-&quot;??_);_(@_)">
                  <c:v>20485.044444444444</c:v>
                </c:pt>
                <c:pt idx="71" formatCode="_(* #,##0_);_(* \(#,##0\);_(* &quot;-&quot;??_);_(@_)">
                  <c:v>20485.044444444444</c:v>
                </c:pt>
                <c:pt idx="72" formatCode="_(* #,##0_);_(* \(#,##0\);_(* &quot;-&quot;??_);_(@_)">
                  <c:v>20485.044444444444</c:v>
                </c:pt>
                <c:pt idx="73" formatCode="_(* #,##0_);_(* \(#,##0\);_(* &quot;-&quot;??_);_(@_)">
                  <c:v>20485.044444444444</c:v>
                </c:pt>
                <c:pt idx="74" formatCode="_(* #,##0_);_(* \(#,##0\);_(* &quot;-&quot;??_);_(@_)">
                  <c:v>20485.044444444444</c:v>
                </c:pt>
                <c:pt idx="75" formatCode="_(* #,##0_);_(* \(#,##0\);_(* &quot;-&quot;??_);_(@_)">
                  <c:v>20485.044444444444</c:v>
                </c:pt>
                <c:pt idx="76" formatCode="_(* #,##0_);_(* \(#,##0\);_(* &quot;-&quot;??_);_(@_)">
                  <c:v>20485.044444444444</c:v>
                </c:pt>
                <c:pt idx="77" formatCode="_(* #,##0_);_(* \(#,##0\);_(* &quot;-&quot;??_);_(@_)">
                  <c:v>20485.044444444444</c:v>
                </c:pt>
                <c:pt idx="78" formatCode="_(* #,##0_);_(* \(#,##0\);_(* &quot;-&quot;??_);_(@_)">
                  <c:v>20485.044444444444</c:v>
                </c:pt>
                <c:pt idx="79" formatCode="_(* #,##0_);_(* \(#,##0\);_(* &quot;-&quot;??_);_(@_)">
                  <c:v>20485.044444444444</c:v>
                </c:pt>
                <c:pt idx="80" formatCode="_(* #,##0_);_(* \(#,##0\);_(* &quot;-&quot;??_);_(@_)">
                  <c:v>20485.044444444444</c:v>
                </c:pt>
                <c:pt idx="81" formatCode="_(* #,##0_);_(* \(#,##0\);_(* &quot;-&quot;??_);_(@_)">
                  <c:v>20485.044444444444</c:v>
                </c:pt>
                <c:pt idx="82" formatCode="_(* #,##0_);_(* \(#,##0\);_(* &quot;-&quot;??_);_(@_)">
                  <c:v>20485.044444444444</c:v>
                </c:pt>
                <c:pt idx="83" formatCode="_(* #,##0_);_(* \(#,##0\);_(* &quot;-&quot;??_);_(@_)">
                  <c:v>20485.044444444444</c:v>
                </c:pt>
                <c:pt idx="84" formatCode="_(* #,##0_);_(* \(#,##0\);_(* &quot;-&quot;??_);_(@_)">
                  <c:v>20485.044444444444</c:v>
                </c:pt>
                <c:pt idx="85" formatCode="_(* #,##0_);_(* \(#,##0\);_(* &quot;-&quot;??_);_(@_)">
                  <c:v>20485.044444444444</c:v>
                </c:pt>
                <c:pt idx="86" formatCode="_(* #,##0_);_(* \(#,##0\);_(* &quot;-&quot;??_);_(@_)">
                  <c:v>20485.044444444444</c:v>
                </c:pt>
                <c:pt idx="87" formatCode="_(* #,##0_);_(* \(#,##0\);_(* &quot;-&quot;??_);_(@_)">
                  <c:v>20485.044444444444</c:v>
                </c:pt>
                <c:pt idx="88" formatCode="_(* #,##0_);_(* \(#,##0\);_(* &quot;-&quot;??_);_(@_)">
                  <c:v>20485.044444444444</c:v>
                </c:pt>
                <c:pt idx="89" formatCode="_(* #,##0_);_(* \(#,##0\);_(* &quot;-&quot;??_);_(@_)">
                  <c:v>20485.044444444444</c:v>
                </c:pt>
                <c:pt idx="90" formatCode="_(* #,##0_);_(* \(#,##0\);_(* &quot;-&quot;??_);_(@_)">
                  <c:v>20485.044444444444</c:v>
                </c:pt>
                <c:pt idx="91" formatCode="_(* #,##0_);_(* \(#,##0\);_(* &quot;-&quot;??_);_(@_)">
                  <c:v>20485.044444444444</c:v>
                </c:pt>
                <c:pt idx="92" formatCode="_(* #,##0_);_(* \(#,##0\);_(* &quot;-&quot;??_);_(@_)">
                  <c:v>20485.044444444444</c:v>
                </c:pt>
                <c:pt idx="93" formatCode="_(* #,##0_);_(* \(#,##0\);_(* &quot;-&quot;??_);_(@_)">
                  <c:v>20485.044444444444</c:v>
                </c:pt>
                <c:pt idx="94" formatCode="_(* #,##0_);_(* \(#,##0\);_(* &quot;-&quot;??_);_(@_)">
                  <c:v>20485.044444444444</c:v>
                </c:pt>
                <c:pt idx="95" formatCode="_(* #,##0_);_(* \(#,##0\);_(* &quot;-&quot;??_);_(@_)">
                  <c:v>20485.044444444444</c:v>
                </c:pt>
                <c:pt idx="96" formatCode="_(* #,##0_);_(* \(#,##0\);_(* &quot;-&quot;??_);_(@_)">
                  <c:v>20485.044444444444</c:v>
                </c:pt>
                <c:pt idx="97" formatCode="_(* #,##0_);_(* \(#,##0\);_(* &quot;-&quot;??_);_(@_)">
                  <c:v>20485.044444444444</c:v>
                </c:pt>
                <c:pt idx="98" formatCode="_(* #,##0_);_(* \(#,##0\);_(* &quot;-&quot;??_);_(@_)">
                  <c:v>20485.044444444444</c:v>
                </c:pt>
                <c:pt idx="99" formatCode="_(* #,##0_);_(* \(#,##0\);_(* &quot;-&quot;??_);_(@_)">
                  <c:v>20485.044444444444</c:v>
                </c:pt>
                <c:pt idx="100" formatCode="_(* #,##0_);_(* \(#,##0\);_(* &quot;-&quot;??_);_(@_)">
                  <c:v>20485.044444444444</c:v>
                </c:pt>
                <c:pt idx="101" formatCode="_(* #,##0_);_(* \(#,##0\);_(* &quot;-&quot;??_);_(@_)">
                  <c:v>20485.044444444444</c:v>
                </c:pt>
                <c:pt idx="102" formatCode="_(* #,##0_);_(* \(#,##0\);_(* &quot;-&quot;??_);_(@_)">
                  <c:v>20485.044444444444</c:v>
                </c:pt>
                <c:pt idx="103" formatCode="_(* #,##0_);_(* \(#,##0\);_(* &quot;-&quot;??_);_(@_)">
                  <c:v>20485.044444444444</c:v>
                </c:pt>
                <c:pt idx="104" formatCode="_(* #,##0_);_(* \(#,##0\);_(* &quot;-&quot;??_);_(@_)">
                  <c:v>20485.044444444444</c:v>
                </c:pt>
                <c:pt idx="105" formatCode="_(* #,##0_);_(* \(#,##0\);_(* &quot;-&quot;??_);_(@_)">
                  <c:v>20485.044444444444</c:v>
                </c:pt>
                <c:pt idx="106" formatCode="_(* #,##0_);_(* \(#,##0\);_(* &quot;-&quot;??_);_(@_)">
                  <c:v>20485.044444444444</c:v>
                </c:pt>
                <c:pt idx="107" formatCode="_(* #,##0_);_(* \(#,##0\);_(* &quot;-&quot;??_);_(@_)">
                  <c:v>20485.044444444444</c:v>
                </c:pt>
                <c:pt idx="108" formatCode="_(* #,##0_);_(* \(#,##0\);_(* &quot;-&quot;??_);_(@_)">
                  <c:v>20485.044444444444</c:v>
                </c:pt>
                <c:pt idx="109" formatCode="_(* #,##0_);_(* \(#,##0\);_(* &quot;-&quot;??_);_(@_)">
                  <c:v>20485.044444444444</c:v>
                </c:pt>
                <c:pt idx="110" formatCode="_(* #,##0_);_(* \(#,##0\);_(* &quot;-&quot;??_);_(@_)">
                  <c:v>20485.044444444444</c:v>
                </c:pt>
                <c:pt idx="111" formatCode="_(* #,##0_);_(* \(#,##0\);_(* &quot;-&quot;??_);_(@_)">
                  <c:v>20485.044444444444</c:v>
                </c:pt>
                <c:pt idx="112" formatCode="_(* #,##0_);_(* \(#,##0\);_(* &quot;-&quot;??_);_(@_)">
                  <c:v>20485.044444444444</c:v>
                </c:pt>
                <c:pt idx="113" formatCode="_(* #,##0_);_(* \(#,##0\);_(* &quot;-&quot;??_);_(@_)">
                  <c:v>20485.044444444444</c:v>
                </c:pt>
                <c:pt idx="114" formatCode="_(* #,##0_);_(* \(#,##0\);_(* &quot;-&quot;??_);_(@_)">
                  <c:v>20485.044444444444</c:v>
                </c:pt>
                <c:pt idx="115" formatCode="_(* #,##0_);_(* \(#,##0\);_(* &quot;-&quot;??_);_(@_)">
                  <c:v>20485.044444444444</c:v>
                </c:pt>
                <c:pt idx="116" formatCode="_(* #,##0_);_(* \(#,##0\);_(* &quot;-&quot;??_);_(@_)">
                  <c:v>20485.044444444444</c:v>
                </c:pt>
                <c:pt idx="117" formatCode="_(* #,##0_);_(* \(#,##0\);_(* &quot;-&quot;??_);_(@_)">
                  <c:v>20485.044444444444</c:v>
                </c:pt>
                <c:pt idx="118" formatCode="_(* #,##0_);_(* \(#,##0\);_(* &quot;-&quot;??_);_(@_)">
                  <c:v>20485.044444444444</c:v>
                </c:pt>
                <c:pt idx="119" formatCode="_(* #,##0_);_(* \(#,##0\);_(* &quot;-&quot;??_);_(@_)">
                  <c:v>20485.044444444444</c:v>
                </c:pt>
                <c:pt idx="120" formatCode="_(* #,##0_);_(* \(#,##0\);_(* &quot;-&quot;??_);_(@_)">
                  <c:v>20485.044444444444</c:v>
                </c:pt>
                <c:pt idx="121" formatCode="_(* #,##0_);_(* \(#,##0\);_(* &quot;-&quot;??_);_(@_)">
                  <c:v>20485.044444444444</c:v>
                </c:pt>
                <c:pt idx="122" formatCode="_(* #,##0_);_(* \(#,##0\);_(* &quot;-&quot;??_);_(@_)">
                  <c:v>20485.044444444444</c:v>
                </c:pt>
                <c:pt idx="123" formatCode="_(* #,##0_);_(* \(#,##0\);_(* &quot;-&quot;??_);_(@_)">
                  <c:v>20485.044444444444</c:v>
                </c:pt>
                <c:pt idx="124" formatCode="_(* #,##0_);_(* \(#,##0\);_(* &quot;-&quot;??_);_(@_)">
                  <c:v>20485.044444444444</c:v>
                </c:pt>
                <c:pt idx="125" formatCode="_(* #,##0_);_(* \(#,##0\);_(* &quot;-&quot;??_);_(@_)">
                  <c:v>20485.044444444444</c:v>
                </c:pt>
                <c:pt idx="126" formatCode="_(* #,##0_);_(* \(#,##0\);_(* &quot;-&quot;??_);_(@_)">
                  <c:v>20485.044444444444</c:v>
                </c:pt>
                <c:pt idx="127" formatCode="_(* #,##0_);_(* \(#,##0\);_(* &quot;-&quot;??_);_(@_)">
                  <c:v>20485.044444444444</c:v>
                </c:pt>
                <c:pt idx="128" formatCode="_(* #,##0_);_(* \(#,##0\);_(* &quot;-&quot;??_);_(@_)">
                  <c:v>20485.044444444444</c:v>
                </c:pt>
                <c:pt idx="129" formatCode="_(* #,##0_);_(* \(#,##0\);_(* &quot;-&quot;??_);_(@_)">
                  <c:v>20485.044444444444</c:v>
                </c:pt>
                <c:pt idx="130" formatCode="_(* #,##0_);_(* \(#,##0\);_(* &quot;-&quot;??_);_(@_)">
                  <c:v>20485.044444444444</c:v>
                </c:pt>
                <c:pt idx="131" formatCode="_(* #,##0_);_(* \(#,##0\);_(* &quot;-&quot;??_);_(@_)">
                  <c:v>20485.044444444444</c:v>
                </c:pt>
                <c:pt idx="132" formatCode="_(* #,##0_);_(* \(#,##0\);_(* &quot;-&quot;??_);_(@_)">
                  <c:v>20485.044444444444</c:v>
                </c:pt>
                <c:pt idx="133" formatCode="_(* #,##0_);_(* \(#,##0\);_(* &quot;-&quot;??_);_(@_)">
                  <c:v>20485.044444444444</c:v>
                </c:pt>
                <c:pt idx="134" formatCode="_(* #,##0_);_(* \(#,##0\);_(* &quot;-&quot;??_);_(@_)">
                  <c:v>20485.044444444444</c:v>
                </c:pt>
                <c:pt idx="135" formatCode="_(* #,##0_);_(* \(#,##0\);_(* &quot;-&quot;??_);_(@_)">
                  <c:v>20485.044444444444</c:v>
                </c:pt>
                <c:pt idx="136" formatCode="_(* #,##0_);_(* \(#,##0\);_(* &quot;-&quot;??_);_(@_)">
                  <c:v>20485.044444444444</c:v>
                </c:pt>
                <c:pt idx="137" formatCode="_(* #,##0_);_(* \(#,##0\);_(* &quot;-&quot;??_);_(@_)">
                  <c:v>20485.044444444444</c:v>
                </c:pt>
                <c:pt idx="138" formatCode="_(* #,##0_);_(* \(#,##0\);_(* &quot;-&quot;??_);_(@_)">
                  <c:v>20485.044444444444</c:v>
                </c:pt>
                <c:pt idx="139" formatCode="_(* #,##0_);_(* \(#,##0\);_(* &quot;-&quot;??_);_(@_)">
                  <c:v>20485.044444444444</c:v>
                </c:pt>
                <c:pt idx="140" formatCode="_(* #,##0_);_(* \(#,##0\);_(* &quot;-&quot;??_);_(@_)">
                  <c:v>20485.044444444444</c:v>
                </c:pt>
                <c:pt idx="141" formatCode="_(* #,##0_);_(* \(#,##0\);_(* &quot;-&quot;??_);_(@_)">
                  <c:v>20485.044444444444</c:v>
                </c:pt>
                <c:pt idx="142" formatCode="_(* #,##0_);_(* \(#,##0\);_(* &quot;-&quot;??_);_(@_)">
                  <c:v>20485.044444444444</c:v>
                </c:pt>
                <c:pt idx="143" formatCode="_(* #,##0_);_(* \(#,##0\);_(* &quot;-&quot;??_);_(@_)">
                  <c:v>20485.044444444444</c:v>
                </c:pt>
                <c:pt idx="144" formatCode="_(* #,##0_);_(* \(#,##0\);_(* &quot;-&quot;??_);_(@_)">
                  <c:v>20485.044444444444</c:v>
                </c:pt>
                <c:pt idx="145" formatCode="_(* #,##0_);_(* \(#,##0\);_(* &quot;-&quot;??_);_(@_)">
                  <c:v>20485.044444444444</c:v>
                </c:pt>
                <c:pt idx="146" formatCode="_(* #,##0_);_(* \(#,##0\);_(* &quot;-&quot;??_);_(@_)">
                  <c:v>20485.044444444444</c:v>
                </c:pt>
                <c:pt idx="147" formatCode="_(* #,##0_);_(* \(#,##0\);_(* &quot;-&quot;??_);_(@_)">
                  <c:v>20485.044444444444</c:v>
                </c:pt>
                <c:pt idx="148" formatCode="_(* #,##0_);_(* \(#,##0\);_(* &quot;-&quot;??_);_(@_)">
                  <c:v>20485.044444444444</c:v>
                </c:pt>
                <c:pt idx="149" formatCode="_(* #,##0_);_(* \(#,##0\);_(* &quot;-&quot;??_);_(@_)">
                  <c:v>20485.044444444444</c:v>
                </c:pt>
                <c:pt idx="150" formatCode="_(* #,##0_);_(* \(#,##0\);_(* &quot;-&quot;??_);_(@_)">
                  <c:v>20485.044444444444</c:v>
                </c:pt>
                <c:pt idx="151" formatCode="_(* #,##0_);_(* \(#,##0\);_(* &quot;-&quot;??_);_(@_)">
                  <c:v>20485.044444444444</c:v>
                </c:pt>
                <c:pt idx="152" formatCode="_(* #,##0_);_(* \(#,##0\);_(* &quot;-&quot;??_);_(@_)">
                  <c:v>20485.044444444444</c:v>
                </c:pt>
                <c:pt idx="153" formatCode="_(* #,##0_);_(* \(#,##0\);_(* &quot;-&quot;??_);_(@_)">
                  <c:v>20485.044444444444</c:v>
                </c:pt>
                <c:pt idx="154" formatCode="_(* #,##0_);_(* \(#,##0\);_(* &quot;-&quot;??_);_(@_)">
                  <c:v>20485.044444444444</c:v>
                </c:pt>
                <c:pt idx="155" formatCode="_(* #,##0_);_(* \(#,##0\);_(* &quot;-&quot;??_);_(@_)">
                  <c:v>20485.044444444444</c:v>
                </c:pt>
                <c:pt idx="156" formatCode="_(* #,##0_);_(* \(#,##0\);_(* &quot;-&quot;??_);_(@_)">
                  <c:v>20485.044444444444</c:v>
                </c:pt>
                <c:pt idx="157" formatCode="_(* #,##0_);_(* \(#,##0\);_(* &quot;-&quot;??_);_(@_)">
                  <c:v>20485.044444444444</c:v>
                </c:pt>
                <c:pt idx="158" formatCode="_(* #,##0_);_(* \(#,##0\);_(* &quot;-&quot;??_);_(@_)">
                  <c:v>20485.044444444444</c:v>
                </c:pt>
                <c:pt idx="159" formatCode="_(* #,##0_);_(* \(#,##0\);_(* &quot;-&quot;??_);_(@_)">
                  <c:v>20485.044444444444</c:v>
                </c:pt>
                <c:pt idx="160" formatCode="_(* #,##0_);_(* \(#,##0\);_(* &quot;-&quot;??_);_(@_)">
                  <c:v>20485.044444444444</c:v>
                </c:pt>
                <c:pt idx="161" formatCode="_(* #,##0_);_(* \(#,##0\);_(* &quot;-&quot;??_);_(@_)">
                  <c:v>20485.044444444444</c:v>
                </c:pt>
                <c:pt idx="162" formatCode="_(* #,##0_);_(* \(#,##0\);_(* &quot;-&quot;??_);_(@_)">
                  <c:v>20485.044444444444</c:v>
                </c:pt>
                <c:pt idx="163" formatCode="_(* #,##0_);_(* \(#,##0\);_(* &quot;-&quot;??_);_(@_)">
                  <c:v>20485.044444444444</c:v>
                </c:pt>
                <c:pt idx="164" formatCode="_(* #,##0_);_(* \(#,##0\);_(* &quot;-&quot;??_);_(@_)">
                  <c:v>20485.044444444444</c:v>
                </c:pt>
                <c:pt idx="165" formatCode="_(* #,##0_);_(* \(#,##0\);_(* &quot;-&quot;??_);_(@_)">
                  <c:v>20485.044444444444</c:v>
                </c:pt>
                <c:pt idx="166" formatCode="_(* #,##0_);_(* \(#,##0\);_(* &quot;-&quot;??_);_(@_)">
                  <c:v>20485.044444444444</c:v>
                </c:pt>
                <c:pt idx="167" formatCode="_(* #,##0_);_(* \(#,##0\);_(* &quot;-&quot;??_);_(@_)">
                  <c:v>20485.044444444444</c:v>
                </c:pt>
                <c:pt idx="168" formatCode="_(* #,##0_);_(* \(#,##0\);_(* &quot;-&quot;??_);_(@_)">
                  <c:v>20485.044444444444</c:v>
                </c:pt>
                <c:pt idx="169" formatCode="_(* #,##0_);_(* \(#,##0\);_(* &quot;-&quot;??_);_(@_)">
                  <c:v>20485.044444444444</c:v>
                </c:pt>
                <c:pt idx="170" formatCode="_(* #,##0_);_(* \(#,##0\);_(* &quot;-&quot;??_);_(@_)">
                  <c:v>20485.044444444444</c:v>
                </c:pt>
                <c:pt idx="171" formatCode="_(* #,##0_);_(* \(#,##0\);_(* &quot;-&quot;??_);_(@_)">
                  <c:v>20485.044444444444</c:v>
                </c:pt>
                <c:pt idx="172" formatCode="_(* #,##0_);_(* \(#,##0\);_(* &quot;-&quot;??_);_(@_)">
                  <c:v>20485.044444444444</c:v>
                </c:pt>
                <c:pt idx="173" formatCode="_(* #,##0_);_(* \(#,##0\);_(* &quot;-&quot;??_);_(@_)">
                  <c:v>20485.044444444444</c:v>
                </c:pt>
                <c:pt idx="174" formatCode="_(* #,##0_);_(* \(#,##0\);_(* &quot;-&quot;??_);_(@_)">
                  <c:v>20485.044444444444</c:v>
                </c:pt>
                <c:pt idx="175" formatCode="_(* #,##0_);_(* \(#,##0\);_(* &quot;-&quot;??_);_(@_)">
                  <c:v>20485.044444444444</c:v>
                </c:pt>
                <c:pt idx="176" formatCode="_(* #,##0_);_(* \(#,##0\);_(* &quot;-&quot;??_);_(@_)">
                  <c:v>20485.044444444444</c:v>
                </c:pt>
                <c:pt idx="177" formatCode="_(* #,##0_);_(* \(#,##0\);_(* &quot;-&quot;??_);_(@_)">
                  <c:v>20485.044444444444</c:v>
                </c:pt>
                <c:pt idx="178" formatCode="_(* #,##0_);_(* \(#,##0\);_(* &quot;-&quot;??_);_(@_)">
                  <c:v>20485.044444444444</c:v>
                </c:pt>
                <c:pt idx="179" formatCode="_(* #,##0_);_(* \(#,##0\);_(* &quot;-&quot;??_);_(@_)">
                  <c:v>20485.044444444444</c:v>
                </c:pt>
                <c:pt idx="180" formatCode="_(* #,##0_);_(* \(#,##0\);_(* &quot;-&quot;??_);_(@_)">
                  <c:v>20485.044444444444</c:v>
                </c:pt>
                <c:pt idx="181" formatCode="_(* #,##0_);_(* \(#,##0\);_(* &quot;-&quot;??_);_(@_)">
                  <c:v>20485.044444444444</c:v>
                </c:pt>
                <c:pt idx="182" formatCode="_(* #,##0_);_(* \(#,##0\);_(* &quot;-&quot;??_);_(@_)">
                  <c:v>20485.044444444444</c:v>
                </c:pt>
                <c:pt idx="183" formatCode="_(* #,##0_);_(* \(#,##0\);_(* &quot;-&quot;??_);_(@_)">
                  <c:v>20485.044444444444</c:v>
                </c:pt>
                <c:pt idx="184" formatCode="_(* #,##0_);_(* \(#,##0\);_(* &quot;-&quot;??_);_(@_)">
                  <c:v>20485.044444444444</c:v>
                </c:pt>
                <c:pt idx="185" formatCode="_(* #,##0_);_(* \(#,##0\);_(* &quot;-&quot;??_);_(@_)">
                  <c:v>20485.044444444444</c:v>
                </c:pt>
                <c:pt idx="186" formatCode="_(* #,##0_);_(* \(#,##0\);_(* &quot;-&quot;??_);_(@_)">
                  <c:v>20485.044444444444</c:v>
                </c:pt>
                <c:pt idx="187" formatCode="_(* #,##0_);_(* \(#,##0\);_(* &quot;-&quot;??_);_(@_)">
                  <c:v>20485.044444444444</c:v>
                </c:pt>
                <c:pt idx="188" formatCode="_(* #,##0_);_(* \(#,##0\);_(* &quot;-&quot;??_);_(@_)">
                  <c:v>20485.044444444444</c:v>
                </c:pt>
                <c:pt idx="189" formatCode="_(* #,##0_);_(* \(#,##0\);_(* &quot;-&quot;??_);_(@_)">
                  <c:v>20485.044444444444</c:v>
                </c:pt>
                <c:pt idx="190" formatCode="_(* #,##0_);_(* \(#,##0\);_(* &quot;-&quot;??_);_(@_)">
                  <c:v>20485.044444444444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F1A-4C71-825D-D236C7B2B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04192"/>
        <c:axId val="61667520"/>
      </c:lineChart>
      <c:dateAx>
        <c:axId val="64904192"/>
        <c:scaling>
          <c:orientation val="minMax"/>
          <c:max val="45261"/>
          <c:min val="4343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667520"/>
        <c:crosses val="autoZero"/>
        <c:auto val="1"/>
        <c:lblOffset val="100"/>
        <c:baseTimeUnit val="months"/>
        <c:majorUnit val="6"/>
        <c:majorTimeUnit val="months"/>
      </c:dateAx>
      <c:valAx>
        <c:axId val="61667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4904192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1.269908989855727E-2"/>
          <c:y val="0.87923092357594224"/>
          <c:w val="0.97460182020288544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78586701286408"/>
          <c:y val="5.7566615169644009E-2"/>
          <c:w val="0.75545924612938531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fld id="{887A4794-611A-4E75-99A1-3A9496129BDE}" type="VALUE">
                      <a:rPr lang="en-US">
                        <a:solidFill>
                          <a:srgbClr val="FF7C8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4C-47C5-AC31-9A789F29C8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Hoja1!$B$3:$B$194</c:f>
              <c:numCache>
                <c:formatCode>General</c:formatCode>
                <c:ptCount val="192"/>
                <c:pt idx="12" formatCode="_(* #,##0_);_(* \(#,##0\);_(* &quot;-&quot;??_);_(@_)">
                  <c:v>2953</c:v>
                </c:pt>
                <c:pt idx="13" formatCode="_(* #,##0_);_(* \(#,##0\);_(* &quot;-&quot;??_);_(@_)">
                  <c:v>2898</c:v>
                </c:pt>
                <c:pt idx="14" formatCode="_(* #,##0_);_(* \(#,##0\);_(* &quot;-&quot;??_);_(@_)">
                  <c:v>2906</c:v>
                </c:pt>
                <c:pt idx="15" formatCode="_(* #,##0_);_(* \(#,##0\);_(* &quot;-&quot;??_);_(@_)">
                  <c:v>2926</c:v>
                </c:pt>
                <c:pt idx="16" formatCode="_(* #,##0_);_(* \(#,##0\);_(* &quot;-&quot;??_);_(@_)">
                  <c:v>2966</c:v>
                </c:pt>
                <c:pt idx="17" formatCode="_(* #,##0_);_(* \(#,##0\);_(* &quot;-&quot;??_);_(@_)">
                  <c:v>3140</c:v>
                </c:pt>
                <c:pt idx="18" formatCode="_(* #,##0_);_(* \(#,##0\);_(* &quot;-&quot;??_);_(@_)">
                  <c:v>3729</c:v>
                </c:pt>
                <c:pt idx="19" formatCode="_(* #,##0_);_(* \(#,##0\);_(* &quot;-&quot;??_);_(@_)">
                  <c:v>4254</c:v>
                </c:pt>
                <c:pt idx="20" formatCode="_(* #,##0_);_(* \(#,##0\);_(* &quot;-&quot;??_);_(@_)">
                  <c:v>4814</c:v>
                </c:pt>
                <c:pt idx="21" formatCode="_(* #,##0_);_(* \(#,##0\);_(* &quot;-&quot;??_);_(@_)">
                  <c:v>5305</c:v>
                </c:pt>
                <c:pt idx="22" formatCode="_(* #,##0_);_(* \(#,##0\);_(* &quot;-&quot;??_);_(@_)">
                  <c:v>5726</c:v>
                </c:pt>
                <c:pt idx="23" formatCode="_(* #,##0_);_(* \(#,##0\);_(* &quot;-&quot;??_);_(@_)">
                  <c:v>6035</c:v>
                </c:pt>
                <c:pt idx="24" formatCode="_(* #,##0_);_(* \(#,##0\);_(* &quot;-&quot;??_);_(@_)">
                  <c:v>6182</c:v>
                </c:pt>
                <c:pt idx="25" formatCode="_(* #,##0_);_(* \(#,##0\);_(* &quot;-&quot;??_);_(@_)">
                  <c:v>6470</c:v>
                </c:pt>
                <c:pt idx="26" formatCode="_(* #,##0_);_(* \(#,##0\);_(* &quot;-&quot;??_);_(@_)">
                  <c:v>6878</c:v>
                </c:pt>
                <c:pt idx="27" formatCode="_(* #,##0_);_(* \(#,##0\);_(* &quot;-&quot;??_);_(@_)">
                  <c:v>7170</c:v>
                </c:pt>
                <c:pt idx="28" formatCode="_(* #,##0_);_(* \(#,##0\);_(* &quot;-&quot;??_);_(@_)">
                  <c:v>7387</c:v>
                </c:pt>
                <c:pt idx="29" formatCode="_(* #,##0_);_(* \(#,##0\);_(* &quot;-&quot;??_);_(@_)">
                  <c:v>7494</c:v>
                </c:pt>
                <c:pt idx="30" formatCode="_(* #,##0_);_(* \(#,##0\);_(* &quot;-&quot;??_);_(@_)">
                  <c:v>7205</c:v>
                </c:pt>
                <c:pt idx="31" formatCode="_(* #,##0_);_(* \(#,##0\);_(* &quot;-&quot;??_);_(@_)">
                  <c:v>7266</c:v>
                </c:pt>
                <c:pt idx="32" formatCode="_(* #,##0_);_(* \(#,##0\);_(* &quot;-&quot;??_);_(@_)">
                  <c:v>7023</c:v>
                </c:pt>
                <c:pt idx="33" formatCode="_(* #,##0_);_(* \(#,##0\);_(* &quot;-&quot;??_);_(@_)">
                  <c:v>6830</c:v>
                </c:pt>
                <c:pt idx="34" formatCode="_(* #,##0_);_(* \(#,##0\);_(* &quot;-&quot;??_);_(@_)">
                  <c:v>6751</c:v>
                </c:pt>
                <c:pt idx="35" formatCode="_(* #,##0_);_(* \(#,##0\);_(* &quot;-&quot;??_);_(@_)">
                  <c:v>6784</c:v>
                </c:pt>
                <c:pt idx="36" formatCode="_(* #,##0_);_(* \(#,##0\);_(* &quot;-&quot;??_);_(@_)">
                  <c:v>6781</c:v>
                </c:pt>
                <c:pt idx="37" formatCode="_(* #,##0_);_(* \(#,##0\);_(* &quot;-&quot;??_);_(@_)">
                  <c:v>6606</c:v>
                </c:pt>
                <c:pt idx="38" formatCode="_(* #,##0_);_(* \(#,##0\);_(* &quot;-&quot;??_);_(@_)">
                  <c:v>6455</c:v>
                </c:pt>
                <c:pt idx="39" formatCode="_(* #,##0_);_(* \(#,##0\);_(* &quot;-&quot;??_);_(@_)">
                  <c:v>6395</c:v>
                </c:pt>
                <c:pt idx="40" formatCode="_(* #,##0_);_(* \(#,##0\);_(* &quot;-&quot;??_);_(@_)">
                  <c:v>6333</c:v>
                </c:pt>
                <c:pt idx="41" formatCode="_(* #,##0_);_(* \(#,##0\);_(* &quot;-&quot;??_);_(@_)">
                  <c:v>6273</c:v>
                </c:pt>
                <c:pt idx="42" formatCode="_(* #,##0_);_(* \(#,##0\);_(* &quot;-&quot;??_);_(@_)">
                  <c:v>6294</c:v>
                </c:pt>
                <c:pt idx="43" formatCode="_(* #,##0_);_(* \(#,##0\);_(* &quot;-&quot;??_);_(@_)">
                  <c:v>6099</c:v>
                </c:pt>
                <c:pt idx="44" formatCode="_(* #,##0_);_(* \(#,##0\);_(* &quot;-&quot;??_);_(@_)">
                  <c:v>6176</c:v>
                </c:pt>
                <c:pt idx="45" formatCode="_(* #,##0_);_(* \(#,##0\);_(* &quot;-&quot;??_);_(@_)">
                  <c:v>6254</c:v>
                </c:pt>
                <c:pt idx="46" formatCode="_(* #,##0_);_(* \(#,##0\);_(* &quot;-&quot;??_);_(@_)">
                  <c:v>6228</c:v>
                </c:pt>
                <c:pt idx="47" formatCode="_(* #,##0_);_(* \(#,##0\);_(* &quot;-&quot;??_);_(@_)">
                  <c:v>6171</c:v>
                </c:pt>
                <c:pt idx="48" formatCode="_(* #,##0_);_(* \(#,##0\);_(* &quot;-&quot;??_);_(@_)">
                  <c:v>6223</c:v>
                </c:pt>
                <c:pt idx="49" formatCode="_(* #,##0_);_(* \(#,##0\);_(* &quot;-&quot;??_);_(@_)">
                  <c:v>6326</c:v>
                </c:pt>
                <c:pt idx="50" formatCode="_(* #,##0_);_(* \(#,##0\);_(* &quot;-&quot;??_);_(@_)">
                  <c:v>6287</c:v>
                </c:pt>
                <c:pt idx="51" formatCode="_(* #,##0_);_(* \(#,##0\);_(* &quot;-&quot;??_);_(@_)">
                  <c:v>6328</c:v>
                </c:pt>
                <c:pt idx="52" formatCode="_(* #,##0_);_(* \(#,##0\);_(* &quot;-&quot;??_);_(@_)">
                  <c:v>6359</c:v>
                </c:pt>
                <c:pt idx="53" formatCode="_(* #,##0_);_(* \(#,##0\);_(* &quot;-&quot;??_);_(@_)">
                  <c:v>6412</c:v>
                </c:pt>
                <c:pt idx="54" formatCode="_(* #,##0_);_(* \(#,##0\);_(* &quot;-&quot;??_);_(@_)">
                  <c:v>6281</c:v>
                </c:pt>
                <c:pt idx="55" formatCode="_(* #,##0_);_(* \(#,##0\);_(* &quot;-&quot;??_);_(@_)">
                  <c:v>6118</c:v>
                </c:pt>
                <c:pt idx="56" formatCode="_(* #,##0_);_(* \(#,##0\);_(* &quot;-&quot;??_);_(@_)">
                  <c:v>6057</c:v>
                </c:pt>
                <c:pt idx="57" formatCode="_(* #,##0_);_(* \(#,##0\);_(* &quot;-&quot;??_);_(@_)">
                  <c:v>6027</c:v>
                </c:pt>
                <c:pt idx="58" formatCode="_(* #,##0_);_(* \(#,##0\);_(* &quot;-&quot;??_);_(@_)">
                  <c:v>6014</c:v>
                </c:pt>
                <c:pt idx="59" formatCode="_(* #,##0_);_(* \(#,##0\);_(* &quot;-&quot;??_);_(@_)">
                  <c:v>6016</c:v>
                </c:pt>
                <c:pt idx="60" formatCode="_(* #,##0_);_(* \(#,##0\);_(* &quot;-&quot;??_);_(@_)">
                  <c:v>6058</c:v>
                </c:pt>
                <c:pt idx="61" formatCode="_(* #,##0_);_(* \(#,##0\);_(* &quot;-&quot;??_);_(@_)">
                  <c:v>6133</c:v>
                </c:pt>
                <c:pt idx="62" formatCode="_(* #,##0_);_(* \(#,##0\);_(* &quot;-&quot;??_);_(@_)">
                  <c:v>6247</c:v>
                </c:pt>
                <c:pt idx="63" formatCode="_(* #,##0_);_(* \(#,##0\);_(* &quot;-&quot;??_);_(@_)">
                  <c:v>6300</c:v>
                </c:pt>
                <c:pt idx="64" formatCode="_(* #,##0_);_(* \(#,##0\);_(* &quot;-&quot;??_);_(@_)">
                  <c:v>6360</c:v>
                </c:pt>
                <c:pt idx="65" formatCode="_(* #,##0_);_(* \(#,##0\);_(* &quot;-&quot;??_);_(@_)">
                  <c:v>6479</c:v>
                </c:pt>
                <c:pt idx="66" formatCode="_(* #,##0_);_(* \(#,##0\);_(* &quot;-&quot;??_);_(@_)">
                  <c:v>6594</c:v>
                </c:pt>
                <c:pt idx="67" formatCode="_(* #,##0_);_(* \(#,##0\);_(* &quot;-&quot;??_);_(@_)">
                  <c:v>6686</c:v>
                </c:pt>
                <c:pt idx="68" formatCode="_(* #,##0_);_(* \(#,##0\);_(* &quot;-&quot;??_);_(@_)">
                  <c:v>6786</c:v>
                </c:pt>
                <c:pt idx="69" formatCode="_(* #,##0_);_(* \(#,##0\);_(* &quot;-&quot;??_);_(@_)">
                  <c:v>6711</c:v>
                </c:pt>
                <c:pt idx="70" formatCode="_(* #,##0_);_(* \(#,##0\);_(* &quot;-&quot;??_);_(@_)">
                  <c:v>6836</c:v>
                </c:pt>
                <c:pt idx="71" formatCode="_(* #,##0_);_(* \(#,##0\);_(* &quot;-&quot;??_);_(@_)">
                  <c:v>6836</c:v>
                </c:pt>
                <c:pt idx="72" formatCode="_(* #,##0_);_(* \(#,##0\);_(* &quot;-&quot;_);_(@_)">
                  <c:v>7860</c:v>
                </c:pt>
                <c:pt idx="73" formatCode="_(* #,##0_);_(* \(#,##0\);_(* &quot;-&quot;_);_(@_)">
                  <c:v>8376</c:v>
                </c:pt>
                <c:pt idx="74" formatCode="_(* #,##0_);_(* \(#,##0\);_(* &quot;-&quot;_);_(@_)">
                  <c:v>8932</c:v>
                </c:pt>
                <c:pt idx="75" formatCode="_(* #,##0_);_(* \(#,##0\);_(* &quot;-&quot;_);_(@_)">
                  <c:v>9234</c:v>
                </c:pt>
                <c:pt idx="76" formatCode="_(* #,##0_);_(* \(#,##0\);_(* &quot;-&quot;_);_(@_)">
                  <c:v>9485</c:v>
                </c:pt>
                <c:pt idx="77" formatCode="_(* #,##0_);_(* \(#,##0\);_(* &quot;-&quot;_);_(@_)">
                  <c:v>9600</c:v>
                </c:pt>
                <c:pt idx="78" formatCode="_(* #,##0_);_(* \(#,##0\);_(* &quot;-&quot;_);_(@_)">
                  <c:v>9593</c:v>
                </c:pt>
                <c:pt idx="79" formatCode="_(* #,##0_);_(* \(#,##0\);_(* &quot;-&quot;_);_(@_)">
                  <c:v>10056</c:v>
                </c:pt>
                <c:pt idx="80" formatCode="_(* #,##0_);_(* \(#,##0\);_(* &quot;-&quot;_);_(@_)">
                  <c:v>10453</c:v>
                </c:pt>
                <c:pt idx="81" formatCode="_(* #,##0_);_(* \(#,##0\);_(* &quot;-&quot;_);_(@_)">
                  <c:v>10797</c:v>
                </c:pt>
                <c:pt idx="82" formatCode="_(* #,##0_);_(* \(#,##0\);_(* &quot;-&quot;_);_(@_)">
                  <c:v>10932</c:v>
                </c:pt>
                <c:pt idx="83" formatCode="_(* #,##0_);_(* \(#,##0\);_(* &quot;-&quot;_);_(@_)">
                  <c:v>11209</c:v>
                </c:pt>
                <c:pt idx="84" formatCode="_(* #,##0_);_(* \(#,##0\);_(* &quot;-&quot;_);_(@_)">
                  <c:v>10349</c:v>
                </c:pt>
                <c:pt idx="85" formatCode="_(* #,##0_);_(* \(#,##0\);_(* &quot;-&quot;_);_(@_)">
                  <c:v>9988</c:v>
                </c:pt>
                <c:pt idx="86" formatCode="_(* #,##0_);_(* \(#,##0\);_(* &quot;-&quot;_);_(@_)">
                  <c:v>9658</c:v>
                </c:pt>
                <c:pt idx="87" formatCode="_(* #,##0_);_(* \(#,##0\);_(* &quot;-&quot;_);_(@_)">
                  <c:v>9645</c:v>
                </c:pt>
                <c:pt idx="88" formatCode="_(* #,##0_);_(* \(#,##0\);_(* &quot;-&quot;_);_(@_)">
                  <c:v>9499</c:v>
                </c:pt>
                <c:pt idx="89" formatCode="_(* #,##0_);_(* \(#,##0\);_(* &quot;-&quot;_);_(@_)">
                  <c:v>9486</c:v>
                </c:pt>
                <c:pt idx="90" formatCode="_(* #,##0_);_(* \(#,##0\);_(* &quot;-&quot;_);_(@_)">
                  <c:v>9440</c:v>
                </c:pt>
                <c:pt idx="91" formatCode="_(* #,##0_);_(* \(#,##0\);_(* &quot;-&quot;_);_(@_)">
                  <c:v>9019</c:v>
                </c:pt>
                <c:pt idx="92" formatCode="_(* #,##0_);_(* \(#,##0\);_(* &quot;-&quot;_);_(@_)">
                  <c:v>9189</c:v>
                </c:pt>
                <c:pt idx="93" formatCode="_(* #,##0_);_(* \(#,##0\);_(* &quot;-&quot;_);_(@_)">
                  <c:v>9488</c:v>
                </c:pt>
                <c:pt idx="94" formatCode="_(* #,##0_);_(* \(#,##0\);_(* &quot;-&quot;_);_(@_)">
                  <c:v>9893</c:v>
                </c:pt>
                <c:pt idx="95" formatCode="_(* #,##0_);_(* \(#,##0\);_(* &quot;-&quot;_);_(@_)">
                  <c:v>9981</c:v>
                </c:pt>
                <c:pt idx="96" formatCode="_(* #,##0_);_(* \(#,##0\);_(* &quot;-&quot;_);_(@_)">
                  <c:v>10055</c:v>
                </c:pt>
                <c:pt idx="97" formatCode="_(* #,##0_);_(* \(#,##0\);_(* &quot;-&quot;_);_(@_)">
                  <c:v>10273</c:v>
                </c:pt>
                <c:pt idx="98" formatCode="_(* #,##0_);_(* \(#,##0\);_(* &quot;-&quot;_);_(@_)">
                  <c:v>10486</c:v>
                </c:pt>
                <c:pt idx="99" formatCode="_(* #,##0_);_(* \(#,##0\);_(* &quot;-&quot;_);_(@_)">
                  <c:v>10537</c:v>
                </c:pt>
                <c:pt idx="100" formatCode="_(* #,##0_);_(* \(#,##0\);_(* &quot;-&quot;_);_(@_)">
                  <c:v>10979</c:v>
                </c:pt>
                <c:pt idx="101" formatCode="_(* #,##0_);_(* \(#,##0\);_(* &quot;-&quot;_);_(@_)">
                  <c:v>11282</c:v>
                </c:pt>
                <c:pt idx="102" formatCode="_(* #,##0_);_(* \(#,##0\);_(* &quot;-&quot;_);_(@_)">
                  <c:v>11259</c:v>
                </c:pt>
                <c:pt idx="103" formatCode="_(* #,##0_);_(* \(#,##0\);_(* &quot;-&quot;_);_(@_)">
                  <c:v>11755</c:v>
                </c:pt>
                <c:pt idx="104" formatCode="_(* #,##0_);_(* \(#,##0\);_(* &quot;-&quot;_);_(@_)">
                  <c:v>11833</c:v>
                </c:pt>
                <c:pt idx="105" formatCode="_(* #,##0_);_(* \(#,##0\);_(* &quot;-&quot;_);_(@_)">
                  <c:v>11742</c:v>
                </c:pt>
                <c:pt idx="106" formatCode="_(* #,##0_);_(* \(#,##0\);_(* &quot;-&quot;_);_(@_)">
                  <c:v>11724</c:v>
                </c:pt>
                <c:pt idx="107" formatCode="_(* #,##0_);_(* \(#,##0\);_(* &quot;-&quot;_);_(@_)">
                  <c:v>11959</c:v>
                </c:pt>
                <c:pt idx="108" formatCode="_(* #,##0_);_(* \(#,##0\);_(* &quot;-&quot;_);_(@_)">
                  <c:v>12281</c:v>
                </c:pt>
                <c:pt idx="109" formatCode="_(* #,##0_);_(* \(#,##0\);_(* &quot;-&quot;_);_(@_)">
                  <c:v>12494</c:v>
                </c:pt>
                <c:pt idx="110" formatCode="_(* #,##0_);_(* \(#,##0\);_(* &quot;-&quot;_);_(@_)">
                  <c:v>12318</c:v>
                </c:pt>
                <c:pt idx="111" formatCode="_(* #,##0_);_(* \(#,##0\);_(* &quot;-&quot;_);_(@_)">
                  <c:v>12400</c:v>
                </c:pt>
                <c:pt idx="112" formatCode="_(* #,##0_);_(* \(#,##0\);_(* &quot;-&quot;_);_(@_)">
                  <c:v>12307</c:v>
                </c:pt>
                <c:pt idx="113" formatCode="_(* #,##0_);_(* \(#,##0\);_(* &quot;-&quot;_);_(@_)">
                  <c:v>12471</c:v>
                </c:pt>
                <c:pt idx="114" formatCode="_(* #,##0_);_(* \(#,##0\);_(* &quot;-&quot;_);_(@_)">
                  <c:v>13333</c:v>
                </c:pt>
                <c:pt idx="115" formatCode="_(* #,##0_);_(* \(#,##0\);_(* &quot;-&quot;_);_(@_)">
                  <c:v>13833</c:v>
                </c:pt>
                <c:pt idx="116" formatCode="_(* #,##0_);_(* \(#,##0\);_(* &quot;-&quot;_);_(@_)">
                  <c:v>14239</c:v>
                </c:pt>
                <c:pt idx="117" formatCode="_(* #,##0_);_(* \(#,##0\);_(* &quot;-&quot;_);_(@_)">
                  <c:v>14662</c:v>
                </c:pt>
                <c:pt idx="118" formatCode="_(* #,##0_);_(* \(#,##0\);_(* &quot;-&quot;_);_(@_)">
                  <c:v>14698</c:v>
                </c:pt>
                <c:pt idx="119" formatCode="_(* #,##0_);_(* \(#,##0\);_(* &quot;-&quot;_);_(@_)">
                  <c:v>14812</c:v>
                </c:pt>
                <c:pt idx="120" formatCode="_(* #,##0_);_(* \(#,##0\);_(* &quot;-&quot;_);_(@_)">
                  <c:v>14700</c:v>
                </c:pt>
                <c:pt idx="121" formatCode="_(* #,##0_);_(* \(#,##0\);_(* &quot;-&quot;_);_(@_)">
                  <c:v>14737</c:v>
                </c:pt>
                <c:pt idx="122" formatCode="_(* #,##0_);_(* \(#,##0\);_(* &quot;-&quot;_);_(@_)">
                  <c:v>14906</c:v>
                </c:pt>
                <c:pt idx="123" formatCode="_(* #,##0_);_(* \(#,##0\);_(* &quot;-&quot;_);_(@_)">
                  <c:v>15265</c:v>
                </c:pt>
                <c:pt idx="124" formatCode="_(* #,##0_);_(* \(#,##0\);_(* &quot;-&quot;_);_(@_)">
                  <c:v>15849</c:v>
                </c:pt>
                <c:pt idx="125" formatCode="_(* #,##0_);_(* \(#,##0\);_(* &quot;-&quot;_);_(@_)">
                  <c:v>16749</c:v>
                </c:pt>
                <c:pt idx="126" formatCode="_(* #,##0_);_(* \(#,##0\);_(* &quot;-&quot;_);_(@_)">
                  <c:v>16513</c:v>
                </c:pt>
                <c:pt idx="127" formatCode="_(* #,##0_);_(* \(#,##0\);_(* &quot;-&quot;_);_(@_)">
                  <c:v>16535</c:v>
                </c:pt>
                <c:pt idx="128" formatCode="_(* #,##0_);_(* \(#,##0\);_(* &quot;-&quot;_);_(@_)">
                  <c:v>16541</c:v>
                </c:pt>
                <c:pt idx="129" formatCode="_(* #,##0_);_(* \(#,##0\);_(* &quot;-&quot;_);_(@_)">
                  <c:v>16629</c:v>
                </c:pt>
                <c:pt idx="130" formatCode="_(* #,##0_);_(* \(#,##0\);_(* &quot;-&quot;_);_(@_)">
                  <c:v>16757</c:v>
                </c:pt>
                <c:pt idx="131" formatCode="_(* #,##0_);_(* \(#,##0\);_(* &quot;-&quot;_);_(@_)">
                  <c:v>16491</c:v>
                </c:pt>
                <c:pt idx="132" formatCode="_(* #,##0_);_(* \(#,##0\);_(* &quot;-&quot;_);_(@_)">
                  <c:v>16990</c:v>
                </c:pt>
                <c:pt idx="133" formatCode="_(* #,##0_);_(* \(#,##0\);_(* &quot;-&quot;_);_(@_)">
                  <c:v>17028</c:v>
                </c:pt>
                <c:pt idx="134" formatCode="_(* #,##0_);_(* \(#,##0\);_(* &quot;-&quot;_);_(@_)">
                  <c:v>17156</c:v>
                </c:pt>
                <c:pt idx="135" formatCode="_(* #,##0_);_(* \(#,##0\);_(* &quot;-&quot;_);_(@_)">
                  <c:v>17076</c:v>
                </c:pt>
                <c:pt idx="136" formatCode="_(* #,##0_);_(* \(#,##0\);_(* &quot;-&quot;_);_(@_)">
                  <c:v>16522</c:v>
                </c:pt>
                <c:pt idx="137" formatCode="_(* #,##0_);_(* \(#,##0\);_(* &quot;-&quot;_);_(@_)">
                  <c:v>15268</c:v>
                </c:pt>
                <c:pt idx="138" formatCode="_(* #,##0_);_(* \(#,##0\);_(* &quot;-&quot;_);_(@_)">
                  <c:v>15194</c:v>
                </c:pt>
                <c:pt idx="139" formatCode="_(* #,##0_);_(* \(#,##0\);_(* &quot;-&quot;_);_(@_)">
                  <c:v>15260</c:v>
                </c:pt>
                <c:pt idx="140" formatCode="_(* #,##0_);_(* \(#,##0\);_(* &quot;-&quot;_);_(@_)">
                  <c:v>15225</c:v>
                </c:pt>
                <c:pt idx="141" formatCode="_(* #,##0_);_(* \(#,##0\);_(* &quot;-&quot;_);_(@_)">
                  <c:v>15800</c:v>
                </c:pt>
                <c:pt idx="142" formatCode="_(* #,##0_);_(* \(#,##0\);_(* &quot;-&quot;_);_(@_)">
                  <c:v>16465</c:v>
                </c:pt>
                <c:pt idx="143" formatCode="_(* #,##0_);_(* \(#,##0\);_(* &quot;-&quot;_);_(@_)">
                  <c:v>18240</c:v>
                </c:pt>
                <c:pt idx="144" formatCode="_(* #,##0_);_(* \(#,##0\);_(* &quot;-&quot;_);_(@_)">
                  <c:v>18837</c:v>
                </c:pt>
                <c:pt idx="145" formatCode="_(* #,##0_);_(* \(#,##0\);_(* &quot;-&quot;_);_(@_)">
                  <c:v>19197</c:v>
                </c:pt>
                <c:pt idx="146" formatCode="_(* #,##0_);_(* \(#,##0\);_(* &quot;-&quot;_);_(@_)">
                  <c:v>19248</c:v>
                </c:pt>
                <c:pt idx="147" formatCode="_(* #,##0_);_(* \(#,##0\);_(* &quot;-&quot;_);_(@_)">
                  <c:v>18994</c:v>
                </c:pt>
                <c:pt idx="148" formatCode="_(* #,##0_);_(* \(#,##0\);_(* &quot;-&quot;_);_(@_)">
                  <c:v>19138</c:v>
                </c:pt>
                <c:pt idx="149" formatCode="_(* #,##0_);_(* \(#,##0\);_(* &quot;-&quot;_);_(@_)">
                  <c:v>19705</c:v>
                </c:pt>
                <c:pt idx="150" formatCode="_(* #,##0_);_(* \(#,##0\);_(* &quot;-&quot;_);_(@_)">
                  <c:v>20619</c:v>
                </c:pt>
                <c:pt idx="151" formatCode="_(* #,##0_);_(* \(#,##0\);_(* &quot;-&quot;_);_(@_)">
                  <c:v>21389</c:v>
                </c:pt>
                <c:pt idx="152" formatCode="_(* #,##0_);_(* \(#,##0\);_(* &quot;-&quot;_);_(@_)">
                  <c:v>22216</c:v>
                </c:pt>
                <c:pt idx="153" formatCode="_(* #,##0_);_(* \(#,##0\);_(* &quot;-&quot;_);_(@_)">
                  <c:v>22959</c:v>
                </c:pt>
                <c:pt idx="154" formatCode="_(* #,##0_);_(* \(#,##0\);_(* &quot;-&quot;_);_(@_)">
                  <c:v>23930</c:v>
                </c:pt>
                <c:pt idx="155" formatCode="_(* #,##0_);_(* \(#,##0\);_(* &quot;-&quot;_);_(@_)">
                  <c:v>24103</c:v>
                </c:pt>
                <c:pt idx="156" formatCode="_(* #,##0_);_(* \(#,##0\);_(* &quot;-&quot;_);_(@_)">
                  <c:v>23872</c:v>
                </c:pt>
                <c:pt idx="157" formatCode="_(* #,##0_);_(* \(#,##0\);_(* &quot;-&quot;_);_(@_)">
                  <c:v>24089</c:v>
                </c:pt>
                <c:pt idx="158" formatCode="_(* #,##0_);_(* \(#,##0\);_(* &quot;-&quot;_);_(@_)">
                  <c:v>25439</c:v>
                </c:pt>
                <c:pt idx="159" formatCode="_(* #,##0_);_(* \(#,##0\);_(* &quot;-&quot;_);_(@_)">
                  <c:v>27416</c:v>
                </c:pt>
                <c:pt idx="160" formatCode="_(* #,##0_);_(* \(#,##0\);_(* &quot;-&quot;_);_(@_)">
                  <c:v>27627</c:v>
                </c:pt>
                <c:pt idx="161" formatCode="_(* #,##0_);_(* \(#,##0\);_(* &quot;-&quot;_);_(@_)">
                  <c:v>27918</c:v>
                </c:pt>
                <c:pt idx="162" formatCode="_(* #,##0_);_(* \(#,##0\);_(* &quot;-&quot;_);_(@_)">
                  <c:v>28026</c:v>
                </c:pt>
                <c:pt idx="163" formatCode="_(* #,##0_);_(* \(#,##0\);_(* &quot;-&quot;_);_(@_)">
                  <c:v>28674</c:v>
                </c:pt>
                <c:pt idx="164" formatCode="_(* #,##0_);_(* \(#,##0\);_(* &quot;-&quot;_);_(@_)">
                  <c:v>29093</c:v>
                </c:pt>
                <c:pt idx="165" formatCode="_(* #,##0_);_(* \(#,##0\);_(* &quot;-&quot;_);_(@_)">
                  <c:v>28677</c:v>
                </c:pt>
                <c:pt idx="166" formatCode="_(* #,##0_);_(* \(#,##0\);_(* &quot;-&quot;_);_(@_)">
                  <c:v>27916</c:v>
                </c:pt>
                <c:pt idx="167" formatCode="_(* #,##0_);_(* \(#,##0\);_(* &quot;-&quot;_);_(@_)">
                  <c:v>27532</c:v>
                </c:pt>
                <c:pt idx="168" formatCode="_(* #,##0_);_(* \(#,##0\);_(* &quot;-&quot;_);_(@_)">
                  <c:v>27956</c:v>
                </c:pt>
                <c:pt idx="169" formatCode="_(* #,##0_);_(* \(#,##0\);_(* &quot;-&quot;_);_(@_)">
                  <c:v>28933</c:v>
                </c:pt>
                <c:pt idx="170" formatCode="_(* #,##0_);_(* \(#,##0\);_(* &quot;-&quot;_);_(@_)">
                  <c:v>29183</c:v>
                </c:pt>
                <c:pt idx="171" formatCode="_(* #,##0_);_(* \(#,##0\);_(* &quot;-&quot;_);_(@_)">
                  <c:v>29464</c:v>
                </c:pt>
                <c:pt idx="172" formatCode="_(* #,##0_);_(* \(#,##0\);_(* &quot;-&quot;_);_(@_)">
                  <c:v>31774</c:v>
                </c:pt>
                <c:pt idx="173" formatCode="_(* #,##0_);_(* \(#,##0\);_(* &quot;-&quot;_);_(@_)">
                  <c:v>32273</c:v>
                </c:pt>
                <c:pt idx="174" formatCode="_(* #,##0_);_(* \(#,##0\);_(* &quot;-&quot;_);_(@_)">
                  <c:v>32147</c:v>
                </c:pt>
                <c:pt idx="175" formatCode="_(* #,##0_);_(* \(#,##0\);_(* &quot;-&quot;_);_(@_)">
                  <c:v>31128</c:v>
                </c:pt>
                <c:pt idx="176" formatCode="_(* #,##0_);_(* \(#,##0\);_(* &quot;-&quot;_);_(@_)">
                  <c:v>30260</c:v>
                </c:pt>
                <c:pt idx="177" formatCode="#,##0">
                  <c:v>29554</c:v>
                </c:pt>
                <c:pt idx="178" formatCode="#,##0">
                  <c:v>36682</c:v>
                </c:pt>
                <c:pt idx="179" formatCode="#,##0">
                  <c:v>36682</c:v>
                </c:pt>
                <c:pt idx="180" formatCode="#,##0">
                  <c:v>34255</c:v>
                </c:pt>
                <c:pt idx="181" formatCode="#,##0">
                  <c:v>26625</c:v>
                </c:pt>
                <c:pt idx="182" formatCode="#,##0">
                  <c:v>24321</c:v>
                </c:pt>
                <c:pt idx="183" formatCode="#,##0">
                  <c:v>21822</c:v>
                </c:pt>
                <c:pt idx="184" formatCode="#,##0">
                  <c:v>22415</c:v>
                </c:pt>
                <c:pt idx="185" formatCode="#,##0">
                  <c:v>15304</c:v>
                </c:pt>
                <c:pt idx="186" formatCode="#,##0">
                  <c:v>13410</c:v>
                </c:pt>
                <c:pt idx="187">
                  <c:v>12210</c:v>
                </c:pt>
                <c:pt idx="188">
                  <c:v>10761</c:v>
                </c:pt>
                <c:pt idx="189" formatCode="#,##0">
                  <c:v>9720</c:v>
                </c:pt>
                <c:pt idx="190" formatCode="#,##0">
                  <c:v>9060</c:v>
                </c:pt>
                <c:pt idx="191" formatCode="#,##0">
                  <c:v>8478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E54-4885-BB87-9103A7E1CEA2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fld id="{385B6041-424B-4086-A125-494782C0A84E}" type="VALUE">
                      <a:rPr lang="en-US">
                        <a:solidFill>
                          <a:srgbClr val="999999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4C-47C5-AC31-9A789F29C8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Hoja1!$C$3:$C$194</c:f>
              <c:numCache>
                <c:formatCode>General</c:formatCode>
                <c:ptCount val="192"/>
                <c:pt idx="12" formatCode="_(* #,##0_);_(* \(#,##0\);_(* &quot;-&quot;??_);_(@_)">
                  <c:v>4259</c:v>
                </c:pt>
                <c:pt idx="13" formatCode="_(* #,##0_);_(* \(#,##0\);_(* &quot;-&quot;??_);_(@_)">
                  <c:v>4131</c:v>
                </c:pt>
                <c:pt idx="14" formatCode="_(* #,##0_);_(* \(#,##0\);_(* &quot;-&quot;??_);_(@_)">
                  <c:v>3907</c:v>
                </c:pt>
                <c:pt idx="15" formatCode="_(* #,##0_);_(* \(#,##0\);_(* &quot;-&quot;??_);_(@_)">
                  <c:v>3713</c:v>
                </c:pt>
                <c:pt idx="16" formatCode="_(* #,##0_);_(* \(#,##0\);_(* &quot;-&quot;??_);_(@_)">
                  <c:v>3610</c:v>
                </c:pt>
                <c:pt idx="17" formatCode="_(* #,##0_);_(* \(#,##0\);_(* &quot;-&quot;??_);_(@_)">
                  <c:v>3454</c:v>
                </c:pt>
                <c:pt idx="18" formatCode="_(* #,##0_);_(* \(#,##0\);_(* &quot;-&quot;??_);_(@_)">
                  <c:v>3304</c:v>
                </c:pt>
                <c:pt idx="19" formatCode="_(* #,##0_);_(* \(#,##0\);_(* &quot;-&quot;??_);_(@_)">
                  <c:v>3144</c:v>
                </c:pt>
                <c:pt idx="20" formatCode="_(* #,##0_);_(* \(#,##0\);_(* &quot;-&quot;??_);_(@_)">
                  <c:v>3018</c:v>
                </c:pt>
                <c:pt idx="21" formatCode="_(* #,##0_);_(* \(#,##0\);_(* &quot;-&quot;??_);_(@_)">
                  <c:v>2934</c:v>
                </c:pt>
                <c:pt idx="22" formatCode="_(* #,##0_);_(* \(#,##0\);_(* &quot;-&quot;??_);_(@_)">
                  <c:v>2825</c:v>
                </c:pt>
                <c:pt idx="23" formatCode="_(* #,##0_);_(* \(#,##0\);_(* &quot;-&quot;??_);_(@_)">
                  <c:v>2886</c:v>
                </c:pt>
                <c:pt idx="24" formatCode="_(* #,##0_);_(* \(#,##0\);_(* &quot;-&quot;??_);_(@_)">
                  <c:v>3067</c:v>
                </c:pt>
                <c:pt idx="25" formatCode="_(* #,##0_);_(* \(#,##0\);_(* &quot;-&quot;??_);_(@_)">
                  <c:v>3125</c:v>
                </c:pt>
                <c:pt idx="26" formatCode="_(* #,##0_);_(* \(#,##0\);_(* &quot;-&quot;??_);_(@_)">
                  <c:v>3207</c:v>
                </c:pt>
                <c:pt idx="27" formatCode="_(* #,##0_);_(* \(#,##0\);_(* &quot;-&quot;??_);_(@_)">
                  <c:v>3230</c:v>
                </c:pt>
                <c:pt idx="28" formatCode="_(* #,##0_);_(* \(#,##0\);_(* &quot;-&quot;??_);_(@_)">
                  <c:v>3237</c:v>
                </c:pt>
                <c:pt idx="29" formatCode="_(* #,##0_);_(* \(#,##0\);_(* &quot;-&quot;??_);_(@_)">
                  <c:v>3264</c:v>
                </c:pt>
                <c:pt idx="30" formatCode="_(* #,##0_);_(* \(#,##0\);_(* &quot;-&quot;??_);_(@_)">
                  <c:v>3352</c:v>
                </c:pt>
                <c:pt idx="31" formatCode="_(* #,##0_);_(* \(#,##0\);_(* &quot;-&quot;??_);_(@_)">
                  <c:v>3348</c:v>
                </c:pt>
                <c:pt idx="32" formatCode="_(* #,##0_);_(* \(#,##0\);_(* &quot;-&quot;??_);_(@_)">
                  <c:v>3413</c:v>
                </c:pt>
                <c:pt idx="33" formatCode="_(* #,##0_);_(* \(#,##0\);_(* &quot;-&quot;??_);_(@_)">
                  <c:v>3493</c:v>
                </c:pt>
                <c:pt idx="34" formatCode="_(* #,##0_);_(* \(#,##0\);_(* &quot;-&quot;??_);_(@_)">
                  <c:v>3531</c:v>
                </c:pt>
                <c:pt idx="35" formatCode="_(* #,##0_);_(* \(#,##0\);_(* &quot;-&quot;??_);_(@_)">
                  <c:v>3574</c:v>
                </c:pt>
                <c:pt idx="36" formatCode="_(* #,##0_);_(* \(#,##0\);_(* &quot;-&quot;??_);_(@_)">
                  <c:v>3599</c:v>
                </c:pt>
                <c:pt idx="37" formatCode="_(* #,##0_);_(* \(#,##0\);_(* &quot;-&quot;??_);_(@_)">
                  <c:v>3565</c:v>
                </c:pt>
                <c:pt idx="38" formatCode="_(* #,##0_);_(* \(#,##0\);_(* &quot;-&quot;??_);_(@_)">
                  <c:v>3611</c:v>
                </c:pt>
                <c:pt idx="39" formatCode="_(* #,##0_);_(* \(#,##0\);_(* &quot;-&quot;??_);_(@_)">
                  <c:v>3762</c:v>
                </c:pt>
                <c:pt idx="40" formatCode="_(* #,##0_);_(* \(#,##0\);_(* &quot;-&quot;??_);_(@_)">
                  <c:v>3817</c:v>
                </c:pt>
                <c:pt idx="41" formatCode="_(* #,##0_);_(* \(#,##0\);_(* &quot;-&quot;??_);_(@_)">
                  <c:v>3932</c:v>
                </c:pt>
                <c:pt idx="42" formatCode="_(* #,##0_);_(* \(#,##0\);_(* &quot;-&quot;??_);_(@_)">
                  <c:v>3990</c:v>
                </c:pt>
                <c:pt idx="43" formatCode="_(* #,##0_);_(* \(#,##0\);_(* &quot;-&quot;??_);_(@_)">
                  <c:v>4077</c:v>
                </c:pt>
                <c:pt idx="44" formatCode="_(* #,##0_);_(* \(#,##0\);_(* &quot;-&quot;??_);_(@_)">
                  <c:v>4117</c:v>
                </c:pt>
                <c:pt idx="45" formatCode="_(* #,##0_);_(* \(#,##0\);_(* &quot;-&quot;??_);_(@_)">
                  <c:v>4125</c:v>
                </c:pt>
                <c:pt idx="46" formatCode="_(* #,##0_);_(* \(#,##0\);_(* &quot;-&quot;??_);_(@_)">
                  <c:v>4250</c:v>
                </c:pt>
                <c:pt idx="47" formatCode="_(* #,##0_);_(* \(#,##0\);_(* &quot;-&quot;??_);_(@_)">
                  <c:v>4282</c:v>
                </c:pt>
                <c:pt idx="48" formatCode="_(* #,##0_);_(* \(#,##0\);_(* &quot;-&quot;??_);_(@_)">
                  <c:v>4293</c:v>
                </c:pt>
                <c:pt idx="49" formatCode="_(* #,##0_);_(* \(#,##0\);_(* &quot;-&quot;??_);_(@_)">
                  <c:v>4375</c:v>
                </c:pt>
                <c:pt idx="50" formatCode="_(* #,##0_);_(* \(#,##0\);_(* &quot;-&quot;??_);_(@_)">
                  <c:v>4347</c:v>
                </c:pt>
                <c:pt idx="51" formatCode="_(* #,##0_);_(* \(#,##0\);_(* &quot;-&quot;??_);_(@_)">
                  <c:v>4370</c:v>
                </c:pt>
                <c:pt idx="52" formatCode="_(* #,##0_);_(* \(#,##0\);_(* &quot;-&quot;??_);_(@_)">
                  <c:v>4331</c:v>
                </c:pt>
                <c:pt idx="53" formatCode="_(* #,##0_);_(* \(#,##0\);_(* &quot;-&quot;??_);_(@_)">
                  <c:v>4275</c:v>
                </c:pt>
                <c:pt idx="54" formatCode="_(* #,##0_);_(* \(#,##0\);_(* &quot;-&quot;??_);_(@_)">
                  <c:v>4268</c:v>
                </c:pt>
                <c:pt idx="55" formatCode="_(* #,##0_);_(* \(#,##0\);_(* &quot;-&quot;??_);_(@_)">
                  <c:v>4233</c:v>
                </c:pt>
                <c:pt idx="56" formatCode="_(* #,##0_);_(* \(#,##0\);_(* &quot;-&quot;??_);_(@_)">
                  <c:v>4135</c:v>
                </c:pt>
                <c:pt idx="57" formatCode="_(* #,##0_);_(* \(#,##0\);_(* &quot;-&quot;??_);_(@_)">
                  <c:v>4102</c:v>
                </c:pt>
                <c:pt idx="58" formatCode="_(* #,##0_);_(* \(#,##0\);_(* &quot;-&quot;??_);_(@_)">
                  <c:v>3964</c:v>
                </c:pt>
                <c:pt idx="59" formatCode="_(* #,##0_);_(* \(#,##0\);_(* &quot;-&quot;??_);_(@_)">
                  <c:v>3865</c:v>
                </c:pt>
                <c:pt idx="60" formatCode="_(* #,##0_);_(* \(#,##0\);_(* &quot;-&quot;??_);_(@_)">
                  <c:v>3854</c:v>
                </c:pt>
                <c:pt idx="61" formatCode="_(* #,##0_);_(* \(#,##0\);_(* &quot;-&quot;??_);_(@_)">
                  <c:v>3821</c:v>
                </c:pt>
                <c:pt idx="62" formatCode="_(* #,##0_);_(* \(#,##0\);_(* &quot;-&quot;??_);_(@_)">
                  <c:v>3743</c:v>
                </c:pt>
                <c:pt idx="63" formatCode="_(* #,##0_);_(* \(#,##0\);_(* &quot;-&quot;??_);_(@_)">
                  <c:v>3619</c:v>
                </c:pt>
                <c:pt idx="64" formatCode="_(* #,##0_);_(* \(#,##0\);_(* &quot;-&quot;??_);_(@_)">
                  <c:v>3712</c:v>
                </c:pt>
                <c:pt idx="65" formatCode="_(* #,##0_);_(* \(#,##0\);_(* &quot;-&quot;??_);_(@_)">
                  <c:v>3797</c:v>
                </c:pt>
                <c:pt idx="66" formatCode="_(* #,##0_);_(* \(#,##0\);_(* &quot;-&quot;??_);_(@_)">
                  <c:v>3940</c:v>
                </c:pt>
                <c:pt idx="67" formatCode="_(* #,##0_);_(* \(#,##0\);_(* &quot;-&quot;??_);_(@_)">
                  <c:v>3999</c:v>
                </c:pt>
                <c:pt idx="68" formatCode="_(* #,##0_);_(* \(#,##0\);_(* &quot;-&quot;??_);_(@_)">
                  <c:v>4115</c:v>
                </c:pt>
                <c:pt idx="69" formatCode="_(* #,##0_);_(* \(#,##0\);_(* &quot;-&quot;??_);_(@_)">
                  <c:v>4218</c:v>
                </c:pt>
                <c:pt idx="70" formatCode="_(* #,##0_);_(* \(#,##0\);_(* &quot;-&quot;??_);_(@_)">
                  <c:v>4289</c:v>
                </c:pt>
                <c:pt idx="71" formatCode="_(* #,##0_);_(* \(#,##0\);_(* &quot;-&quot;??_);_(@_)">
                  <c:v>4322</c:v>
                </c:pt>
                <c:pt idx="72" formatCode="_(* #,##0_);_(* \(#,##0\);_(* &quot;-&quot;_);_(@_)">
                  <c:v>4432</c:v>
                </c:pt>
                <c:pt idx="73" formatCode="_(* #,##0_);_(* \(#,##0\);_(* &quot;-&quot;_);_(@_)">
                  <c:v>4610</c:v>
                </c:pt>
                <c:pt idx="74" formatCode="_(* #,##0_);_(* \(#,##0\);_(* &quot;-&quot;_);_(@_)">
                  <c:v>4683</c:v>
                </c:pt>
                <c:pt idx="75" formatCode="_(* #,##0_);_(* \(#,##0\);_(* &quot;-&quot;_);_(@_)">
                  <c:v>4732</c:v>
                </c:pt>
                <c:pt idx="76" formatCode="_(* #,##0_);_(* \(#,##0\);_(* &quot;-&quot;_);_(@_)">
                  <c:v>4695</c:v>
                </c:pt>
                <c:pt idx="77" formatCode="_(* #,##0_);_(* \(#,##0\);_(* &quot;-&quot;_);_(@_)">
                  <c:v>4600</c:v>
                </c:pt>
                <c:pt idx="78" formatCode="_(* #,##0_);_(* \(#,##0\);_(* &quot;-&quot;_);_(@_)">
                  <c:v>4477</c:v>
                </c:pt>
                <c:pt idx="79" formatCode="_(* #,##0_);_(* \(#,##0\);_(* &quot;-&quot;_);_(@_)">
                  <c:v>4445</c:v>
                </c:pt>
                <c:pt idx="80" formatCode="_(* #,##0_);_(* \(#,##0\);_(* &quot;-&quot;_);_(@_)">
                  <c:v>4415</c:v>
                </c:pt>
                <c:pt idx="81" formatCode="_(* #,##0_);_(* \(#,##0\);_(* &quot;-&quot;_);_(@_)">
                  <c:v>4392</c:v>
                </c:pt>
                <c:pt idx="82" formatCode="_(* #,##0_);_(* \(#,##0\);_(* &quot;-&quot;_);_(@_)">
                  <c:v>4412</c:v>
                </c:pt>
                <c:pt idx="83" formatCode="_(* #,##0_);_(* \(#,##0\);_(* &quot;-&quot;_);_(@_)">
                  <c:v>4441</c:v>
                </c:pt>
                <c:pt idx="84" formatCode="_(* #,##0_);_(* \(#,##0\);_(* &quot;-&quot;_);_(@_)">
                  <c:v>4427</c:v>
                </c:pt>
                <c:pt idx="85" formatCode="_(* #,##0_);_(* \(#,##0\);_(* &quot;-&quot;_);_(@_)">
                  <c:v>4383</c:v>
                </c:pt>
                <c:pt idx="86" formatCode="_(* #,##0_);_(* \(#,##0\);_(* &quot;-&quot;_);_(@_)">
                  <c:v>4432</c:v>
                </c:pt>
                <c:pt idx="87" formatCode="_(* #,##0_);_(* \(#,##0\);_(* &quot;-&quot;_);_(@_)">
                  <c:v>4491</c:v>
                </c:pt>
                <c:pt idx="88" formatCode="_(* #,##0_);_(* \(#,##0\);_(* &quot;-&quot;_);_(@_)">
                  <c:v>4538</c:v>
                </c:pt>
                <c:pt idx="89" formatCode="_(* #,##0_);_(* \(#,##0\);_(* &quot;-&quot;_);_(@_)">
                  <c:v>4600</c:v>
                </c:pt>
                <c:pt idx="90" formatCode="_(* #,##0_);_(* \(#,##0\);_(* &quot;-&quot;_);_(@_)">
                  <c:v>4707</c:v>
                </c:pt>
                <c:pt idx="91" formatCode="_(* #,##0_);_(* \(#,##0\);_(* &quot;-&quot;_);_(@_)">
                  <c:v>4861</c:v>
                </c:pt>
                <c:pt idx="92" formatCode="_(* #,##0_);_(* \(#,##0\);_(* &quot;-&quot;_);_(@_)">
                  <c:v>5086</c:v>
                </c:pt>
                <c:pt idx="93" formatCode="_(* #,##0_);_(* \(#,##0\);_(* &quot;-&quot;_);_(@_)">
                  <c:v>5182</c:v>
                </c:pt>
                <c:pt idx="94" formatCode="_(* #,##0_);_(* \(#,##0\);_(* &quot;-&quot;_);_(@_)">
                  <c:v>5242</c:v>
                </c:pt>
                <c:pt idx="95" formatCode="_(* #,##0_);_(* \(#,##0\);_(* &quot;-&quot;_);_(@_)">
                  <c:v>5293</c:v>
                </c:pt>
                <c:pt idx="96" formatCode="_(* #,##0_);_(* \(#,##0\);_(* &quot;-&quot;_);_(@_)">
                  <c:v>5481</c:v>
                </c:pt>
                <c:pt idx="97" formatCode="_(* #,##0_);_(* \(#,##0\);_(* &quot;-&quot;_);_(@_)">
                  <c:v>5519</c:v>
                </c:pt>
                <c:pt idx="98" formatCode="_(* #,##0_);_(* \(#,##0\);_(* &quot;-&quot;_);_(@_)">
                  <c:v>5676</c:v>
                </c:pt>
                <c:pt idx="99" formatCode="_(* #,##0_);_(* \(#,##0\);_(* &quot;-&quot;_);_(@_)">
                  <c:v>5701</c:v>
                </c:pt>
                <c:pt idx="100" formatCode="_(* #,##0_);_(* \(#,##0\);_(* &quot;-&quot;_);_(@_)">
                  <c:v>5802</c:v>
                </c:pt>
                <c:pt idx="101" formatCode="_(* #,##0_);_(* \(#,##0\);_(* &quot;-&quot;_);_(@_)">
                  <c:v>5910</c:v>
                </c:pt>
                <c:pt idx="102" formatCode="_(* #,##0_);_(* \(#,##0\);_(* &quot;-&quot;_);_(@_)">
                  <c:v>5932</c:v>
                </c:pt>
                <c:pt idx="103" formatCode="_(* #,##0_);_(* \(#,##0\);_(* &quot;-&quot;_);_(@_)">
                  <c:v>5940</c:v>
                </c:pt>
                <c:pt idx="104" formatCode="_(* #,##0_);_(* \(#,##0\);_(* &quot;-&quot;_);_(@_)">
                  <c:v>5750</c:v>
                </c:pt>
                <c:pt idx="105" formatCode="_(* #,##0_);_(* \(#,##0\);_(* &quot;-&quot;_);_(@_)">
                  <c:v>5725</c:v>
                </c:pt>
                <c:pt idx="106" formatCode="_(* #,##0_);_(* \(#,##0\);_(* &quot;-&quot;_);_(@_)">
                  <c:v>5650</c:v>
                </c:pt>
                <c:pt idx="107" formatCode="_(* #,##0_);_(* \(#,##0\);_(* &quot;-&quot;_);_(@_)">
                  <c:v>5645</c:v>
                </c:pt>
                <c:pt idx="108" formatCode="_(* #,##0_);_(* \(#,##0\);_(* &quot;-&quot;_);_(@_)">
                  <c:v>5582</c:v>
                </c:pt>
                <c:pt idx="109" formatCode="_(* #,##0_);_(* \(#,##0\);_(* &quot;-&quot;_);_(@_)">
                  <c:v>5537</c:v>
                </c:pt>
                <c:pt idx="110" formatCode="_(* #,##0_);_(* \(#,##0\);_(* &quot;-&quot;_);_(@_)">
                  <c:v>5458</c:v>
                </c:pt>
                <c:pt idx="111" formatCode="_(* #,##0_);_(* \(#,##0\);_(* &quot;-&quot;_);_(@_)">
                  <c:v>5368</c:v>
                </c:pt>
                <c:pt idx="112" formatCode="_(* #,##0_);_(* \(#,##0\);_(* &quot;-&quot;_);_(@_)">
                  <c:v>5186</c:v>
                </c:pt>
                <c:pt idx="113" formatCode="_(* #,##0_);_(* \(#,##0\);_(* &quot;-&quot;_);_(@_)">
                  <c:v>5036</c:v>
                </c:pt>
                <c:pt idx="114" formatCode="_(* #,##0_);_(* \(#,##0\);_(* &quot;-&quot;_);_(@_)">
                  <c:v>4844</c:v>
                </c:pt>
                <c:pt idx="115" formatCode="_(* #,##0_);_(* \(#,##0\);_(* &quot;-&quot;_);_(@_)">
                  <c:v>4713</c:v>
                </c:pt>
                <c:pt idx="116" formatCode="_(* #,##0_);_(* \(#,##0\);_(* &quot;-&quot;_);_(@_)">
                  <c:v>4691</c:v>
                </c:pt>
                <c:pt idx="117" formatCode="_(* #,##0_);_(* \(#,##0\);_(* &quot;-&quot;_);_(@_)">
                  <c:v>4520</c:v>
                </c:pt>
                <c:pt idx="118" formatCode="_(* #,##0_);_(* \(#,##0\);_(* &quot;-&quot;_);_(@_)">
                  <c:v>4479</c:v>
                </c:pt>
                <c:pt idx="119" formatCode="_(* #,##0_);_(* \(#,##0\);_(* &quot;-&quot;_);_(@_)">
                  <c:v>4496</c:v>
                </c:pt>
                <c:pt idx="120" formatCode="_(* #,##0_);_(* \(#,##0\);_(* &quot;-&quot;_);_(@_)">
                  <c:v>4340</c:v>
                </c:pt>
                <c:pt idx="121" formatCode="_(* #,##0_);_(* \(#,##0\);_(* &quot;-&quot;_);_(@_)">
                  <c:v>4401</c:v>
                </c:pt>
                <c:pt idx="122" formatCode="_(* #,##0_);_(* \(#,##0\);_(* &quot;-&quot;_);_(@_)">
                  <c:v>4427</c:v>
                </c:pt>
                <c:pt idx="123" formatCode="_(* #,##0_);_(* \(#,##0\);_(* &quot;-&quot;_);_(@_)">
                  <c:v>4443</c:v>
                </c:pt>
                <c:pt idx="124" formatCode="_(* #,##0_);_(* \(#,##0\);_(* &quot;-&quot;_);_(@_)">
                  <c:v>4445</c:v>
                </c:pt>
                <c:pt idx="125" formatCode="_(* #,##0_);_(* \(#,##0\);_(* &quot;-&quot;_);_(@_)">
                  <c:v>4329</c:v>
                </c:pt>
                <c:pt idx="126" formatCode="_(* #,##0_);_(* \(#,##0\);_(* &quot;-&quot;_);_(@_)">
                  <c:v>4259</c:v>
                </c:pt>
                <c:pt idx="127" formatCode="_(* #,##0_);_(* \(#,##0\);_(* &quot;-&quot;_);_(@_)">
                  <c:v>4280</c:v>
                </c:pt>
                <c:pt idx="128" formatCode="_(* #,##0_);_(* \(#,##0\);_(* &quot;-&quot;_);_(@_)">
                  <c:v>4292</c:v>
                </c:pt>
                <c:pt idx="129" formatCode="_(* #,##0_);_(* \(#,##0\);_(* &quot;-&quot;_);_(@_)">
                  <c:v>4424</c:v>
                </c:pt>
                <c:pt idx="130" formatCode="_(* #,##0_);_(* \(#,##0\);_(* &quot;-&quot;_);_(@_)">
                  <c:v>4502</c:v>
                </c:pt>
                <c:pt idx="131" formatCode="_(* #,##0_);_(* \(#,##0\);_(* &quot;-&quot;_);_(@_)">
                  <c:v>4482</c:v>
                </c:pt>
                <c:pt idx="132" formatCode="_(* #,##0_);_(* \(#,##0\);_(* &quot;-&quot;_);_(@_)">
                  <c:v>4509</c:v>
                </c:pt>
                <c:pt idx="133" formatCode="_(* #,##0_);_(* \(#,##0\);_(* &quot;-&quot;_);_(@_)">
                  <c:v>4417</c:v>
                </c:pt>
                <c:pt idx="134" formatCode="_(* #,##0_);_(* \(#,##0\);_(* &quot;-&quot;_);_(@_)">
                  <c:v>4364</c:v>
                </c:pt>
                <c:pt idx="135" formatCode="_(* #,##0_);_(* \(#,##0\);_(* &quot;-&quot;_);_(@_)">
                  <c:v>4336</c:v>
                </c:pt>
                <c:pt idx="136" formatCode="_(* #,##0_);_(* \(#,##0\);_(* &quot;-&quot;_);_(@_)">
                  <c:v>4216</c:v>
                </c:pt>
                <c:pt idx="137" formatCode="_(* #,##0_);_(* \(#,##0\);_(* &quot;-&quot;_);_(@_)">
                  <c:v>4226</c:v>
                </c:pt>
                <c:pt idx="138" formatCode="_(* #,##0_);_(* \(#,##0\);_(* &quot;-&quot;_);_(@_)">
                  <c:v>4302</c:v>
                </c:pt>
                <c:pt idx="139" formatCode="_(* #,##0_);_(* \(#,##0\);_(* &quot;-&quot;_);_(@_)">
                  <c:v>4185</c:v>
                </c:pt>
                <c:pt idx="140" formatCode="_(* #,##0_);_(* \(#,##0\);_(* &quot;-&quot;_);_(@_)">
                  <c:v>4050</c:v>
                </c:pt>
                <c:pt idx="141" formatCode="_(* #,##0_);_(* \(#,##0\);_(* &quot;-&quot;_);_(@_)">
                  <c:v>3863</c:v>
                </c:pt>
                <c:pt idx="142" formatCode="_(* #,##0_);_(* \(#,##0\);_(* &quot;-&quot;_);_(@_)">
                  <c:v>3788</c:v>
                </c:pt>
                <c:pt idx="143" formatCode="_(* #,##0_);_(* \(#,##0\);_(* &quot;-&quot;_);_(@_)">
                  <c:v>3724</c:v>
                </c:pt>
                <c:pt idx="144" formatCode="_(* #,##0_);_(* \(#,##0\);_(* &quot;-&quot;_);_(@_)">
                  <c:v>3566</c:v>
                </c:pt>
                <c:pt idx="145" formatCode="_(* #,##0_);_(* \(#,##0\);_(* &quot;-&quot;_);_(@_)">
                  <c:v>3535</c:v>
                </c:pt>
                <c:pt idx="146" formatCode="_(* #,##0_);_(* \(#,##0\);_(* &quot;-&quot;_);_(@_)">
                  <c:v>3325</c:v>
                </c:pt>
                <c:pt idx="147" formatCode="_(* #,##0_);_(* \(#,##0\);_(* &quot;-&quot;_);_(@_)">
                  <c:v>3077</c:v>
                </c:pt>
                <c:pt idx="148" formatCode="_(* #,##0_);_(* \(#,##0\);_(* &quot;-&quot;_);_(@_)">
                  <c:v>3008</c:v>
                </c:pt>
                <c:pt idx="149" formatCode="_(* #,##0_);_(* \(#,##0\);_(* &quot;-&quot;_);_(@_)">
                  <c:v>2888</c:v>
                </c:pt>
                <c:pt idx="150" formatCode="_(* #,##0_);_(* \(#,##0\);_(* &quot;-&quot;_);_(@_)">
                  <c:v>2806</c:v>
                </c:pt>
                <c:pt idx="151" formatCode="_(* #,##0_);_(* \(#,##0\);_(* &quot;-&quot;_);_(@_)">
                  <c:v>2915</c:v>
                </c:pt>
                <c:pt idx="152" formatCode="_(* #,##0_);_(* \(#,##0\);_(* &quot;-&quot;_);_(@_)">
                  <c:v>3103</c:v>
                </c:pt>
                <c:pt idx="153" formatCode="_(* #,##0_);_(* \(#,##0\);_(* &quot;-&quot;_);_(@_)">
                  <c:v>3487</c:v>
                </c:pt>
                <c:pt idx="154" formatCode="_(* #,##0_);_(* \(#,##0\);_(* &quot;-&quot;_);_(@_)">
                  <c:v>3591</c:v>
                </c:pt>
                <c:pt idx="155" formatCode="_(* #,##0_);_(* \(#,##0\);_(* &quot;-&quot;_);_(@_)">
                  <c:v>3830</c:v>
                </c:pt>
                <c:pt idx="156" formatCode="_(* #,##0_);_(* \(#,##0\);_(* &quot;-&quot;_);_(@_)">
                  <c:v>3916</c:v>
                </c:pt>
                <c:pt idx="157" formatCode="_(* #,##0_);_(* \(#,##0\);_(* &quot;-&quot;_);_(@_)">
                  <c:v>3917</c:v>
                </c:pt>
                <c:pt idx="158" formatCode="_(* #,##0_);_(* \(#,##0\);_(* &quot;-&quot;_);_(@_)">
                  <c:v>4315</c:v>
                </c:pt>
                <c:pt idx="159" formatCode="_(* #,##0_);_(* \(#,##0\);_(* &quot;-&quot;_);_(@_)">
                  <c:v>4665</c:v>
                </c:pt>
                <c:pt idx="160" formatCode="_(* #,##0_);_(* \(#,##0\);_(* &quot;-&quot;_);_(@_)">
                  <c:v>4721</c:v>
                </c:pt>
                <c:pt idx="161" formatCode="_(* #,##0_);_(* \(#,##0\);_(* &quot;-&quot;_);_(@_)">
                  <c:v>4701</c:v>
                </c:pt>
                <c:pt idx="162" formatCode="_(* #,##0_);_(* \(#,##0\);_(* &quot;-&quot;_);_(@_)">
                  <c:v>4676</c:v>
                </c:pt>
                <c:pt idx="163" formatCode="_(* #,##0_);_(* \(#,##0\);_(* &quot;-&quot;_);_(@_)">
                  <c:v>4719</c:v>
                </c:pt>
                <c:pt idx="164" formatCode="_(* #,##0_);_(* \(#,##0\);_(* &quot;-&quot;_);_(@_)">
                  <c:v>4663</c:v>
                </c:pt>
                <c:pt idx="165" formatCode="_(* #,##0_);_(* \(#,##0\);_(* &quot;-&quot;_);_(@_)">
                  <c:v>4263</c:v>
                </c:pt>
                <c:pt idx="166" formatCode="_(* #,##0_);_(* \(#,##0\);_(* &quot;-&quot;_);_(@_)">
                  <c:v>4078</c:v>
                </c:pt>
                <c:pt idx="167" formatCode="_(* #,##0_);_(* \(#,##0\);_(* &quot;-&quot;_);_(@_)">
                  <c:v>3902</c:v>
                </c:pt>
                <c:pt idx="168" formatCode="_(* #,##0_);_(* \(#,##0\);_(* &quot;-&quot;_);_(@_)">
                  <c:v>3899</c:v>
                </c:pt>
                <c:pt idx="169" formatCode="_(* #,##0_);_(* \(#,##0\);_(* &quot;-&quot;_);_(@_)">
                  <c:v>4067</c:v>
                </c:pt>
                <c:pt idx="170" formatCode="_(* #,##0_);_(* \(#,##0\);_(* &quot;-&quot;_);_(@_)">
                  <c:v>3945</c:v>
                </c:pt>
                <c:pt idx="171" formatCode="_(* #,##0_);_(* \(#,##0\);_(* &quot;-&quot;_);_(@_)">
                  <c:v>3887</c:v>
                </c:pt>
                <c:pt idx="172" formatCode="_(* #,##0_);_(* \(#,##0\);_(* &quot;-&quot;_);_(@_)">
                  <c:v>4593</c:v>
                </c:pt>
                <c:pt idx="173" formatCode="_(* #,##0_);_(* \(#,##0\);_(* &quot;-&quot;_);_(@_)">
                  <c:v>4743</c:v>
                </c:pt>
                <c:pt idx="174" formatCode="_(* #,##0_);_(* \(#,##0\);_(* &quot;-&quot;_);_(@_)">
                  <c:v>4749</c:v>
                </c:pt>
                <c:pt idx="175" formatCode="_(* #,##0_);_(* \(#,##0\);_(* &quot;-&quot;_);_(@_)">
                  <c:v>4766</c:v>
                </c:pt>
                <c:pt idx="176" formatCode="_(* #,##0_);_(* \(#,##0\);_(* &quot;-&quot;_);_(@_)">
                  <c:v>4580</c:v>
                </c:pt>
                <c:pt idx="177" formatCode="#,##0">
                  <c:v>4568</c:v>
                </c:pt>
                <c:pt idx="178" formatCode="#,##0">
                  <c:v>4499</c:v>
                </c:pt>
                <c:pt idx="179" formatCode="#,##0">
                  <c:v>4499</c:v>
                </c:pt>
                <c:pt idx="180" formatCode="#,##0">
                  <c:v>4201</c:v>
                </c:pt>
                <c:pt idx="181" formatCode="#,##0">
                  <c:v>3923</c:v>
                </c:pt>
                <c:pt idx="182" formatCode="#,##0">
                  <c:v>3936</c:v>
                </c:pt>
                <c:pt idx="183" formatCode="#,##0">
                  <c:v>3771</c:v>
                </c:pt>
                <c:pt idx="184" formatCode="#,##0">
                  <c:v>3714</c:v>
                </c:pt>
                <c:pt idx="185" formatCode="#,##0">
                  <c:v>3572</c:v>
                </c:pt>
                <c:pt idx="186" formatCode="#,##0">
                  <c:v>3499</c:v>
                </c:pt>
                <c:pt idx="187" formatCode="#,##0">
                  <c:v>3406</c:v>
                </c:pt>
                <c:pt idx="188">
                  <c:v>3438</c:v>
                </c:pt>
                <c:pt idx="189" formatCode="#,##0">
                  <c:v>3372</c:v>
                </c:pt>
                <c:pt idx="190" formatCode="#,##0">
                  <c:v>3289</c:v>
                </c:pt>
                <c:pt idx="191" formatCode="#,##0">
                  <c:v>3177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E54-4885-BB87-9103A7E1CEA2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fld id="{F1369445-0E4F-4739-A0CC-DF45606DEB8F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04C-47C5-AC31-9A789F29C8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Hoja1!$D$3:$D$194</c:f>
              <c:numCache>
                <c:formatCode>General</c:formatCode>
                <c:ptCount val="192"/>
                <c:pt idx="12" formatCode="_(* #,##0_);_(* \(#,##0\);_(* &quot;-&quot;??_);_(@_)">
                  <c:v>7212</c:v>
                </c:pt>
                <c:pt idx="13" formatCode="_(* #,##0_);_(* \(#,##0\);_(* &quot;-&quot;??_);_(@_)">
                  <c:v>7029</c:v>
                </c:pt>
                <c:pt idx="14" formatCode="_(* #,##0_);_(* \(#,##0\);_(* &quot;-&quot;??_);_(@_)">
                  <c:v>6813</c:v>
                </c:pt>
                <c:pt idx="15" formatCode="_(* #,##0_);_(* \(#,##0\);_(* &quot;-&quot;??_);_(@_)">
                  <c:v>6639</c:v>
                </c:pt>
                <c:pt idx="16" formatCode="_(* #,##0_);_(* \(#,##0\);_(* &quot;-&quot;??_);_(@_)">
                  <c:v>6576</c:v>
                </c:pt>
                <c:pt idx="17" formatCode="_(* #,##0_);_(* \(#,##0\);_(* &quot;-&quot;??_);_(@_)">
                  <c:v>6594</c:v>
                </c:pt>
                <c:pt idx="18" formatCode="_(* #,##0_);_(* \(#,##0\);_(* &quot;-&quot;??_);_(@_)">
                  <c:v>7033</c:v>
                </c:pt>
                <c:pt idx="19" formatCode="_(* #,##0_);_(* \(#,##0\);_(* &quot;-&quot;??_);_(@_)">
                  <c:v>7398</c:v>
                </c:pt>
                <c:pt idx="20" formatCode="_(* #,##0_);_(* \(#,##0\);_(* &quot;-&quot;??_);_(@_)">
                  <c:v>7832</c:v>
                </c:pt>
                <c:pt idx="21" formatCode="_(* #,##0_);_(* \(#,##0\);_(* &quot;-&quot;??_);_(@_)">
                  <c:v>8239</c:v>
                </c:pt>
                <c:pt idx="22" formatCode="_(* #,##0_);_(* \(#,##0\);_(* &quot;-&quot;??_);_(@_)">
                  <c:v>8551</c:v>
                </c:pt>
                <c:pt idx="23" formatCode="_(* #,##0_);_(* \(#,##0\);_(* &quot;-&quot;??_);_(@_)">
                  <c:v>8921</c:v>
                </c:pt>
                <c:pt idx="24" formatCode="_(* #,##0_);_(* \(#,##0\);_(* &quot;-&quot;??_);_(@_)">
                  <c:v>9249</c:v>
                </c:pt>
                <c:pt idx="25" formatCode="_(* #,##0_);_(* \(#,##0\);_(* &quot;-&quot;??_);_(@_)">
                  <c:v>9595</c:v>
                </c:pt>
                <c:pt idx="26" formatCode="_(* #,##0_);_(* \(#,##0\);_(* &quot;-&quot;??_);_(@_)">
                  <c:v>10085</c:v>
                </c:pt>
                <c:pt idx="27" formatCode="_(* #,##0_);_(* \(#,##0\);_(* &quot;-&quot;??_);_(@_)">
                  <c:v>10400</c:v>
                </c:pt>
                <c:pt idx="28" formatCode="_(* #,##0_);_(* \(#,##0\);_(* &quot;-&quot;??_);_(@_)">
                  <c:v>10624</c:v>
                </c:pt>
                <c:pt idx="29" formatCode="_(* #,##0_);_(* \(#,##0\);_(* &quot;-&quot;??_);_(@_)">
                  <c:v>10758</c:v>
                </c:pt>
                <c:pt idx="30" formatCode="_(* #,##0_);_(* \(#,##0\);_(* &quot;-&quot;??_);_(@_)">
                  <c:v>10557</c:v>
                </c:pt>
                <c:pt idx="31" formatCode="_(* #,##0_);_(* \(#,##0\);_(* &quot;-&quot;??_);_(@_)">
                  <c:v>10614</c:v>
                </c:pt>
                <c:pt idx="32" formatCode="_(* #,##0_);_(* \(#,##0\);_(* &quot;-&quot;??_);_(@_)">
                  <c:v>10436</c:v>
                </c:pt>
                <c:pt idx="33" formatCode="_(* #,##0_);_(* \(#,##0\);_(* &quot;-&quot;??_);_(@_)">
                  <c:v>10323</c:v>
                </c:pt>
                <c:pt idx="34" formatCode="_(* #,##0_);_(* \(#,##0\);_(* &quot;-&quot;??_);_(@_)">
                  <c:v>10282</c:v>
                </c:pt>
                <c:pt idx="35" formatCode="_(* #,##0_);_(* \(#,##0\);_(* &quot;-&quot;??_);_(@_)">
                  <c:v>10358</c:v>
                </c:pt>
                <c:pt idx="36" formatCode="_(* #,##0_);_(* \(#,##0\);_(* &quot;-&quot;??_);_(@_)">
                  <c:v>10380</c:v>
                </c:pt>
                <c:pt idx="37" formatCode="_(* #,##0_);_(* \(#,##0\);_(* &quot;-&quot;??_);_(@_)">
                  <c:v>10171</c:v>
                </c:pt>
                <c:pt idx="38" formatCode="_(* #,##0_);_(* \(#,##0\);_(* &quot;-&quot;??_);_(@_)">
                  <c:v>10066</c:v>
                </c:pt>
                <c:pt idx="39" formatCode="_(* #,##0_);_(* \(#,##0\);_(* &quot;-&quot;??_);_(@_)">
                  <c:v>10157</c:v>
                </c:pt>
                <c:pt idx="40" formatCode="_(* #,##0_);_(* \(#,##0\);_(* &quot;-&quot;??_);_(@_)">
                  <c:v>10150</c:v>
                </c:pt>
                <c:pt idx="41" formatCode="_(* #,##0_);_(* \(#,##0\);_(* &quot;-&quot;??_);_(@_)">
                  <c:v>10205</c:v>
                </c:pt>
                <c:pt idx="42" formatCode="_(* #,##0_);_(* \(#,##0\);_(* &quot;-&quot;??_);_(@_)">
                  <c:v>10284</c:v>
                </c:pt>
                <c:pt idx="43" formatCode="_(* #,##0_);_(* \(#,##0\);_(* &quot;-&quot;??_);_(@_)">
                  <c:v>10176</c:v>
                </c:pt>
                <c:pt idx="44" formatCode="_(* #,##0_);_(* \(#,##0\);_(* &quot;-&quot;??_);_(@_)">
                  <c:v>10293</c:v>
                </c:pt>
                <c:pt idx="45" formatCode="_(* #,##0_);_(* \(#,##0\);_(* &quot;-&quot;??_);_(@_)">
                  <c:v>10379</c:v>
                </c:pt>
                <c:pt idx="46" formatCode="_(* #,##0_);_(* \(#,##0\);_(* &quot;-&quot;??_);_(@_)">
                  <c:v>10478</c:v>
                </c:pt>
                <c:pt idx="47" formatCode="_(* #,##0_);_(* \(#,##0\);_(* &quot;-&quot;??_);_(@_)">
                  <c:v>10453</c:v>
                </c:pt>
                <c:pt idx="48" formatCode="_(* #,##0_);_(* \(#,##0\);_(* &quot;-&quot;??_);_(@_)">
                  <c:v>10516</c:v>
                </c:pt>
                <c:pt idx="49" formatCode="_(* #,##0_);_(* \(#,##0\);_(* &quot;-&quot;??_);_(@_)">
                  <c:v>10701</c:v>
                </c:pt>
                <c:pt idx="50" formatCode="_(* #,##0_);_(* \(#,##0\);_(* &quot;-&quot;??_);_(@_)">
                  <c:v>10634</c:v>
                </c:pt>
                <c:pt idx="51" formatCode="_(* #,##0_);_(* \(#,##0\);_(* &quot;-&quot;??_);_(@_)">
                  <c:v>10698</c:v>
                </c:pt>
                <c:pt idx="52" formatCode="_(* #,##0_);_(* \(#,##0\);_(* &quot;-&quot;??_);_(@_)">
                  <c:v>10690</c:v>
                </c:pt>
                <c:pt idx="53" formatCode="_(* #,##0_);_(* \(#,##0\);_(* &quot;-&quot;??_);_(@_)">
                  <c:v>10687</c:v>
                </c:pt>
                <c:pt idx="54" formatCode="_(* #,##0_);_(* \(#,##0\);_(* &quot;-&quot;??_);_(@_)">
                  <c:v>10549</c:v>
                </c:pt>
                <c:pt idx="55" formatCode="_(* #,##0_);_(* \(#,##0\);_(* &quot;-&quot;??_);_(@_)">
                  <c:v>10351</c:v>
                </c:pt>
                <c:pt idx="56" formatCode="_(* #,##0_);_(* \(#,##0\);_(* &quot;-&quot;??_);_(@_)">
                  <c:v>10192</c:v>
                </c:pt>
                <c:pt idx="57" formatCode="_(* #,##0_);_(* \(#,##0\);_(* &quot;-&quot;??_);_(@_)">
                  <c:v>10129</c:v>
                </c:pt>
                <c:pt idx="58" formatCode="_(* #,##0_);_(* \(#,##0\);_(* &quot;-&quot;??_);_(@_)">
                  <c:v>9978</c:v>
                </c:pt>
                <c:pt idx="59" formatCode="_(* #,##0_);_(* \(#,##0\);_(* &quot;-&quot;??_);_(@_)">
                  <c:v>9881</c:v>
                </c:pt>
                <c:pt idx="60" formatCode="_(* #,##0_);_(* \(#,##0\);_(* &quot;-&quot;??_);_(@_)">
                  <c:v>9912</c:v>
                </c:pt>
                <c:pt idx="61" formatCode="_(* #,##0_);_(* \(#,##0\);_(* &quot;-&quot;??_);_(@_)">
                  <c:v>9954</c:v>
                </c:pt>
                <c:pt idx="62" formatCode="_(* #,##0_);_(* \(#,##0\);_(* &quot;-&quot;??_);_(@_)">
                  <c:v>9990</c:v>
                </c:pt>
                <c:pt idx="63" formatCode="_(* #,##0_);_(* \(#,##0\);_(* &quot;-&quot;??_);_(@_)">
                  <c:v>9919</c:v>
                </c:pt>
                <c:pt idx="64" formatCode="_(* #,##0_);_(* \(#,##0\);_(* &quot;-&quot;??_);_(@_)">
                  <c:v>10072</c:v>
                </c:pt>
                <c:pt idx="65" formatCode="_(* #,##0_);_(* \(#,##0\);_(* &quot;-&quot;??_);_(@_)">
                  <c:v>10276</c:v>
                </c:pt>
                <c:pt idx="66" formatCode="_(* #,##0_);_(* \(#,##0\);_(* &quot;-&quot;??_);_(@_)">
                  <c:v>10534</c:v>
                </c:pt>
                <c:pt idx="67" formatCode="_(* #,##0_);_(* \(#,##0\);_(* &quot;-&quot;??_);_(@_)">
                  <c:v>10685</c:v>
                </c:pt>
                <c:pt idx="68" formatCode="_(* #,##0_);_(* \(#,##0\);_(* &quot;-&quot;??_);_(@_)">
                  <c:v>10901</c:v>
                </c:pt>
                <c:pt idx="69" formatCode="_(* #,##0_);_(* \(#,##0\);_(* &quot;-&quot;??_);_(@_)">
                  <c:v>10929</c:v>
                </c:pt>
                <c:pt idx="70" formatCode="_(* #,##0_);_(* \(#,##0\);_(* &quot;-&quot;??_);_(@_)">
                  <c:v>11125</c:v>
                </c:pt>
                <c:pt idx="71" formatCode="_(* #,##0_);_(* \(#,##0\);_(* &quot;-&quot;??_);_(@_)">
                  <c:v>11158</c:v>
                </c:pt>
                <c:pt idx="72" formatCode="_(* #,##0_);_(* \(#,##0\);_(* &quot;-&quot;_);_(@_)">
                  <c:v>12292</c:v>
                </c:pt>
                <c:pt idx="73" formatCode="_(* #,##0_);_(* \(#,##0\);_(* &quot;-&quot;_);_(@_)">
                  <c:v>12986</c:v>
                </c:pt>
                <c:pt idx="74" formatCode="_(* #,##0_);_(* \(#,##0\);_(* &quot;-&quot;_);_(@_)">
                  <c:v>13615</c:v>
                </c:pt>
                <c:pt idx="75" formatCode="_(* #,##0_);_(* \(#,##0\);_(* &quot;-&quot;_);_(@_)">
                  <c:v>13966</c:v>
                </c:pt>
                <c:pt idx="76" formatCode="_(* #,##0_);_(* \(#,##0\);_(* &quot;-&quot;_);_(@_)">
                  <c:v>14180</c:v>
                </c:pt>
                <c:pt idx="77" formatCode="_(* #,##0_);_(* \(#,##0\);_(* &quot;-&quot;_);_(@_)">
                  <c:v>14200</c:v>
                </c:pt>
                <c:pt idx="78" formatCode="_(* #,##0_);_(* \(#,##0\);_(* &quot;-&quot;_);_(@_)">
                  <c:v>14070</c:v>
                </c:pt>
                <c:pt idx="79" formatCode="_(* #,##0_);_(* \(#,##0\);_(* &quot;-&quot;_);_(@_)">
                  <c:v>14501</c:v>
                </c:pt>
                <c:pt idx="80" formatCode="_(* #,##0_);_(* \(#,##0\);_(* &quot;-&quot;_);_(@_)">
                  <c:v>14868</c:v>
                </c:pt>
                <c:pt idx="81" formatCode="_(* #,##0_);_(* \(#,##0\);_(* &quot;-&quot;_);_(@_)">
                  <c:v>15189</c:v>
                </c:pt>
                <c:pt idx="82" formatCode="_(* #,##0_);_(* \(#,##0\);_(* &quot;-&quot;_);_(@_)">
                  <c:v>15344</c:v>
                </c:pt>
                <c:pt idx="83" formatCode="_(* #,##0_);_(* \(#,##0\);_(* &quot;-&quot;_);_(@_)">
                  <c:v>15650</c:v>
                </c:pt>
                <c:pt idx="84" formatCode="_(* #,##0_);_(* \(#,##0\);_(* &quot;-&quot;_);_(@_)">
                  <c:v>14776</c:v>
                </c:pt>
                <c:pt idx="85" formatCode="_(* #,##0_);_(* \(#,##0\);_(* &quot;-&quot;_);_(@_)">
                  <c:v>14371</c:v>
                </c:pt>
                <c:pt idx="86" formatCode="_(* #,##0_);_(* \(#,##0\);_(* &quot;-&quot;_);_(@_)">
                  <c:v>14090</c:v>
                </c:pt>
                <c:pt idx="87" formatCode="_(* #,##0_);_(* \(#,##0\);_(* &quot;-&quot;_);_(@_)">
                  <c:v>14136</c:v>
                </c:pt>
                <c:pt idx="88" formatCode="_(* #,##0_);_(* \(#,##0\);_(* &quot;-&quot;_);_(@_)">
                  <c:v>14037</c:v>
                </c:pt>
                <c:pt idx="89" formatCode="_(* #,##0_);_(* \(#,##0\);_(* &quot;-&quot;_);_(@_)">
                  <c:v>14086</c:v>
                </c:pt>
                <c:pt idx="90" formatCode="_(* #,##0_);_(* \(#,##0\);_(* &quot;-&quot;_);_(@_)">
                  <c:v>14147</c:v>
                </c:pt>
                <c:pt idx="91" formatCode="_(* #,##0_);_(* \(#,##0\);_(* &quot;-&quot;_);_(@_)">
                  <c:v>13880</c:v>
                </c:pt>
                <c:pt idx="92" formatCode="_(* #,##0_);_(* \(#,##0\);_(* &quot;-&quot;_);_(@_)">
                  <c:v>14275</c:v>
                </c:pt>
                <c:pt idx="93" formatCode="_(* #,##0_);_(* \(#,##0\);_(* &quot;-&quot;_);_(@_)">
                  <c:v>14670</c:v>
                </c:pt>
                <c:pt idx="94" formatCode="_(* #,##0_);_(* \(#,##0\);_(* &quot;-&quot;_);_(@_)">
                  <c:v>15135</c:v>
                </c:pt>
                <c:pt idx="95" formatCode="_(* #,##0_);_(* \(#,##0\);_(* &quot;-&quot;_);_(@_)">
                  <c:v>15274</c:v>
                </c:pt>
                <c:pt idx="96" formatCode="_(* #,##0_);_(* \(#,##0\);_(* &quot;-&quot;_);_(@_)">
                  <c:v>15536</c:v>
                </c:pt>
                <c:pt idx="97" formatCode="_(* #,##0_);_(* \(#,##0\);_(* &quot;-&quot;_);_(@_)">
                  <c:v>15792</c:v>
                </c:pt>
                <c:pt idx="98" formatCode="_(* #,##0_);_(* \(#,##0\);_(* &quot;-&quot;_);_(@_)">
                  <c:v>16162</c:v>
                </c:pt>
                <c:pt idx="99" formatCode="_(* #,##0_);_(* \(#,##0\);_(* &quot;-&quot;_);_(@_)">
                  <c:v>16238</c:v>
                </c:pt>
                <c:pt idx="100" formatCode="_(* #,##0_);_(* \(#,##0\);_(* &quot;-&quot;_);_(@_)">
                  <c:v>16781</c:v>
                </c:pt>
                <c:pt idx="101" formatCode="_(* #,##0_);_(* \(#,##0\);_(* &quot;-&quot;_);_(@_)">
                  <c:v>17192</c:v>
                </c:pt>
                <c:pt idx="102" formatCode="_(* #,##0_);_(* \(#,##0\);_(* &quot;-&quot;_);_(@_)">
                  <c:v>17191</c:v>
                </c:pt>
                <c:pt idx="103" formatCode="_(* #,##0_);_(* \(#,##0\);_(* &quot;-&quot;_);_(@_)">
                  <c:v>17695</c:v>
                </c:pt>
                <c:pt idx="104" formatCode="_(* #,##0_);_(* \(#,##0\);_(* &quot;-&quot;_);_(@_)">
                  <c:v>17583</c:v>
                </c:pt>
                <c:pt idx="105" formatCode="_(* #,##0_);_(* \(#,##0\);_(* &quot;-&quot;_);_(@_)">
                  <c:v>17467</c:v>
                </c:pt>
                <c:pt idx="106" formatCode="_(* #,##0_);_(* \(#,##0\);_(* &quot;-&quot;_);_(@_)">
                  <c:v>17374</c:v>
                </c:pt>
                <c:pt idx="107" formatCode="_(* #,##0_);_(* \(#,##0\);_(* &quot;-&quot;_);_(@_)">
                  <c:v>17604</c:v>
                </c:pt>
                <c:pt idx="108" formatCode="_(* #,##0_);_(* \(#,##0\);_(* &quot;-&quot;_);_(@_)">
                  <c:v>17863</c:v>
                </c:pt>
                <c:pt idx="109" formatCode="_(* #,##0_);_(* \(#,##0\);_(* &quot;-&quot;_);_(@_)">
                  <c:v>18031</c:v>
                </c:pt>
                <c:pt idx="110" formatCode="_(* #,##0_);_(* \(#,##0\);_(* &quot;-&quot;_);_(@_)">
                  <c:v>17776</c:v>
                </c:pt>
                <c:pt idx="111" formatCode="_(* #,##0_);_(* \(#,##0\);_(* &quot;-&quot;_);_(@_)">
                  <c:v>17768</c:v>
                </c:pt>
                <c:pt idx="112" formatCode="_(* #,##0_);_(* \(#,##0\);_(* &quot;-&quot;_);_(@_)">
                  <c:v>17493</c:v>
                </c:pt>
                <c:pt idx="113" formatCode="_(* #,##0_);_(* \(#,##0\);_(* &quot;-&quot;_);_(@_)">
                  <c:v>17507</c:v>
                </c:pt>
                <c:pt idx="114" formatCode="_(* #,##0_);_(* \(#,##0\);_(* &quot;-&quot;_);_(@_)">
                  <c:v>18177</c:v>
                </c:pt>
                <c:pt idx="115" formatCode="_(* #,##0_);_(* \(#,##0\);_(* &quot;-&quot;_);_(@_)">
                  <c:v>18546</c:v>
                </c:pt>
                <c:pt idx="116" formatCode="_(* #,##0_);_(* \(#,##0\);_(* &quot;-&quot;_);_(@_)">
                  <c:v>18930</c:v>
                </c:pt>
                <c:pt idx="117" formatCode="_(* #,##0_);_(* \(#,##0\);_(* &quot;-&quot;_);_(@_)">
                  <c:v>19182</c:v>
                </c:pt>
                <c:pt idx="118" formatCode="_(* #,##0_);_(* \(#,##0\);_(* &quot;-&quot;_);_(@_)">
                  <c:v>19177</c:v>
                </c:pt>
                <c:pt idx="119" formatCode="_(* #,##0_);_(* \(#,##0\);_(* &quot;-&quot;_);_(@_)">
                  <c:v>19308</c:v>
                </c:pt>
                <c:pt idx="120" formatCode="_(* #,##0_);_(* \(#,##0\);_(* &quot;-&quot;_);_(@_)">
                  <c:v>19040</c:v>
                </c:pt>
                <c:pt idx="121" formatCode="_(* #,##0_);_(* \(#,##0\);_(* &quot;-&quot;_);_(@_)">
                  <c:v>19138</c:v>
                </c:pt>
                <c:pt idx="122" formatCode="_(* #,##0_);_(* \(#,##0\);_(* &quot;-&quot;_);_(@_)">
                  <c:v>19333</c:v>
                </c:pt>
                <c:pt idx="123" formatCode="_(* #,##0_);_(* \(#,##0\);_(* &quot;-&quot;_);_(@_)">
                  <c:v>19708</c:v>
                </c:pt>
                <c:pt idx="124" formatCode="_(* #,##0_);_(* \(#,##0\);_(* &quot;-&quot;_);_(@_)">
                  <c:v>20294</c:v>
                </c:pt>
                <c:pt idx="125" formatCode="_(* #,##0_);_(* \(#,##0\);_(* &quot;-&quot;_);_(@_)">
                  <c:v>21078</c:v>
                </c:pt>
                <c:pt idx="126" formatCode="_(* #,##0_);_(* \(#,##0\);_(* &quot;-&quot;_);_(@_)">
                  <c:v>20772</c:v>
                </c:pt>
                <c:pt idx="127" formatCode="_(* #,##0_);_(* \(#,##0\);_(* &quot;-&quot;_);_(@_)">
                  <c:v>20815</c:v>
                </c:pt>
                <c:pt idx="128" formatCode="_(* #,##0_);_(* \(#,##0\);_(* &quot;-&quot;_);_(@_)">
                  <c:v>20833</c:v>
                </c:pt>
                <c:pt idx="129" formatCode="_(* #,##0_);_(* \(#,##0\);_(* &quot;-&quot;_);_(@_)">
                  <c:v>21053</c:v>
                </c:pt>
                <c:pt idx="130" formatCode="_(* #,##0_);_(* \(#,##0\);_(* &quot;-&quot;_);_(@_)">
                  <c:v>21259</c:v>
                </c:pt>
                <c:pt idx="131" formatCode="_(* #,##0_);_(* \(#,##0\);_(* &quot;-&quot;_);_(@_)">
                  <c:v>20973</c:v>
                </c:pt>
                <c:pt idx="132" formatCode="_(* #,##0_);_(* \(#,##0\);_(* &quot;-&quot;_);_(@_)">
                  <c:v>21499</c:v>
                </c:pt>
                <c:pt idx="133" formatCode="_(* #,##0_);_(* \(#,##0\);_(* &quot;-&quot;_);_(@_)">
                  <c:v>21445</c:v>
                </c:pt>
                <c:pt idx="134" formatCode="_(* #,##0_);_(* \(#,##0\);_(* &quot;-&quot;_);_(@_)">
                  <c:v>21520</c:v>
                </c:pt>
                <c:pt idx="135" formatCode="_(* #,##0_);_(* \(#,##0\);_(* &quot;-&quot;_);_(@_)">
                  <c:v>21412</c:v>
                </c:pt>
                <c:pt idx="136" formatCode="_(* #,##0_);_(* \(#,##0\);_(* &quot;-&quot;_);_(@_)">
                  <c:v>20738</c:v>
                </c:pt>
                <c:pt idx="137" formatCode="_(* #,##0_);_(* \(#,##0\);_(* &quot;-&quot;_);_(@_)">
                  <c:v>19494</c:v>
                </c:pt>
                <c:pt idx="138" formatCode="_(* #,##0_);_(* \(#,##0\);_(* &quot;-&quot;_);_(@_)">
                  <c:v>19496</c:v>
                </c:pt>
                <c:pt idx="139" formatCode="_(* #,##0_);_(* \(#,##0\);_(* &quot;-&quot;_);_(@_)">
                  <c:v>19590</c:v>
                </c:pt>
                <c:pt idx="140" formatCode="_(* #,##0_);_(* \(#,##0\);_(* &quot;-&quot;_);_(@_)">
                  <c:v>19275</c:v>
                </c:pt>
                <c:pt idx="141" formatCode="_(* #,##0_);_(* \(#,##0\);_(* &quot;-&quot;_);_(@_)">
                  <c:v>19663</c:v>
                </c:pt>
                <c:pt idx="142" formatCode="_(* #,##0_);_(* \(#,##0\);_(* &quot;-&quot;_);_(@_)">
                  <c:v>20253</c:v>
                </c:pt>
                <c:pt idx="143" formatCode="_(* #,##0_);_(* \(#,##0\);_(* &quot;-&quot;_);_(@_)">
                  <c:v>21964</c:v>
                </c:pt>
                <c:pt idx="144" formatCode="_(* #,##0_);_(* \(#,##0\);_(* &quot;-&quot;_);_(@_)">
                  <c:v>22403</c:v>
                </c:pt>
                <c:pt idx="145" formatCode="_(* #,##0_);_(* \(#,##0\);_(* &quot;-&quot;_);_(@_)">
                  <c:v>22732</c:v>
                </c:pt>
                <c:pt idx="146" formatCode="_(* #,##0_);_(* \(#,##0\);_(* &quot;-&quot;_);_(@_)">
                  <c:v>22573</c:v>
                </c:pt>
                <c:pt idx="147" formatCode="_(* #,##0_);_(* \(#,##0\);_(* &quot;-&quot;_);_(@_)">
                  <c:v>22071</c:v>
                </c:pt>
                <c:pt idx="148" formatCode="_(* #,##0_);_(* \(#,##0\);_(* &quot;-&quot;_);_(@_)">
                  <c:v>22146</c:v>
                </c:pt>
                <c:pt idx="149" formatCode="_(* #,##0_);_(* \(#,##0\);_(* &quot;-&quot;_);_(@_)">
                  <c:v>22146</c:v>
                </c:pt>
                <c:pt idx="150" formatCode="_(* #,##0_);_(* \(#,##0\);_(* &quot;-&quot;_);_(@_)">
                  <c:v>23425</c:v>
                </c:pt>
                <c:pt idx="151" formatCode="_(* #,##0_);_(* \(#,##0\);_(* &quot;-&quot;_);_(@_)">
                  <c:v>24304</c:v>
                </c:pt>
                <c:pt idx="152" formatCode="_(* #,##0_);_(* \(#,##0\);_(* &quot;-&quot;_);_(@_)">
                  <c:v>25319</c:v>
                </c:pt>
                <c:pt idx="153" formatCode="_(* #,##0_);_(* \(#,##0\);_(* &quot;-&quot;_);_(@_)">
                  <c:v>26446</c:v>
                </c:pt>
                <c:pt idx="154" formatCode="_(* #,##0_);_(* \(#,##0\);_(* &quot;-&quot;_);_(@_)">
                  <c:v>27521</c:v>
                </c:pt>
                <c:pt idx="155" formatCode="_(* #,##0_);_(* \(#,##0\);_(* &quot;-&quot;_);_(@_)">
                  <c:v>27933</c:v>
                </c:pt>
                <c:pt idx="156" formatCode="_(* #,##0_);_(* \(#,##0\);_(* &quot;-&quot;_);_(@_)">
                  <c:v>27788</c:v>
                </c:pt>
                <c:pt idx="157" formatCode="_(* #,##0_);_(* \(#,##0\);_(* &quot;-&quot;_);_(@_)">
                  <c:v>28006</c:v>
                </c:pt>
                <c:pt idx="158" formatCode="_(* #,##0_);_(* \(#,##0\);_(* &quot;-&quot;_);_(@_)">
                  <c:v>29754</c:v>
                </c:pt>
                <c:pt idx="159" formatCode="_(* #,##0_);_(* \(#,##0\);_(* &quot;-&quot;_);_(@_)">
                  <c:v>32081</c:v>
                </c:pt>
                <c:pt idx="160" formatCode="_(* #,##0_);_(* \(#,##0\);_(* &quot;-&quot;_);_(@_)">
                  <c:v>32348</c:v>
                </c:pt>
                <c:pt idx="161" formatCode="_(* #,##0_);_(* \(#,##0\);_(* &quot;-&quot;_);_(@_)">
                  <c:v>32619</c:v>
                </c:pt>
                <c:pt idx="162" formatCode="_(* #,##0_);_(* \(#,##0\);_(* &quot;-&quot;_);_(@_)">
                  <c:v>32702</c:v>
                </c:pt>
                <c:pt idx="163" formatCode="_(* #,##0_);_(* \(#,##0\);_(* &quot;-&quot;_);_(@_)">
                  <c:v>33393</c:v>
                </c:pt>
                <c:pt idx="164" formatCode="_(* #,##0_);_(* \(#,##0\);_(* &quot;-&quot;_);_(@_)">
                  <c:v>33756</c:v>
                </c:pt>
                <c:pt idx="165" formatCode="_(* #,##0_);_(* \(#,##0\);_(* &quot;-&quot;_);_(@_)">
                  <c:v>32940</c:v>
                </c:pt>
                <c:pt idx="166" formatCode="_(* #,##0_);_(* \(#,##0\);_(* &quot;-&quot;_);_(@_)">
                  <c:v>31994</c:v>
                </c:pt>
                <c:pt idx="167" formatCode="_(* #,##0_);_(* \(#,##0\);_(* &quot;-&quot;_);_(@_)">
                  <c:v>31434</c:v>
                </c:pt>
                <c:pt idx="168" formatCode="_(* #,##0_);_(* \(#,##0\);_(* &quot;-&quot;_);_(@_)">
                  <c:v>31855</c:v>
                </c:pt>
                <c:pt idx="169" formatCode="_(* #,##0_);_(* \(#,##0\);_(* &quot;-&quot;_);_(@_)">
                  <c:v>33000</c:v>
                </c:pt>
                <c:pt idx="170" formatCode="_(* #,##0_);_(* \(#,##0\);_(* &quot;-&quot;_);_(@_)">
                  <c:v>33128</c:v>
                </c:pt>
                <c:pt idx="171" formatCode="_(* #,##0_);_(* \(#,##0\);_(* &quot;-&quot;_);_(@_)">
                  <c:v>33351</c:v>
                </c:pt>
                <c:pt idx="172" formatCode="_(* #,##0_);_(* \(#,##0\);_(* &quot;-&quot;_);_(@_)">
                  <c:v>36367</c:v>
                </c:pt>
                <c:pt idx="173" formatCode="_(* #,##0_);_(* \(#,##0\);_(* &quot;-&quot;_);_(@_)">
                  <c:v>37016</c:v>
                </c:pt>
                <c:pt idx="174" formatCode="_(* #,##0_);_(* \(#,##0\);_(* &quot;-&quot;_);_(@_)">
                  <c:v>38896</c:v>
                </c:pt>
                <c:pt idx="175" formatCode="_(* #,##0_);_(* \(#,##0\);_(* &quot;-&quot;_);_(@_)">
                  <c:v>35894</c:v>
                </c:pt>
                <c:pt idx="176" formatCode="_(* #,##0_);_(* \(#,##0\);_(* &quot;-&quot;_);_(@_)">
                  <c:v>34840</c:v>
                </c:pt>
                <c:pt idx="177" formatCode="#,##0">
                  <c:v>34122</c:v>
                </c:pt>
                <c:pt idx="178" formatCode="#,##0">
                  <c:v>41181</c:v>
                </c:pt>
                <c:pt idx="179" formatCode="#,##0">
                  <c:v>41181</c:v>
                </c:pt>
                <c:pt idx="180" formatCode="#,##0">
                  <c:v>38456</c:v>
                </c:pt>
                <c:pt idx="181" formatCode="#,##0">
                  <c:v>30548</c:v>
                </c:pt>
                <c:pt idx="182" formatCode="#,##0">
                  <c:v>28257</c:v>
                </c:pt>
                <c:pt idx="183" formatCode="#,##0">
                  <c:v>25593</c:v>
                </c:pt>
                <c:pt idx="184" formatCode="#,##0">
                  <c:v>26129</c:v>
                </c:pt>
                <c:pt idx="185" formatCode="#,##0">
                  <c:v>18876</c:v>
                </c:pt>
                <c:pt idx="186" formatCode="#,##0">
                  <c:v>16909</c:v>
                </c:pt>
                <c:pt idx="187">
                  <c:v>15616</c:v>
                </c:pt>
                <c:pt idx="188">
                  <c:v>14199</c:v>
                </c:pt>
                <c:pt idx="189" formatCode="#,##0">
                  <c:v>13092</c:v>
                </c:pt>
                <c:pt idx="190" formatCode="#,##0">
                  <c:v>12349</c:v>
                </c:pt>
                <c:pt idx="191" formatCode="#,##0">
                  <c:v>11655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8E54-4885-BB87-9103A7E1CEA2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Hoja1!$A$3:$A$194</c:f>
              <c:numCache>
                <c:formatCode>General</c:formatCode>
                <c:ptCount val="19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Hoja1!$E$3:$E$194</c:f>
              <c:numCache>
                <c:formatCode>General</c:formatCode>
                <c:ptCount val="192"/>
                <c:pt idx="12" formatCode="_(* #,##0_);_(* \(#,##0\);_(* &quot;-&quot;??_);_(@_)">
                  <c:v>17738.172222222223</c:v>
                </c:pt>
                <c:pt idx="13" formatCode="_(* #,##0_);_(* \(#,##0\);_(* &quot;-&quot;??_);_(@_)">
                  <c:v>17738.172222222223</c:v>
                </c:pt>
                <c:pt idx="14" formatCode="_(* #,##0_);_(* \(#,##0\);_(* &quot;-&quot;??_);_(@_)">
                  <c:v>17738.172222222223</c:v>
                </c:pt>
                <c:pt idx="15" formatCode="_(* #,##0_);_(* \(#,##0\);_(* &quot;-&quot;??_);_(@_)">
                  <c:v>17738.172222222223</c:v>
                </c:pt>
                <c:pt idx="16" formatCode="_(* #,##0_);_(* \(#,##0\);_(* &quot;-&quot;??_);_(@_)">
                  <c:v>17738.172222222223</c:v>
                </c:pt>
                <c:pt idx="17" formatCode="_(* #,##0_);_(* \(#,##0\);_(* &quot;-&quot;??_);_(@_)">
                  <c:v>17738.172222222223</c:v>
                </c:pt>
                <c:pt idx="18" formatCode="_(* #,##0_);_(* \(#,##0\);_(* &quot;-&quot;??_);_(@_)">
                  <c:v>17738.172222222223</c:v>
                </c:pt>
                <c:pt idx="19" formatCode="_(* #,##0_);_(* \(#,##0\);_(* &quot;-&quot;??_);_(@_)">
                  <c:v>17738.172222222223</c:v>
                </c:pt>
                <c:pt idx="20" formatCode="_(* #,##0_);_(* \(#,##0\);_(* &quot;-&quot;??_);_(@_)">
                  <c:v>17738.172222222223</c:v>
                </c:pt>
                <c:pt idx="21" formatCode="_(* #,##0_);_(* \(#,##0\);_(* &quot;-&quot;??_);_(@_)">
                  <c:v>17738.172222222223</c:v>
                </c:pt>
                <c:pt idx="22" formatCode="_(* #,##0_);_(* \(#,##0\);_(* &quot;-&quot;??_);_(@_)">
                  <c:v>17738.172222222223</c:v>
                </c:pt>
                <c:pt idx="23" formatCode="_(* #,##0_);_(* \(#,##0\);_(* &quot;-&quot;??_);_(@_)">
                  <c:v>17738.172222222223</c:v>
                </c:pt>
                <c:pt idx="24" formatCode="_(* #,##0_);_(* \(#,##0\);_(* &quot;-&quot;??_);_(@_)">
                  <c:v>17738.172222222223</c:v>
                </c:pt>
                <c:pt idx="25" formatCode="_(* #,##0_);_(* \(#,##0\);_(* &quot;-&quot;??_);_(@_)">
                  <c:v>17738.172222222223</c:v>
                </c:pt>
                <c:pt idx="26" formatCode="_(* #,##0_);_(* \(#,##0\);_(* &quot;-&quot;??_);_(@_)">
                  <c:v>17738.172222222223</c:v>
                </c:pt>
                <c:pt idx="27" formatCode="_(* #,##0_);_(* \(#,##0\);_(* &quot;-&quot;??_);_(@_)">
                  <c:v>17738.172222222223</c:v>
                </c:pt>
                <c:pt idx="28" formatCode="_(* #,##0_);_(* \(#,##0\);_(* &quot;-&quot;??_);_(@_)">
                  <c:v>17738.172222222223</c:v>
                </c:pt>
                <c:pt idx="29" formatCode="_(* #,##0_);_(* \(#,##0\);_(* &quot;-&quot;??_);_(@_)">
                  <c:v>17738.172222222223</c:v>
                </c:pt>
                <c:pt idx="30" formatCode="_(* #,##0_);_(* \(#,##0\);_(* &quot;-&quot;??_);_(@_)">
                  <c:v>17738.172222222223</c:v>
                </c:pt>
                <c:pt idx="31" formatCode="_(* #,##0_);_(* \(#,##0\);_(* &quot;-&quot;??_);_(@_)">
                  <c:v>17738.172222222223</c:v>
                </c:pt>
                <c:pt idx="32" formatCode="_(* #,##0_);_(* \(#,##0\);_(* &quot;-&quot;??_);_(@_)">
                  <c:v>17738.172222222223</c:v>
                </c:pt>
                <c:pt idx="33" formatCode="_(* #,##0_);_(* \(#,##0\);_(* &quot;-&quot;??_);_(@_)">
                  <c:v>17738.172222222223</c:v>
                </c:pt>
                <c:pt idx="34" formatCode="_(* #,##0_);_(* \(#,##0\);_(* &quot;-&quot;??_);_(@_)">
                  <c:v>17738.172222222223</c:v>
                </c:pt>
                <c:pt idx="35" formatCode="_(* #,##0_);_(* \(#,##0\);_(* &quot;-&quot;??_);_(@_)">
                  <c:v>17738.172222222223</c:v>
                </c:pt>
                <c:pt idx="36" formatCode="_(* #,##0_);_(* \(#,##0\);_(* &quot;-&quot;??_);_(@_)">
                  <c:v>17738.172222222223</c:v>
                </c:pt>
                <c:pt idx="37" formatCode="_(* #,##0_);_(* \(#,##0\);_(* &quot;-&quot;??_);_(@_)">
                  <c:v>17738.172222222223</c:v>
                </c:pt>
                <c:pt idx="38" formatCode="_(* #,##0_);_(* \(#,##0\);_(* &quot;-&quot;??_);_(@_)">
                  <c:v>17738.172222222223</c:v>
                </c:pt>
                <c:pt idx="39" formatCode="_(* #,##0_);_(* \(#,##0\);_(* &quot;-&quot;??_);_(@_)">
                  <c:v>17738.172222222223</c:v>
                </c:pt>
                <c:pt idx="40" formatCode="_(* #,##0_);_(* \(#,##0\);_(* &quot;-&quot;??_);_(@_)">
                  <c:v>17738.172222222223</c:v>
                </c:pt>
                <c:pt idx="41" formatCode="_(* #,##0_);_(* \(#,##0\);_(* &quot;-&quot;??_);_(@_)">
                  <c:v>17738.172222222223</c:v>
                </c:pt>
                <c:pt idx="42" formatCode="_(* #,##0_);_(* \(#,##0\);_(* &quot;-&quot;??_);_(@_)">
                  <c:v>17738.172222222223</c:v>
                </c:pt>
                <c:pt idx="43" formatCode="_(* #,##0_);_(* \(#,##0\);_(* &quot;-&quot;??_);_(@_)">
                  <c:v>17738.172222222223</c:v>
                </c:pt>
                <c:pt idx="44" formatCode="_(* #,##0_);_(* \(#,##0\);_(* &quot;-&quot;??_);_(@_)">
                  <c:v>17738.172222222223</c:v>
                </c:pt>
                <c:pt idx="45" formatCode="_(* #,##0_);_(* \(#,##0\);_(* &quot;-&quot;??_);_(@_)">
                  <c:v>17738.172222222223</c:v>
                </c:pt>
                <c:pt idx="46" formatCode="_(* #,##0_);_(* \(#,##0\);_(* &quot;-&quot;??_);_(@_)">
                  <c:v>17738.172222222223</c:v>
                </c:pt>
                <c:pt idx="47" formatCode="_(* #,##0_);_(* \(#,##0\);_(* &quot;-&quot;??_);_(@_)">
                  <c:v>17738.172222222223</c:v>
                </c:pt>
                <c:pt idx="48" formatCode="_(* #,##0_);_(* \(#,##0\);_(* &quot;-&quot;??_);_(@_)">
                  <c:v>17738.172222222223</c:v>
                </c:pt>
                <c:pt idx="49" formatCode="_(* #,##0_);_(* \(#,##0\);_(* &quot;-&quot;??_);_(@_)">
                  <c:v>17738.172222222223</c:v>
                </c:pt>
                <c:pt idx="50" formatCode="_(* #,##0_);_(* \(#,##0\);_(* &quot;-&quot;??_);_(@_)">
                  <c:v>17738.172222222223</c:v>
                </c:pt>
                <c:pt idx="51" formatCode="_(* #,##0_);_(* \(#,##0\);_(* &quot;-&quot;??_);_(@_)">
                  <c:v>17738.172222222223</c:v>
                </c:pt>
                <c:pt idx="52" formatCode="_(* #,##0_);_(* \(#,##0\);_(* &quot;-&quot;??_);_(@_)">
                  <c:v>17738.172222222223</c:v>
                </c:pt>
                <c:pt idx="53" formatCode="_(* #,##0_);_(* \(#,##0\);_(* &quot;-&quot;??_);_(@_)">
                  <c:v>17738.172222222223</c:v>
                </c:pt>
                <c:pt idx="54" formatCode="_(* #,##0_);_(* \(#,##0\);_(* &quot;-&quot;??_);_(@_)">
                  <c:v>17738.172222222223</c:v>
                </c:pt>
                <c:pt idx="55" formatCode="_(* #,##0_);_(* \(#,##0\);_(* &quot;-&quot;??_);_(@_)">
                  <c:v>17738.172222222223</c:v>
                </c:pt>
                <c:pt idx="56" formatCode="_(* #,##0_);_(* \(#,##0\);_(* &quot;-&quot;??_);_(@_)">
                  <c:v>17738.172222222223</c:v>
                </c:pt>
                <c:pt idx="57" formatCode="_(* #,##0_);_(* \(#,##0\);_(* &quot;-&quot;??_);_(@_)">
                  <c:v>17738.172222222223</c:v>
                </c:pt>
                <c:pt idx="58" formatCode="_(* #,##0_);_(* \(#,##0\);_(* &quot;-&quot;??_);_(@_)">
                  <c:v>17738.172222222223</c:v>
                </c:pt>
                <c:pt idx="59" formatCode="_(* #,##0_);_(* \(#,##0\);_(* &quot;-&quot;??_);_(@_)">
                  <c:v>17738.172222222223</c:v>
                </c:pt>
                <c:pt idx="60" formatCode="_(* #,##0_);_(* \(#,##0\);_(* &quot;-&quot;??_);_(@_)">
                  <c:v>17738.172222222223</c:v>
                </c:pt>
                <c:pt idx="61" formatCode="_(* #,##0_);_(* \(#,##0\);_(* &quot;-&quot;??_);_(@_)">
                  <c:v>17738.172222222223</c:v>
                </c:pt>
                <c:pt idx="62" formatCode="_(* #,##0_);_(* \(#,##0\);_(* &quot;-&quot;??_);_(@_)">
                  <c:v>17738.172222222223</c:v>
                </c:pt>
                <c:pt idx="63" formatCode="_(* #,##0_);_(* \(#,##0\);_(* &quot;-&quot;??_);_(@_)">
                  <c:v>17738.172222222223</c:v>
                </c:pt>
                <c:pt idx="64" formatCode="_(* #,##0_);_(* \(#,##0\);_(* &quot;-&quot;??_);_(@_)">
                  <c:v>17738.172222222223</c:v>
                </c:pt>
                <c:pt idx="65" formatCode="_(* #,##0_);_(* \(#,##0\);_(* &quot;-&quot;??_);_(@_)">
                  <c:v>17738.172222222223</c:v>
                </c:pt>
                <c:pt idx="66" formatCode="_(* #,##0_);_(* \(#,##0\);_(* &quot;-&quot;??_);_(@_)">
                  <c:v>17738.172222222223</c:v>
                </c:pt>
                <c:pt idx="67" formatCode="_(* #,##0_);_(* \(#,##0\);_(* &quot;-&quot;??_);_(@_)">
                  <c:v>17738.172222222223</c:v>
                </c:pt>
                <c:pt idx="68" formatCode="_(* #,##0_);_(* \(#,##0\);_(* &quot;-&quot;??_);_(@_)">
                  <c:v>17738.172222222223</c:v>
                </c:pt>
                <c:pt idx="69" formatCode="_(* #,##0_);_(* \(#,##0\);_(* &quot;-&quot;??_);_(@_)">
                  <c:v>17738.172222222223</c:v>
                </c:pt>
                <c:pt idx="70" formatCode="_(* #,##0_);_(* \(#,##0\);_(* &quot;-&quot;??_);_(@_)">
                  <c:v>17738.172222222223</c:v>
                </c:pt>
                <c:pt idx="71" formatCode="_(* #,##0_);_(* \(#,##0\);_(* &quot;-&quot;??_);_(@_)">
                  <c:v>17738.172222222223</c:v>
                </c:pt>
                <c:pt idx="72" formatCode="_(* #,##0_);_(* \(#,##0\);_(* &quot;-&quot;??_);_(@_)">
                  <c:v>17738.172222222223</c:v>
                </c:pt>
                <c:pt idx="73" formatCode="_(* #,##0_);_(* \(#,##0\);_(* &quot;-&quot;??_);_(@_)">
                  <c:v>17738.172222222223</c:v>
                </c:pt>
                <c:pt idx="74" formatCode="_(* #,##0_);_(* \(#,##0\);_(* &quot;-&quot;??_);_(@_)">
                  <c:v>17738.172222222223</c:v>
                </c:pt>
                <c:pt idx="75" formatCode="_(* #,##0_);_(* \(#,##0\);_(* &quot;-&quot;??_);_(@_)">
                  <c:v>17738.172222222223</c:v>
                </c:pt>
                <c:pt idx="76" formatCode="_(* #,##0_);_(* \(#,##0\);_(* &quot;-&quot;??_);_(@_)">
                  <c:v>17738.172222222223</c:v>
                </c:pt>
                <c:pt idx="77" formatCode="_(* #,##0_);_(* \(#,##0\);_(* &quot;-&quot;??_);_(@_)">
                  <c:v>17738.172222222223</c:v>
                </c:pt>
                <c:pt idx="78" formatCode="_(* #,##0_);_(* \(#,##0\);_(* &quot;-&quot;??_);_(@_)">
                  <c:v>17738.172222222223</c:v>
                </c:pt>
                <c:pt idx="79" formatCode="_(* #,##0_);_(* \(#,##0\);_(* &quot;-&quot;??_);_(@_)">
                  <c:v>17738.172222222223</c:v>
                </c:pt>
                <c:pt idx="80" formatCode="_(* #,##0_);_(* \(#,##0\);_(* &quot;-&quot;??_);_(@_)">
                  <c:v>17738.172222222223</c:v>
                </c:pt>
                <c:pt idx="81" formatCode="_(* #,##0_);_(* \(#,##0\);_(* &quot;-&quot;??_);_(@_)">
                  <c:v>17738.172222222223</c:v>
                </c:pt>
                <c:pt idx="82" formatCode="_(* #,##0_);_(* \(#,##0\);_(* &quot;-&quot;??_);_(@_)">
                  <c:v>17738.172222222223</c:v>
                </c:pt>
                <c:pt idx="83" formatCode="_(* #,##0_);_(* \(#,##0\);_(* &quot;-&quot;??_);_(@_)">
                  <c:v>17738.172222222223</c:v>
                </c:pt>
                <c:pt idx="84" formatCode="_(* #,##0_);_(* \(#,##0\);_(* &quot;-&quot;??_);_(@_)">
                  <c:v>17738.172222222223</c:v>
                </c:pt>
                <c:pt idx="85" formatCode="_(* #,##0_);_(* \(#,##0\);_(* &quot;-&quot;??_);_(@_)">
                  <c:v>17738.172222222223</c:v>
                </c:pt>
                <c:pt idx="86" formatCode="_(* #,##0_);_(* \(#,##0\);_(* &quot;-&quot;??_);_(@_)">
                  <c:v>17738.172222222223</c:v>
                </c:pt>
                <c:pt idx="87" formatCode="_(* #,##0_);_(* \(#,##0\);_(* &quot;-&quot;??_);_(@_)">
                  <c:v>17738.172222222223</c:v>
                </c:pt>
                <c:pt idx="88" formatCode="_(* #,##0_);_(* \(#,##0\);_(* &quot;-&quot;??_);_(@_)">
                  <c:v>17738.172222222223</c:v>
                </c:pt>
                <c:pt idx="89" formatCode="_(* #,##0_);_(* \(#,##0\);_(* &quot;-&quot;??_);_(@_)">
                  <c:v>17738.172222222223</c:v>
                </c:pt>
                <c:pt idx="90" formatCode="_(* #,##0_);_(* \(#,##0\);_(* &quot;-&quot;??_);_(@_)">
                  <c:v>17738.172222222223</c:v>
                </c:pt>
                <c:pt idx="91" formatCode="_(* #,##0_);_(* \(#,##0\);_(* &quot;-&quot;??_);_(@_)">
                  <c:v>17738.172222222223</c:v>
                </c:pt>
                <c:pt idx="92" formatCode="_(* #,##0_);_(* \(#,##0\);_(* &quot;-&quot;??_);_(@_)">
                  <c:v>17738.172222222223</c:v>
                </c:pt>
                <c:pt idx="93" formatCode="_(* #,##0_);_(* \(#,##0\);_(* &quot;-&quot;??_);_(@_)">
                  <c:v>17738.172222222223</c:v>
                </c:pt>
                <c:pt idx="94" formatCode="_(* #,##0_);_(* \(#,##0\);_(* &quot;-&quot;??_);_(@_)">
                  <c:v>17738.172222222223</c:v>
                </c:pt>
                <c:pt idx="95" formatCode="_(* #,##0_);_(* \(#,##0\);_(* &quot;-&quot;??_);_(@_)">
                  <c:v>17738.172222222223</c:v>
                </c:pt>
                <c:pt idx="96" formatCode="_(* #,##0_);_(* \(#,##0\);_(* &quot;-&quot;??_);_(@_)">
                  <c:v>17738.172222222223</c:v>
                </c:pt>
                <c:pt idx="97" formatCode="_(* #,##0_);_(* \(#,##0\);_(* &quot;-&quot;??_);_(@_)">
                  <c:v>17738.172222222223</c:v>
                </c:pt>
                <c:pt idx="98" formatCode="_(* #,##0_);_(* \(#,##0\);_(* &quot;-&quot;??_);_(@_)">
                  <c:v>17738.172222222223</c:v>
                </c:pt>
                <c:pt idx="99" formatCode="_(* #,##0_);_(* \(#,##0\);_(* &quot;-&quot;??_);_(@_)">
                  <c:v>17738.172222222223</c:v>
                </c:pt>
                <c:pt idx="100" formatCode="_(* #,##0_);_(* \(#,##0\);_(* &quot;-&quot;??_);_(@_)">
                  <c:v>17738.172222222223</c:v>
                </c:pt>
                <c:pt idx="101" formatCode="_(* #,##0_);_(* \(#,##0\);_(* &quot;-&quot;??_);_(@_)">
                  <c:v>17738.172222222223</c:v>
                </c:pt>
                <c:pt idx="102" formatCode="_(* #,##0_);_(* \(#,##0\);_(* &quot;-&quot;??_);_(@_)">
                  <c:v>17738.172222222223</c:v>
                </c:pt>
                <c:pt idx="103" formatCode="_(* #,##0_);_(* \(#,##0\);_(* &quot;-&quot;??_);_(@_)">
                  <c:v>17738.172222222223</c:v>
                </c:pt>
                <c:pt idx="104" formatCode="_(* #,##0_);_(* \(#,##0\);_(* &quot;-&quot;??_);_(@_)">
                  <c:v>17738.172222222223</c:v>
                </c:pt>
                <c:pt idx="105" formatCode="_(* #,##0_);_(* \(#,##0\);_(* &quot;-&quot;??_);_(@_)">
                  <c:v>17738.172222222223</c:v>
                </c:pt>
                <c:pt idx="106" formatCode="_(* #,##0_);_(* \(#,##0\);_(* &quot;-&quot;??_);_(@_)">
                  <c:v>17738.172222222223</c:v>
                </c:pt>
                <c:pt idx="107" formatCode="_(* #,##0_);_(* \(#,##0\);_(* &quot;-&quot;??_);_(@_)">
                  <c:v>17738.172222222223</c:v>
                </c:pt>
                <c:pt idx="108" formatCode="_(* #,##0_);_(* \(#,##0\);_(* &quot;-&quot;??_);_(@_)">
                  <c:v>17738.172222222223</c:v>
                </c:pt>
                <c:pt idx="109" formatCode="_(* #,##0_);_(* \(#,##0\);_(* &quot;-&quot;??_);_(@_)">
                  <c:v>17738.172222222223</c:v>
                </c:pt>
                <c:pt idx="110" formatCode="_(* #,##0_);_(* \(#,##0\);_(* &quot;-&quot;??_);_(@_)">
                  <c:v>17738.172222222223</c:v>
                </c:pt>
                <c:pt idx="111" formatCode="_(* #,##0_);_(* \(#,##0\);_(* &quot;-&quot;??_);_(@_)">
                  <c:v>17738.172222222223</c:v>
                </c:pt>
                <c:pt idx="112" formatCode="_(* #,##0_);_(* \(#,##0\);_(* &quot;-&quot;??_);_(@_)">
                  <c:v>17738.172222222223</c:v>
                </c:pt>
                <c:pt idx="113" formatCode="_(* #,##0_);_(* \(#,##0\);_(* &quot;-&quot;??_);_(@_)">
                  <c:v>17738.172222222223</c:v>
                </c:pt>
                <c:pt idx="114" formatCode="_(* #,##0_);_(* \(#,##0\);_(* &quot;-&quot;??_);_(@_)">
                  <c:v>17738.172222222223</c:v>
                </c:pt>
                <c:pt idx="115" formatCode="_(* #,##0_);_(* \(#,##0\);_(* &quot;-&quot;??_);_(@_)">
                  <c:v>17738.172222222223</c:v>
                </c:pt>
                <c:pt idx="116" formatCode="_(* #,##0_);_(* \(#,##0\);_(* &quot;-&quot;??_);_(@_)">
                  <c:v>17738.172222222223</c:v>
                </c:pt>
                <c:pt idx="117" formatCode="_(* #,##0_);_(* \(#,##0\);_(* &quot;-&quot;??_);_(@_)">
                  <c:v>17738.172222222223</c:v>
                </c:pt>
                <c:pt idx="118" formatCode="_(* #,##0_);_(* \(#,##0\);_(* &quot;-&quot;??_);_(@_)">
                  <c:v>17738.172222222223</c:v>
                </c:pt>
                <c:pt idx="119" formatCode="_(* #,##0_);_(* \(#,##0\);_(* &quot;-&quot;??_);_(@_)">
                  <c:v>17738.172222222223</c:v>
                </c:pt>
                <c:pt idx="120" formatCode="_(* #,##0_);_(* \(#,##0\);_(* &quot;-&quot;??_);_(@_)">
                  <c:v>17738.172222222223</c:v>
                </c:pt>
                <c:pt idx="121" formatCode="_(* #,##0_);_(* \(#,##0\);_(* &quot;-&quot;??_);_(@_)">
                  <c:v>17738.172222222223</c:v>
                </c:pt>
                <c:pt idx="122" formatCode="_(* #,##0_);_(* \(#,##0\);_(* &quot;-&quot;??_);_(@_)">
                  <c:v>17738.172222222223</c:v>
                </c:pt>
                <c:pt idx="123" formatCode="_(* #,##0_);_(* \(#,##0\);_(* &quot;-&quot;??_);_(@_)">
                  <c:v>17738.172222222223</c:v>
                </c:pt>
                <c:pt idx="124" formatCode="_(* #,##0_);_(* \(#,##0\);_(* &quot;-&quot;??_);_(@_)">
                  <c:v>17738.172222222223</c:v>
                </c:pt>
                <c:pt idx="125" formatCode="_(* #,##0_);_(* \(#,##0\);_(* &quot;-&quot;??_);_(@_)">
                  <c:v>17738.172222222223</c:v>
                </c:pt>
                <c:pt idx="126" formatCode="_(* #,##0_);_(* \(#,##0\);_(* &quot;-&quot;??_);_(@_)">
                  <c:v>17738.172222222223</c:v>
                </c:pt>
                <c:pt idx="127" formatCode="_(* #,##0_);_(* \(#,##0\);_(* &quot;-&quot;??_);_(@_)">
                  <c:v>17738.172222222223</c:v>
                </c:pt>
                <c:pt idx="128" formatCode="_(* #,##0_);_(* \(#,##0\);_(* &quot;-&quot;??_);_(@_)">
                  <c:v>17738.172222222223</c:v>
                </c:pt>
                <c:pt idx="129" formatCode="_(* #,##0_);_(* \(#,##0\);_(* &quot;-&quot;??_);_(@_)">
                  <c:v>17738.172222222223</c:v>
                </c:pt>
                <c:pt idx="130" formatCode="_(* #,##0_);_(* \(#,##0\);_(* &quot;-&quot;??_);_(@_)">
                  <c:v>17738.172222222223</c:v>
                </c:pt>
                <c:pt idx="131" formatCode="_(* #,##0_);_(* \(#,##0\);_(* &quot;-&quot;??_);_(@_)">
                  <c:v>17738.172222222223</c:v>
                </c:pt>
                <c:pt idx="132" formatCode="_(* #,##0_);_(* \(#,##0\);_(* &quot;-&quot;??_);_(@_)">
                  <c:v>17738.172222222223</c:v>
                </c:pt>
                <c:pt idx="133" formatCode="_(* #,##0_);_(* \(#,##0\);_(* &quot;-&quot;??_);_(@_)">
                  <c:v>17738.172222222223</c:v>
                </c:pt>
                <c:pt idx="134" formatCode="_(* #,##0_);_(* \(#,##0\);_(* &quot;-&quot;??_);_(@_)">
                  <c:v>17738.172222222223</c:v>
                </c:pt>
                <c:pt idx="135" formatCode="_(* #,##0_);_(* \(#,##0\);_(* &quot;-&quot;??_);_(@_)">
                  <c:v>17738.172222222223</c:v>
                </c:pt>
                <c:pt idx="136" formatCode="_(* #,##0_);_(* \(#,##0\);_(* &quot;-&quot;??_);_(@_)">
                  <c:v>17738.172222222223</c:v>
                </c:pt>
                <c:pt idx="137" formatCode="_(* #,##0_);_(* \(#,##0\);_(* &quot;-&quot;??_);_(@_)">
                  <c:v>17738.172222222223</c:v>
                </c:pt>
                <c:pt idx="138" formatCode="_(* #,##0_);_(* \(#,##0\);_(* &quot;-&quot;??_);_(@_)">
                  <c:v>17738.172222222223</c:v>
                </c:pt>
                <c:pt idx="139" formatCode="_(* #,##0_);_(* \(#,##0\);_(* &quot;-&quot;??_);_(@_)">
                  <c:v>17738.172222222223</c:v>
                </c:pt>
                <c:pt idx="140" formatCode="_(* #,##0_);_(* \(#,##0\);_(* &quot;-&quot;??_);_(@_)">
                  <c:v>17738.172222222223</c:v>
                </c:pt>
                <c:pt idx="141" formatCode="_(* #,##0_);_(* \(#,##0\);_(* &quot;-&quot;??_);_(@_)">
                  <c:v>17738.172222222223</c:v>
                </c:pt>
                <c:pt idx="142" formatCode="_(* #,##0_);_(* \(#,##0\);_(* &quot;-&quot;??_);_(@_)">
                  <c:v>17738.172222222223</c:v>
                </c:pt>
                <c:pt idx="143" formatCode="_(* #,##0_);_(* \(#,##0\);_(* &quot;-&quot;??_);_(@_)">
                  <c:v>17738.172222222223</c:v>
                </c:pt>
                <c:pt idx="144" formatCode="_(* #,##0_);_(* \(#,##0\);_(* &quot;-&quot;??_);_(@_)">
                  <c:v>17738.172222222223</c:v>
                </c:pt>
                <c:pt idx="145" formatCode="_(* #,##0_);_(* \(#,##0\);_(* &quot;-&quot;??_);_(@_)">
                  <c:v>17738.172222222223</c:v>
                </c:pt>
                <c:pt idx="146" formatCode="_(* #,##0_);_(* \(#,##0\);_(* &quot;-&quot;??_);_(@_)">
                  <c:v>17738.172222222223</c:v>
                </c:pt>
                <c:pt idx="147" formatCode="_(* #,##0_);_(* \(#,##0\);_(* &quot;-&quot;??_);_(@_)">
                  <c:v>17738.172222222223</c:v>
                </c:pt>
                <c:pt idx="148" formatCode="_(* #,##0_);_(* \(#,##0\);_(* &quot;-&quot;??_);_(@_)">
                  <c:v>17738.172222222223</c:v>
                </c:pt>
                <c:pt idx="149" formatCode="_(* #,##0_);_(* \(#,##0\);_(* &quot;-&quot;??_);_(@_)">
                  <c:v>17738.172222222223</c:v>
                </c:pt>
                <c:pt idx="150" formatCode="_(* #,##0_);_(* \(#,##0\);_(* &quot;-&quot;??_);_(@_)">
                  <c:v>17738.172222222223</c:v>
                </c:pt>
                <c:pt idx="151" formatCode="_(* #,##0_);_(* \(#,##0\);_(* &quot;-&quot;??_);_(@_)">
                  <c:v>17738.172222222223</c:v>
                </c:pt>
                <c:pt idx="152" formatCode="_(* #,##0_);_(* \(#,##0\);_(* &quot;-&quot;??_);_(@_)">
                  <c:v>17738.172222222223</c:v>
                </c:pt>
                <c:pt idx="153" formatCode="_(* #,##0_);_(* \(#,##0\);_(* &quot;-&quot;??_);_(@_)">
                  <c:v>17738.172222222223</c:v>
                </c:pt>
                <c:pt idx="154" formatCode="_(* #,##0_);_(* \(#,##0\);_(* &quot;-&quot;??_);_(@_)">
                  <c:v>17738.172222222223</c:v>
                </c:pt>
                <c:pt idx="155" formatCode="_(* #,##0_);_(* \(#,##0\);_(* &quot;-&quot;??_);_(@_)">
                  <c:v>17738.172222222223</c:v>
                </c:pt>
                <c:pt idx="156" formatCode="_(* #,##0_);_(* \(#,##0\);_(* &quot;-&quot;??_);_(@_)">
                  <c:v>17738.172222222223</c:v>
                </c:pt>
                <c:pt idx="157" formatCode="_(* #,##0_);_(* \(#,##0\);_(* &quot;-&quot;??_);_(@_)">
                  <c:v>17738.172222222223</c:v>
                </c:pt>
                <c:pt idx="158" formatCode="_(* #,##0_);_(* \(#,##0\);_(* &quot;-&quot;??_);_(@_)">
                  <c:v>17738.172222222223</c:v>
                </c:pt>
                <c:pt idx="159" formatCode="_(* #,##0_);_(* \(#,##0\);_(* &quot;-&quot;??_);_(@_)">
                  <c:v>17738.172222222223</c:v>
                </c:pt>
                <c:pt idx="160" formatCode="_(* #,##0_);_(* \(#,##0\);_(* &quot;-&quot;??_);_(@_)">
                  <c:v>17738.172222222223</c:v>
                </c:pt>
                <c:pt idx="161" formatCode="_(* #,##0_);_(* \(#,##0\);_(* &quot;-&quot;??_);_(@_)">
                  <c:v>17738.172222222223</c:v>
                </c:pt>
                <c:pt idx="162" formatCode="_(* #,##0_);_(* \(#,##0\);_(* &quot;-&quot;??_);_(@_)">
                  <c:v>17738.172222222223</c:v>
                </c:pt>
                <c:pt idx="163" formatCode="_(* #,##0_);_(* \(#,##0\);_(* &quot;-&quot;??_);_(@_)">
                  <c:v>17738.172222222223</c:v>
                </c:pt>
                <c:pt idx="164" formatCode="_(* #,##0_);_(* \(#,##0\);_(* &quot;-&quot;??_);_(@_)">
                  <c:v>17738.172222222223</c:v>
                </c:pt>
                <c:pt idx="165" formatCode="_(* #,##0_);_(* \(#,##0\);_(* &quot;-&quot;??_);_(@_)">
                  <c:v>17738.172222222223</c:v>
                </c:pt>
                <c:pt idx="166" formatCode="_(* #,##0_);_(* \(#,##0\);_(* &quot;-&quot;??_);_(@_)">
                  <c:v>17738.172222222223</c:v>
                </c:pt>
                <c:pt idx="167" formatCode="_(* #,##0_);_(* \(#,##0\);_(* &quot;-&quot;??_);_(@_)">
                  <c:v>17738.172222222223</c:v>
                </c:pt>
                <c:pt idx="168" formatCode="_(* #,##0_);_(* \(#,##0\);_(* &quot;-&quot;??_);_(@_)">
                  <c:v>17738.172222222223</c:v>
                </c:pt>
                <c:pt idx="169" formatCode="_(* #,##0_);_(* \(#,##0\);_(* &quot;-&quot;??_);_(@_)">
                  <c:v>17738.172222222223</c:v>
                </c:pt>
                <c:pt idx="170" formatCode="_(* #,##0_);_(* \(#,##0\);_(* &quot;-&quot;??_);_(@_)">
                  <c:v>17738.172222222223</c:v>
                </c:pt>
                <c:pt idx="171" formatCode="_(* #,##0_);_(* \(#,##0\);_(* &quot;-&quot;??_);_(@_)">
                  <c:v>17738.172222222223</c:v>
                </c:pt>
                <c:pt idx="172" formatCode="_(* #,##0_);_(* \(#,##0\);_(* &quot;-&quot;??_);_(@_)">
                  <c:v>17738.172222222223</c:v>
                </c:pt>
                <c:pt idx="173" formatCode="_(* #,##0_);_(* \(#,##0\);_(* &quot;-&quot;??_);_(@_)">
                  <c:v>17738.172222222223</c:v>
                </c:pt>
                <c:pt idx="174" formatCode="_(* #,##0_);_(* \(#,##0\);_(* &quot;-&quot;??_);_(@_)">
                  <c:v>17738.172222222223</c:v>
                </c:pt>
                <c:pt idx="175" formatCode="_(* #,##0_);_(* \(#,##0\);_(* &quot;-&quot;??_);_(@_)">
                  <c:v>17738.172222222223</c:v>
                </c:pt>
                <c:pt idx="176" formatCode="_(* #,##0_);_(* \(#,##0\);_(* &quot;-&quot;??_);_(@_)">
                  <c:v>17738.172222222223</c:v>
                </c:pt>
                <c:pt idx="177" formatCode="_(* #,##0_);_(* \(#,##0\);_(* &quot;-&quot;??_);_(@_)">
                  <c:v>17738.172222222223</c:v>
                </c:pt>
                <c:pt idx="178" formatCode="_(* #,##0_);_(* \(#,##0\);_(* &quot;-&quot;??_);_(@_)">
                  <c:v>17738.172222222223</c:v>
                </c:pt>
                <c:pt idx="179" formatCode="_(* #,##0_);_(* \(#,##0\);_(* &quot;-&quot;??_);_(@_)">
                  <c:v>17738.172222222223</c:v>
                </c:pt>
                <c:pt idx="180" formatCode="_(* #,##0_);_(* \(#,##0\);_(* &quot;-&quot;??_);_(@_)">
                  <c:v>17738.172222222223</c:v>
                </c:pt>
                <c:pt idx="181" formatCode="_(* #,##0_);_(* \(#,##0\);_(* &quot;-&quot;??_);_(@_)">
                  <c:v>17738.172222222223</c:v>
                </c:pt>
                <c:pt idx="182" formatCode="_(* #,##0_);_(* \(#,##0\);_(* &quot;-&quot;??_);_(@_)">
                  <c:v>17738.172222222223</c:v>
                </c:pt>
                <c:pt idx="183" formatCode="_(* #,##0_);_(* \(#,##0\);_(* &quot;-&quot;??_);_(@_)">
                  <c:v>17738.172222222223</c:v>
                </c:pt>
                <c:pt idx="184" formatCode="_(* #,##0_);_(* \(#,##0\);_(* &quot;-&quot;??_);_(@_)">
                  <c:v>17738.172222222223</c:v>
                </c:pt>
                <c:pt idx="185" formatCode="_(* #,##0_);_(* \(#,##0\);_(* &quot;-&quot;??_);_(@_)">
                  <c:v>17738.172222222223</c:v>
                </c:pt>
                <c:pt idx="186" formatCode="_(* #,##0_);_(* \(#,##0\);_(* &quot;-&quot;??_);_(@_)">
                  <c:v>17738.172222222223</c:v>
                </c:pt>
                <c:pt idx="187" formatCode="_(* #,##0_);_(* \(#,##0\);_(* &quot;-&quot;??_);_(@_)">
                  <c:v>17738.172222222223</c:v>
                </c:pt>
                <c:pt idx="188" formatCode="_(* #,##0_);_(* \(#,##0\);_(* &quot;-&quot;??_);_(@_)">
                  <c:v>17738.172222222223</c:v>
                </c:pt>
                <c:pt idx="189" formatCode="_(* #,##0_);_(* \(#,##0\);_(* &quot;-&quot;??_);_(@_)">
                  <c:v>17738.172222222223</c:v>
                </c:pt>
                <c:pt idx="190" formatCode="_(* #,##0_);_(* \(#,##0\);_(* &quot;-&quot;??_);_(@_)">
                  <c:v>17738.172222222223</c:v>
                </c:pt>
                <c:pt idx="191" formatCode="_(* #,##0_);_(* \(#,##0\);_(* &quot;-&quot;??_);_(@_)">
                  <c:v>17738.172222222223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E54-4885-BB87-9103A7E1C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01120"/>
        <c:axId val="61666368"/>
      </c:lineChart>
      <c:dateAx>
        <c:axId val="64901120"/>
        <c:scaling>
          <c:orientation val="minMax"/>
          <c:max val="45261"/>
          <c:min val="4343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666368"/>
        <c:crosses val="autoZero"/>
        <c:auto val="1"/>
        <c:lblOffset val="100"/>
        <c:baseTimeUnit val="months"/>
        <c:majorUnit val="6"/>
        <c:majorTimeUnit val="months"/>
      </c:dateAx>
      <c:valAx>
        <c:axId val="6166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4901120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5.5029389560414838E-2"/>
          <c:y val="0.8800286065799019"/>
          <c:w val="0.94497061043958519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7961702744636634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79"/>
              <c:layout>
                <c:manualLayout>
                  <c:x val="3.0098834381163633E-2"/>
                  <c:y val="4.3779637435657721E-2"/>
                </c:manualLayout>
              </c:layout>
              <c:tx>
                <c:rich>
                  <a:bodyPr/>
                  <a:lstStyle/>
                  <a:p>
                    <a:fld id="{E26BDBFA-2F3A-49DF-AF9B-AE1BCFCDFBE3}" type="VALUE">
                      <a:rPr lang="en-US">
                        <a:solidFill>
                          <a:srgbClr val="FF7C8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5BD-4FB4-9F4D-B5FF9B5F60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Hoja1!$B$3:$B$194</c:f>
              <c:numCache>
                <c:formatCode>General</c:formatCode>
                <c:ptCount val="192"/>
                <c:pt idx="15" formatCode="_(* #,##0_);_(* \(#,##0\);_(* &quot;-&quot;_);_(@_)">
                  <c:v>1445</c:v>
                </c:pt>
                <c:pt idx="16" formatCode="_(* #,##0_);_(* \(#,##0\);_(* &quot;-&quot;_);_(@_)">
                  <c:v>1400</c:v>
                </c:pt>
                <c:pt idx="17" formatCode="_(* #,##0_);_(* \(#,##0\);_(* &quot;-&quot;_);_(@_)">
                  <c:v>1378</c:v>
                </c:pt>
                <c:pt idx="18" formatCode="_(* #,##0_);_(* \(#,##0\);_(* &quot;-&quot;_);_(@_)">
                  <c:v>1296</c:v>
                </c:pt>
                <c:pt idx="19" formatCode="_(* #,##0_);_(* \(#,##0\);_(* &quot;-&quot;_);_(@_)">
                  <c:v>1184</c:v>
                </c:pt>
                <c:pt idx="20" formatCode="_(* #,##0_);_(* \(#,##0\);_(* &quot;-&quot;_);_(@_)">
                  <c:v>1122</c:v>
                </c:pt>
                <c:pt idx="21" formatCode="_(* #,##0_);_(* \(#,##0\);_(* &quot;-&quot;_);_(@_)">
                  <c:v>1004</c:v>
                </c:pt>
                <c:pt idx="22" formatCode="_(* #,##0_);_(* \(#,##0\);_(* &quot;-&quot;_);_(@_)">
                  <c:v>894</c:v>
                </c:pt>
                <c:pt idx="23" formatCode="_(* #,##0_);_(* \(#,##0\);_(* &quot;-&quot;_);_(@_)">
                  <c:v>823</c:v>
                </c:pt>
                <c:pt idx="24" formatCode="_(* #,##0_);_(* \(#,##0\);_(* &quot;-&quot;_);_(@_)">
                  <c:v>805</c:v>
                </c:pt>
                <c:pt idx="25" formatCode="_(* #,##0_);_(* \(#,##0\);_(* &quot;-&quot;_);_(@_)">
                  <c:v>727</c:v>
                </c:pt>
                <c:pt idx="26" formatCode="_(* #,##0_);_(* \(#,##0\);_(* &quot;-&quot;_);_(@_)">
                  <c:v>797</c:v>
                </c:pt>
                <c:pt idx="27" formatCode="_(* #,##0_);_(* \(#,##0\);_(* &quot;-&quot;_);_(@_)">
                  <c:v>828</c:v>
                </c:pt>
                <c:pt idx="28" formatCode="_(* #,##0_);_(* \(#,##0\);_(* &quot;-&quot;_);_(@_)">
                  <c:v>878</c:v>
                </c:pt>
                <c:pt idx="29" formatCode="_(* #,##0_);_(* \(#,##0\);_(* &quot;-&quot;_);_(@_)">
                  <c:v>911</c:v>
                </c:pt>
                <c:pt idx="30" formatCode="_(* #,##0_);_(* \(#,##0\);_(* &quot;-&quot;_);_(@_)">
                  <c:v>938</c:v>
                </c:pt>
                <c:pt idx="31" formatCode="_(* #,##0_);_(* \(#,##0\);_(* &quot;-&quot;_);_(@_)">
                  <c:v>1018</c:v>
                </c:pt>
                <c:pt idx="32" formatCode="_(* #,##0_);_(* \(#,##0\);_(* &quot;-&quot;_);_(@_)">
                  <c:v>1124</c:v>
                </c:pt>
                <c:pt idx="33" formatCode="_(* #,##0_);_(* \(#,##0\);_(* &quot;-&quot;_);_(@_)">
                  <c:v>1161</c:v>
                </c:pt>
                <c:pt idx="34" formatCode="_(* #,##0_);_(* \(#,##0\);_(* &quot;-&quot;_);_(@_)">
                  <c:v>1170</c:v>
                </c:pt>
                <c:pt idx="35" formatCode="_(* #,##0_);_(* \(#,##0\);_(* &quot;-&quot;_);_(@_)">
                  <c:v>1199</c:v>
                </c:pt>
                <c:pt idx="36" formatCode="_(* #,##0_);_(* \(#,##0\);_(* &quot;-&quot;_);_(@_)">
                  <c:v>1144</c:v>
                </c:pt>
                <c:pt idx="37" formatCode="_(* #,##0_);_(* \(#,##0\);_(* &quot;-&quot;_);_(@_)">
                  <c:v>1182</c:v>
                </c:pt>
                <c:pt idx="38" formatCode="_(* #,##0_);_(* \(#,##0\);_(* &quot;-&quot;_);_(@_)">
                  <c:v>1176</c:v>
                </c:pt>
                <c:pt idx="39" formatCode="_(* #,##0_);_(* \(#,##0\);_(* &quot;-&quot;_);_(@_)">
                  <c:v>1172</c:v>
                </c:pt>
                <c:pt idx="40" formatCode="_(* #,##0_);_(* \(#,##0\);_(* &quot;-&quot;_);_(@_)">
                  <c:v>1233</c:v>
                </c:pt>
                <c:pt idx="41" formatCode="_(* #,##0_);_(* \(#,##0\);_(* &quot;-&quot;_);_(@_)">
                  <c:v>1257</c:v>
                </c:pt>
                <c:pt idx="42" formatCode="_(* #,##0_);_(* \(#,##0\);_(* &quot;-&quot;_);_(@_)">
                  <c:v>1314</c:v>
                </c:pt>
                <c:pt idx="43" formatCode="_(* #,##0_);_(* \(#,##0\);_(* &quot;-&quot;_);_(@_)">
                  <c:v>1359</c:v>
                </c:pt>
                <c:pt idx="44" formatCode="_(* #,##0_);_(* \(#,##0\);_(* &quot;-&quot;_);_(@_)">
                  <c:v>1347</c:v>
                </c:pt>
                <c:pt idx="45" formatCode="_(* #,##0_);_(* \(#,##0\);_(* &quot;-&quot;_);_(@_)">
                  <c:v>1406</c:v>
                </c:pt>
                <c:pt idx="46" formatCode="_(* #,##0_);_(* \(#,##0\);_(* &quot;-&quot;_);_(@_)">
                  <c:v>1381</c:v>
                </c:pt>
                <c:pt idx="47" formatCode="_(* #,##0_);_(* \(#,##0\);_(* &quot;-&quot;_);_(@_)">
                  <c:v>1321</c:v>
                </c:pt>
                <c:pt idx="48" formatCode="_(* #,##0_);_(* \(#,##0\);_(* &quot;-&quot;_);_(@_)">
                  <c:v>1328</c:v>
                </c:pt>
                <c:pt idx="49" formatCode="_(* #,##0_);_(* \(#,##0\);_(* &quot;-&quot;_);_(@_)">
                  <c:v>1283</c:v>
                </c:pt>
                <c:pt idx="50" formatCode="_(* #,##0_);_(* \(#,##0\);_(* &quot;-&quot;_);_(@_)">
                  <c:v>1298</c:v>
                </c:pt>
                <c:pt idx="51" formatCode="_(* #,##0_);_(* \(#,##0\);_(* &quot;-&quot;_);_(@_)">
                  <c:v>1310</c:v>
                </c:pt>
                <c:pt idx="52" formatCode="_(* #,##0_);_(* \(#,##0\);_(* &quot;-&quot;_);_(@_)">
                  <c:v>1242</c:v>
                </c:pt>
                <c:pt idx="53" formatCode="_(* #,##0_);_(* \(#,##0\);_(* &quot;-&quot;_);_(@_)">
                  <c:v>1235</c:v>
                </c:pt>
                <c:pt idx="54" formatCode="_(* #,##0_);_(* \(#,##0\);_(* &quot;-&quot;_);_(@_)">
                  <c:v>1228</c:v>
                </c:pt>
                <c:pt idx="55" formatCode="_(* #,##0_);_(* \(#,##0\);_(* &quot;-&quot;_);_(@_)">
                  <c:v>1163</c:v>
                </c:pt>
                <c:pt idx="56" formatCode="_(* #,##0_);_(* \(#,##0\);_(* &quot;-&quot;_);_(@_)">
                  <c:v>1119</c:v>
                </c:pt>
                <c:pt idx="57" formatCode="_(* #,##0_);_(* \(#,##0\);_(* &quot;-&quot;_);_(@_)">
                  <c:v>1066</c:v>
                </c:pt>
                <c:pt idx="58" formatCode="_(* #,##0_);_(* \(#,##0\);_(* &quot;-&quot;_);_(@_)">
                  <c:v>1051</c:v>
                </c:pt>
                <c:pt idx="59" formatCode="_(* #,##0_);_(* \(#,##0\);_(* &quot;-&quot;_);_(@_)">
                  <c:v>1064</c:v>
                </c:pt>
                <c:pt idx="60" formatCode="_(* #,##0_);_(* \(#,##0\);_(* &quot;-&quot;_);_(@_)">
                  <c:v>1052</c:v>
                </c:pt>
                <c:pt idx="61" formatCode="_(* #,##0_);_(* \(#,##0\);_(* &quot;-&quot;_);_(@_)">
                  <c:v>1035</c:v>
                </c:pt>
                <c:pt idx="62" formatCode="_(* #,##0_);_(* \(#,##0\);_(* &quot;-&quot;_);_(@_)">
                  <c:v>1003</c:v>
                </c:pt>
                <c:pt idx="63" formatCode="_(* #,##0_);_(* \(#,##0\);_(* &quot;-&quot;_);_(@_)">
                  <c:v>942</c:v>
                </c:pt>
                <c:pt idx="64" formatCode="_(* #,##0_);_(* \(#,##0\);_(* &quot;-&quot;_);_(@_)">
                  <c:v>928</c:v>
                </c:pt>
                <c:pt idx="65" formatCode="_(* #,##0_);_(* \(#,##0\);_(* &quot;-&quot;_);_(@_)">
                  <c:v>875</c:v>
                </c:pt>
                <c:pt idx="66" formatCode="_(* #,##0_);_(* \(#,##0\);_(* &quot;-&quot;_);_(@_)">
                  <c:v>807</c:v>
                </c:pt>
                <c:pt idx="67" formatCode="_(* #,##0_);_(* \(#,##0\);_(* &quot;-&quot;_);_(@_)">
                  <c:v>774</c:v>
                </c:pt>
                <c:pt idx="68" formatCode="_(* #,##0_);_(* \(#,##0\);_(* &quot;-&quot;_);_(@_)">
                  <c:v>816</c:v>
                </c:pt>
                <c:pt idx="69" formatCode="_(* #,##0_);_(* \(#,##0\);_(* &quot;-&quot;_);_(@_)">
                  <c:v>806</c:v>
                </c:pt>
                <c:pt idx="70" formatCode="_(* #,##0_);_(* \(#,##0\);_(* &quot;-&quot;_);_(@_)">
                  <c:v>811</c:v>
                </c:pt>
                <c:pt idx="71" formatCode="_(* #,##0_);_(* \(#,##0\);_(* &quot;-&quot;_);_(@_)">
                  <c:v>828</c:v>
                </c:pt>
                <c:pt idx="72" formatCode="_(* #,##0_);_(* \(#,##0\);_(* &quot;-&quot;_);_(@_)">
                  <c:v>852</c:v>
                </c:pt>
                <c:pt idx="73" formatCode="_(* #,##0_);_(* \(#,##0\);_(* &quot;-&quot;_);_(@_)">
                  <c:v>842</c:v>
                </c:pt>
                <c:pt idx="74" formatCode="_(* #,##0_);_(* \(#,##0\);_(* &quot;-&quot;_);_(@_)">
                  <c:v>946</c:v>
                </c:pt>
                <c:pt idx="75" formatCode="_(* #,##0_);_(* \(#,##0\);_(* &quot;-&quot;_);_(@_)">
                  <c:v>974</c:v>
                </c:pt>
                <c:pt idx="76" formatCode="_(* #,##0_);_(* \(#,##0\);_(* &quot;-&quot;_);_(@_)">
                  <c:v>979</c:v>
                </c:pt>
                <c:pt idx="77" formatCode="_(* #,##0_);_(* \(#,##0\);_(* &quot;-&quot;_);_(@_)">
                  <c:v>1231</c:v>
                </c:pt>
                <c:pt idx="78" formatCode="_(* #,##0_);_(* \(#,##0\);_(* &quot;-&quot;_);_(@_)">
                  <c:v>1478</c:v>
                </c:pt>
                <c:pt idx="79" formatCode="_(* #,##0_);_(* \(#,##0\);_(* &quot;-&quot;_);_(@_)">
                  <c:v>2063</c:v>
                </c:pt>
                <c:pt idx="80" formatCode="_(* #,##0_);_(* \(#,##0\);_(* &quot;-&quot;_);_(@_)">
                  <c:v>2646</c:v>
                </c:pt>
                <c:pt idx="81" formatCode="_(* #,##0_);_(* \(#,##0\);_(* &quot;-&quot;_);_(@_)">
                  <c:v>3463</c:v>
                </c:pt>
                <c:pt idx="82" formatCode="_(* #,##0_);_(* \(#,##0\);_(* &quot;-&quot;_);_(@_)">
                  <c:v>4279</c:v>
                </c:pt>
                <c:pt idx="83" formatCode="_(* #,##0_);_(* \(#,##0\);_(* &quot;-&quot;_);_(@_)">
                  <c:v>4645</c:v>
                </c:pt>
                <c:pt idx="84" formatCode="_(* #,##0_);_(* \(#,##0\);_(* &quot;-&quot;_);_(@_)">
                  <c:v>5018</c:v>
                </c:pt>
                <c:pt idx="85" formatCode="_(* #,##0_);_(* \(#,##0\);_(* &quot;-&quot;_);_(@_)">
                  <c:v>5772</c:v>
                </c:pt>
                <c:pt idx="86" formatCode="_(* #,##0_);_(* \(#,##0\);_(* &quot;-&quot;_);_(@_)">
                  <c:v>5833</c:v>
                </c:pt>
                <c:pt idx="87" formatCode="_(* #,##0_);_(* \(#,##0\);_(* &quot;-&quot;_);_(@_)">
                  <c:v>5956</c:v>
                </c:pt>
                <c:pt idx="88" formatCode="_(* #,##0_);_(* \(#,##0\);_(* &quot;-&quot;_);_(@_)">
                  <c:v>6117</c:v>
                </c:pt>
                <c:pt idx="89" formatCode="_(* #,##0_);_(* \(#,##0\);_(* &quot;-&quot;_);_(@_)">
                  <c:v>6127</c:v>
                </c:pt>
                <c:pt idx="90" formatCode="_(* #,##0_);_(* \(#,##0\);_(* &quot;-&quot;_);_(@_)">
                  <c:v>6019</c:v>
                </c:pt>
                <c:pt idx="91" formatCode="_(* #,##0_);_(* \(#,##0\);_(* &quot;-&quot;_);_(@_)">
                  <c:v>5676</c:v>
                </c:pt>
                <c:pt idx="92" formatCode="_(* #,##0_);_(* \(#,##0\);_(* &quot;-&quot;_);_(@_)">
                  <c:v>5141</c:v>
                </c:pt>
                <c:pt idx="93" formatCode="_(* #,##0_);_(* \(#,##0\);_(* &quot;-&quot;_);_(@_)">
                  <c:v>4442</c:v>
                </c:pt>
                <c:pt idx="94" formatCode="_(* #,##0_);_(* \(#,##0\);_(* &quot;-&quot;_);_(@_)">
                  <c:v>3749</c:v>
                </c:pt>
                <c:pt idx="95" formatCode="_(* #,##0_);_(* \(#,##0\);_(* &quot;-&quot;_);_(@_)">
                  <c:v>3472</c:v>
                </c:pt>
                <c:pt idx="96" formatCode="_(* #,##0_);_(* \(#,##0\);_(* &quot;-&quot;_);_(@_)">
                  <c:v>3324</c:v>
                </c:pt>
                <c:pt idx="97" formatCode="_(* #,##0_);_(* \(#,##0\);_(* &quot;-&quot;_);_(@_)">
                  <c:v>2772</c:v>
                </c:pt>
                <c:pt idx="98" formatCode="_(* #,##0_);_(* \(#,##0\);_(* &quot;-&quot;_);_(@_)">
                  <c:v>2869</c:v>
                </c:pt>
                <c:pt idx="99" formatCode="_(* #,##0_);_(* \(#,##0\);_(* &quot;-&quot;_);_(@_)">
                  <c:v>2898</c:v>
                </c:pt>
                <c:pt idx="100" formatCode="_(* #,##0_);_(* \(#,##0\);_(* &quot;-&quot;_);_(@_)">
                  <c:v>3114</c:v>
                </c:pt>
                <c:pt idx="101" formatCode="_(* #,##0_);_(* \(#,##0\);_(* &quot;-&quot;_);_(@_)">
                  <c:v>3077</c:v>
                </c:pt>
                <c:pt idx="102" formatCode="_(* #,##0_);_(* \(#,##0\);_(* &quot;-&quot;_);_(@_)">
                  <c:v>3127</c:v>
                </c:pt>
                <c:pt idx="103" formatCode="_(* #,##0_);_(* \(#,##0\);_(* &quot;-&quot;_);_(@_)">
                  <c:v>3118</c:v>
                </c:pt>
                <c:pt idx="104" formatCode="_(* #,##0_);_(* \(#,##0\);_(* &quot;-&quot;_);_(@_)">
                  <c:v>3147</c:v>
                </c:pt>
                <c:pt idx="105" formatCode="_(* #,##0_);_(* \(#,##0\);_(* &quot;-&quot;_);_(@_)">
                  <c:v>3218</c:v>
                </c:pt>
                <c:pt idx="106" formatCode="_(* #,##0_);_(* \(#,##0\);_(* &quot;-&quot;_);_(@_)">
                  <c:v>3556</c:v>
                </c:pt>
                <c:pt idx="107" formatCode="_(* #,##0_);_(* \(#,##0\);_(* &quot;-&quot;_);_(@_)">
                  <c:v>4456</c:v>
                </c:pt>
                <c:pt idx="108" formatCode="_(* #,##0_);_(* \(#,##0\);_(* &quot;-&quot;_);_(@_)">
                  <c:v>5084</c:v>
                </c:pt>
                <c:pt idx="109" formatCode="_(* #,##0_);_(* \(#,##0\);_(* &quot;-&quot;_);_(@_)">
                  <c:v>6638</c:v>
                </c:pt>
                <c:pt idx="110" formatCode="_(* #,##0_);_(* \(#,##0\);_(* &quot;-&quot;_);_(@_)">
                  <c:v>7169</c:v>
                </c:pt>
                <c:pt idx="111" formatCode="_(* #,##0_);_(* \(#,##0\);_(* &quot;-&quot;_);_(@_)">
                  <c:v>7598</c:v>
                </c:pt>
                <c:pt idx="112" formatCode="_(* #,##0_);_(* \(#,##0\);_(* &quot;-&quot;_);_(@_)">
                  <c:v>8035</c:v>
                </c:pt>
                <c:pt idx="113" formatCode="_(* #,##0_);_(* \(#,##0\);_(* &quot;-&quot;_);_(@_)">
                  <c:v>8903</c:v>
                </c:pt>
                <c:pt idx="114" formatCode="_(* #,##0_);_(* \(#,##0\);_(* &quot;-&quot;_);_(@_)">
                  <c:v>9804</c:v>
                </c:pt>
                <c:pt idx="115" formatCode="_(* #,##0_);_(* \(#,##0\);_(* &quot;-&quot;_);_(@_)">
                  <c:v>10232</c:v>
                </c:pt>
                <c:pt idx="116" formatCode="_(* #,##0_);_(* \(#,##0\);_(* &quot;-&quot;_);_(@_)">
                  <c:v>10670</c:v>
                </c:pt>
                <c:pt idx="117" formatCode="_(* #,##0_);_(* \(#,##0\);_(* &quot;-&quot;_);_(@_)">
                  <c:v>11116</c:v>
                </c:pt>
                <c:pt idx="118" formatCode="_(* #,##0_);_(* \(#,##0\);_(* &quot;-&quot;_);_(@_)">
                  <c:v>10974</c:v>
                </c:pt>
                <c:pt idx="119" formatCode="_(* #,##0_);_(* \(#,##0\);_(* &quot;-&quot;_);_(@_)">
                  <c:v>10497</c:v>
                </c:pt>
                <c:pt idx="120" formatCode="_(* #,##0_);_(* \(#,##0\);_(* &quot;-&quot;_);_(@_)">
                  <c:v>10419</c:v>
                </c:pt>
                <c:pt idx="121" formatCode="_(* #,##0_);_(* \(#,##0\);_(* &quot;-&quot;_);_(@_)">
                  <c:v>9592</c:v>
                </c:pt>
                <c:pt idx="122" formatCode="_(* #,##0_);_(* \(#,##0\);_(* &quot;-&quot;_);_(@_)">
                  <c:v>9387</c:v>
                </c:pt>
                <c:pt idx="123" formatCode="_(* #,##0_);_(* \(#,##0\);_(* &quot;-&quot;_);_(@_)">
                  <c:v>9303</c:v>
                </c:pt>
                <c:pt idx="124" formatCode="_(* #,##0_);_(* \(#,##0\);_(* &quot;-&quot;_);_(@_)">
                  <c:v>9150</c:v>
                </c:pt>
                <c:pt idx="125" formatCode="_(* #,##0_);_(* \(#,##0\);_(* &quot;-&quot;_);_(@_)">
                  <c:v>8665</c:v>
                </c:pt>
                <c:pt idx="126" formatCode="_(* #,##0_);_(* \(#,##0\);_(* &quot;-&quot;_);_(@_)">
                  <c:v>8268</c:v>
                </c:pt>
                <c:pt idx="127" formatCode="_(* #,##0_);_(* \(#,##0\);_(* &quot;-&quot;_);_(@_)">
                  <c:v>8397</c:v>
                </c:pt>
                <c:pt idx="128" formatCode="_(* #,##0_);_(* \(#,##0\);_(* &quot;-&quot;_);_(@_)">
                  <c:v>8265</c:v>
                </c:pt>
                <c:pt idx="129" formatCode="_(* #,##0_);_(* \(#,##0\);_(* &quot;-&quot;_);_(@_)">
                  <c:v>8362</c:v>
                </c:pt>
                <c:pt idx="130" formatCode="_(* #,##0_);_(* \(#,##0\);_(* &quot;-&quot;_);_(@_)">
                  <c:v>8814</c:v>
                </c:pt>
                <c:pt idx="131" formatCode="_(* #,##0_);_(* \(#,##0\);_(* &quot;-&quot;_);_(@_)">
                  <c:v>8900</c:v>
                </c:pt>
                <c:pt idx="132" formatCode="_(* #,##0_);_(* \(#,##0\);_(* &quot;-&quot;_);_(@_)">
                  <c:v>9095</c:v>
                </c:pt>
                <c:pt idx="133" formatCode="_(* #,##0_);_(* \(#,##0\);_(* &quot;-&quot;_);_(@_)">
                  <c:v>9048</c:v>
                </c:pt>
                <c:pt idx="134" formatCode="_(* #,##0_);_(* \(#,##0\);_(* &quot;-&quot;_);_(@_)">
                  <c:v>9395</c:v>
                </c:pt>
                <c:pt idx="135" formatCode="_(* #,##0_);_(* \(#,##0\);_(* &quot;-&quot;_);_(@_)">
                  <c:v>9720</c:v>
                </c:pt>
                <c:pt idx="136" formatCode="_(* #,##0_);_(* \(#,##0\);_(* &quot;-&quot;_);_(@_)">
                  <c:v>9802</c:v>
                </c:pt>
                <c:pt idx="137" formatCode="_(* #,##0_);_(* \(#,##0\);_(* &quot;-&quot;_);_(@_)">
                  <c:v>9999</c:v>
                </c:pt>
                <c:pt idx="138" formatCode="_(* #,##0_);_(* \(#,##0\);_(* &quot;-&quot;_);_(@_)">
                  <c:v>10955</c:v>
                </c:pt>
                <c:pt idx="139" formatCode="_(* #,##0_);_(* \(#,##0\);_(* &quot;-&quot;_);_(@_)">
                  <c:v>11419</c:v>
                </c:pt>
                <c:pt idx="140" formatCode="_(* #,##0_);_(* \(#,##0\);_(* &quot;-&quot;_);_(@_)">
                  <c:v>11915</c:v>
                </c:pt>
                <c:pt idx="141" formatCode="_(* #,##0_);_(* \(#,##0\);_(* &quot;-&quot;_);_(@_)">
                  <c:v>12536</c:v>
                </c:pt>
                <c:pt idx="142" formatCode="_(* #,##0_);_(* \(#,##0\);_(* &quot;-&quot;_);_(@_)">
                  <c:v>12475</c:v>
                </c:pt>
                <c:pt idx="143" formatCode="_(* #,##0_);_(* \(#,##0\);_(* &quot;-&quot;_);_(@_)">
                  <c:v>12665</c:v>
                </c:pt>
                <c:pt idx="144" formatCode="_(* #,##0_);_(* \(#,##0\);_(* &quot;-&quot;_);_(@_)">
                  <c:v>12760</c:v>
                </c:pt>
                <c:pt idx="145" formatCode="_(* #,##0_);_(* \(#,##0\);_(* &quot;-&quot;_);_(@_)">
                  <c:v>12987</c:v>
                </c:pt>
                <c:pt idx="146" formatCode="_(* #,##0_);_(* \(#,##0\);_(* &quot;-&quot;_);_(@_)">
                  <c:v>12798</c:v>
                </c:pt>
                <c:pt idx="147" formatCode="_(* #,##0_);_(* \(#,##0\);_(* &quot;-&quot;_);_(@_)">
                  <c:v>12422</c:v>
                </c:pt>
                <c:pt idx="148" formatCode="_(* #,##0_);_(* \(#,##0\);_(* &quot;-&quot;_);_(@_)">
                  <c:v>12374</c:v>
                </c:pt>
                <c:pt idx="149" formatCode="_(* #,##0_);_(* \(#,##0\);_(* &quot;-&quot;_);_(@_)">
                  <c:v>12565</c:v>
                </c:pt>
                <c:pt idx="150" formatCode="_(* #,##0_);_(* \(#,##0\);_(* &quot;-&quot;_);_(@_)">
                  <c:v>11873</c:v>
                </c:pt>
                <c:pt idx="151" formatCode="_(* #,##0_);_(* \(#,##0\);_(* &quot;-&quot;_);_(@_)">
                  <c:v>11763</c:v>
                </c:pt>
                <c:pt idx="152" formatCode="_(* #,##0_);_(* \(#,##0\);_(* &quot;-&quot;_);_(@_)">
                  <c:v>12558</c:v>
                </c:pt>
                <c:pt idx="153" formatCode="_(* #,##0_);_(* \(#,##0\);_(* &quot;-&quot;_);_(@_)">
                  <c:v>12859</c:v>
                </c:pt>
                <c:pt idx="154" formatCode="_(* #,##0_);_(* \(#,##0\);_(* &quot;-&quot;_);_(@_)">
                  <c:v>13499</c:v>
                </c:pt>
                <c:pt idx="155" formatCode="_(* #,##0_);_(* \(#,##0\);_(* &quot;-&quot;_);_(@_)">
                  <c:v>13785</c:v>
                </c:pt>
                <c:pt idx="156" formatCode="_(* #,##0_);_(* \(#,##0\);_(* &quot;-&quot;_);_(@_)">
                  <c:v>14193</c:v>
                </c:pt>
                <c:pt idx="157" formatCode="_(* #,##0_);_(* \(#,##0\);_(* &quot;-&quot;_);_(@_)">
                  <c:v>14409</c:v>
                </c:pt>
                <c:pt idx="158" formatCode="_(* #,##0_);_(* \(#,##0\);_(* &quot;-&quot;_);_(@_)">
                  <c:v>15285</c:v>
                </c:pt>
                <c:pt idx="159" formatCode="_(* #,##0_);_(* \(#,##0\);_(* &quot;-&quot;_);_(@_)">
                  <c:v>16578</c:v>
                </c:pt>
                <c:pt idx="160" formatCode="_(* #,##0_);_(* \(#,##0\);_(* &quot;-&quot;_);_(@_)">
                  <c:v>17310</c:v>
                </c:pt>
                <c:pt idx="161" formatCode="_(* #,##0_);_(* \(#,##0\);_(* &quot;-&quot;_);_(@_)">
                  <c:v>18007</c:v>
                </c:pt>
                <c:pt idx="162" formatCode="_(* #,##0_);_(* \(#,##0\);_(* &quot;-&quot;_);_(@_)">
                  <c:v>17884</c:v>
                </c:pt>
                <c:pt idx="163" formatCode="_(* #,##0_);_(* \(#,##0\);_(* &quot;-&quot;_);_(@_)">
                  <c:v>18921</c:v>
                </c:pt>
                <c:pt idx="164" formatCode="_(* #,##0_);_(* \(#,##0\);_(* &quot;-&quot;_);_(@_)">
                  <c:v>18710</c:v>
                </c:pt>
                <c:pt idx="165" formatCode="_(* #,##0_);_(* \(#,##0\);_(* &quot;-&quot;_);_(@_)">
                  <c:v>18621</c:v>
                </c:pt>
                <c:pt idx="166" formatCode="_(* #,##0_);_(* \(#,##0\);_(* &quot;-&quot;_);_(@_)">
                  <c:v>19088</c:v>
                </c:pt>
                <c:pt idx="167" formatCode="_(* #,##0_);_(* \(#,##0\);_(* &quot;-&quot;_);_(@_)">
                  <c:v>19580</c:v>
                </c:pt>
                <c:pt idx="168" formatCode="_(* #,##0_);_(* \(#,##0\);_(* &quot;-&quot;_);_(@_)">
                  <c:v>20218</c:v>
                </c:pt>
                <c:pt idx="169" formatCode="_(* #,##0_);_(* \(#,##0\);_(* &quot;-&quot;_);_(@_)">
                  <c:v>20648</c:v>
                </c:pt>
                <c:pt idx="170" formatCode="_(* #,##0_);_(* \(#,##0\);_(* &quot;-&quot;_);_(@_)">
                  <c:v>20274</c:v>
                </c:pt>
                <c:pt idx="171" formatCode="_(* #,##0_);_(* \(#,##0\);_(* &quot;-&quot;_);_(@_)">
                  <c:v>20003</c:v>
                </c:pt>
                <c:pt idx="172" formatCode="_(* #,##0_);_(* \(#,##0\);_(* &quot;-&quot;_);_(@_)">
                  <c:v>19598</c:v>
                </c:pt>
                <c:pt idx="173" formatCode="_(* #,##0_);_(* \(#,##0\);_(* &quot;-&quot;_);_(@_)">
                  <c:v>18733</c:v>
                </c:pt>
                <c:pt idx="174" formatCode="_(* #,##0_);_(* \(#,##0\);_(* &quot;-&quot;_);_(@_)">
                  <c:v>17383</c:v>
                </c:pt>
                <c:pt idx="175" formatCode="_(* #,##0_);_(* \(#,##0\);_(* &quot;-&quot;_);_(@_)">
                  <c:v>17552</c:v>
                </c:pt>
                <c:pt idx="176" formatCode="_(* #,##0_);_(* \(#,##0\);_(* &quot;-&quot;_);_(@_)">
                  <c:v>17650</c:v>
                </c:pt>
                <c:pt idx="177" formatCode="_(* #,##0_);_(* \(#,##0\);_(* &quot;-&quot;_);_(@_)">
                  <c:v>16642</c:v>
                </c:pt>
                <c:pt idx="178" formatCode="#,##0">
                  <c:v>19180</c:v>
                </c:pt>
                <c:pt idx="179" formatCode="#,##0">
                  <c:v>19180</c:v>
                </c:pt>
                <c:pt idx="180" formatCode="#,##0">
                  <c:v>15117</c:v>
                </c:pt>
                <c:pt idx="181" formatCode="#,##0">
                  <c:v>11414</c:v>
                </c:pt>
                <c:pt idx="182" formatCode="#,##0">
                  <c:v>10157</c:v>
                </c:pt>
                <c:pt idx="183" formatCode="#,##0">
                  <c:v>8522</c:v>
                </c:pt>
                <c:pt idx="184" formatCode="#,##0">
                  <c:v>7607</c:v>
                </c:pt>
                <c:pt idx="185" formatCode="#,##0">
                  <c:v>6497</c:v>
                </c:pt>
                <c:pt idx="186" formatCode="_(* #,##0_);_(* \(#,##0\);_(* &quot;-&quot;_);_(@_)">
                  <c:v>5274</c:v>
                </c:pt>
                <c:pt idx="187" formatCode="#,##0">
                  <c:v>4224</c:v>
                </c:pt>
                <c:pt idx="188" formatCode="#,##0">
                  <c:v>3428</c:v>
                </c:pt>
                <c:pt idx="189" formatCode="#,##0">
                  <c:v>2566</c:v>
                </c:pt>
                <c:pt idx="190" formatCode="#,##0">
                  <c:v>1775</c:v>
                </c:pt>
                <c:pt idx="191" formatCode="#,##0">
                  <c:v>1486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3C5-4276-9E24-B0803482976D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79"/>
              <c:layout>
                <c:manualLayout>
                  <c:x val="4.0131779174885092E-2"/>
                  <c:y val="-6.129149240992092E-2"/>
                </c:manualLayout>
              </c:layout>
              <c:tx>
                <c:rich>
                  <a:bodyPr/>
                  <a:lstStyle/>
                  <a:p>
                    <a:fld id="{73B1998D-6590-47EA-9FD4-32DEE11A0582}" type="VALUE">
                      <a:rPr lang="en-US">
                        <a:solidFill>
                          <a:srgbClr val="999999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BD-4FB4-9F4D-B5FF9B5F60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Hoja1!$C$3:$C$194</c:f>
              <c:numCache>
                <c:formatCode>General</c:formatCode>
                <c:ptCount val="192"/>
                <c:pt idx="15" formatCode="_(* #,##0_);_(* \(#,##0\);_(* &quot;-&quot;??_);_(@_)">
                  <c:v>1453</c:v>
                </c:pt>
                <c:pt idx="16" formatCode="_(* #,##0_);_(* \(#,##0\);_(* &quot;-&quot;??_);_(@_)">
                  <c:v>1393</c:v>
                </c:pt>
                <c:pt idx="17" formatCode="_(* #,##0_);_(* \(#,##0\);_(* &quot;-&quot;??_);_(@_)">
                  <c:v>1426</c:v>
                </c:pt>
                <c:pt idx="18" formatCode="_(* #,##0_);_(* \(#,##0\);_(* &quot;-&quot;??_);_(@_)">
                  <c:v>1464</c:v>
                </c:pt>
                <c:pt idx="19" formatCode="_(* #,##0_);_(* \(#,##0\);_(* &quot;-&quot;??_);_(@_)">
                  <c:v>1559</c:v>
                </c:pt>
                <c:pt idx="20" formatCode="_(* #,##0_);_(* \(#,##0\);_(* &quot;-&quot;??_);_(@_)">
                  <c:v>1603</c:v>
                </c:pt>
                <c:pt idx="21" formatCode="_(* #,##0_);_(* \(#,##0\);_(* &quot;-&quot;??_);_(@_)">
                  <c:v>1691</c:v>
                </c:pt>
                <c:pt idx="22" formatCode="_(* #,##0_);_(* \(#,##0\);_(* &quot;-&quot;??_);_(@_)">
                  <c:v>1817</c:v>
                </c:pt>
                <c:pt idx="23" formatCode="_(* #,##0_);_(* \(#,##0\);_(* &quot;-&quot;??_);_(@_)">
                  <c:v>1738</c:v>
                </c:pt>
                <c:pt idx="24" formatCode="_(* #,##0_);_(* \(#,##0\);_(* &quot;-&quot;??_);_(@_)">
                  <c:v>1782</c:v>
                </c:pt>
                <c:pt idx="25" formatCode="_(* #,##0_);_(* \(#,##0\);_(* &quot;-&quot;??_);_(@_)">
                  <c:v>1871</c:v>
                </c:pt>
                <c:pt idx="26" formatCode="_(* #,##0_);_(* \(#,##0\);_(* &quot;-&quot;??_);_(@_)">
                  <c:v>1888</c:v>
                </c:pt>
                <c:pt idx="27" formatCode="_(* #,##0_);_(* \(#,##0\);_(* &quot;-&quot;??_);_(@_)">
                  <c:v>1989</c:v>
                </c:pt>
                <c:pt idx="28" formatCode="_(* #,##0_);_(* \(#,##0\);_(* &quot;-&quot;??_);_(@_)">
                  <c:v>2090</c:v>
                </c:pt>
                <c:pt idx="29" formatCode="_(* #,##0_);_(* \(#,##0\);_(* &quot;-&quot;??_);_(@_)">
                  <c:v>2079</c:v>
                </c:pt>
                <c:pt idx="30" formatCode="_(* #,##0_);_(* \(#,##0\);_(* &quot;-&quot;??_);_(@_)">
                  <c:v>2089</c:v>
                </c:pt>
                <c:pt idx="31" formatCode="_(* #,##0_);_(* \(#,##0\);_(* &quot;-&quot;??_);_(@_)">
                  <c:v>2011</c:v>
                </c:pt>
                <c:pt idx="32" formatCode="_(* #,##0_);_(* \(#,##0\);_(* &quot;-&quot;??_);_(@_)">
                  <c:v>1945</c:v>
                </c:pt>
                <c:pt idx="33" formatCode="_(* #,##0_);_(* \(#,##0\);_(* &quot;-&quot;??_);_(@_)">
                  <c:v>1923</c:v>
                </c:pt>
                <c:pt idx="34" formatCode="_(* #,##0_);_(* \(#,##0\);_(* &quot;-&quot;??_);_(@_)">
                  <c:v>1953</c:v>
                </c:pt>
                <c:pt idx="35" formatCode="_(* #,##0_);_(* \(#,##0\);_(* &quot;-&quot;??_);_(@_)">
                  <c:v>1994</c:v>
                </c:pt>
                <c:pt idx="36" formatCode="_(* #,##0_);_(* \(#,##0\);_(* &quot;-&quot;??_);_(@_)">
                  <c:v>2073</c:v>
                </c:pt>
                <c:pt idx="37" formatCode="_(* #,##0_);_(* \(#,##0\);_(* &quot;-&quot;??_);_(@_)">
                  <c:v>2029</c:v>
                </c:pt>
                <c:pt idx="38" formatCode="_(* #,##0_);_(* \(#,##0\);_(* &quot;-&quot;??_);_(@_)">
                  <c:v>2066</c:v>
                </c:pt>
                <c:pt idx="39" formatCode="_(* #,##0_);_(* \(#,##0\);_(* &quot;-&quot;??_);_(@_)">
                  <c:v>2060</c:v>
                </c:pt>
                <c:pt idx="40" formatCode="_(* #,##0_);_(* \(#,##0\);_(* &quot;-&quot;??_);_(@_)">
                  <c:v>2144</c:v>
                </c:pt>
                <c:pt idx="41" formatCode="_(* #,##0_);_(* \(#,##0\);_(* &quot;-&quot;??_);_(@_)">
                  <c:v>2162</c:v>
                </c:pt>
                <c:pt idx="42" formatCode="_(* #,##0_);_(* \(#,##0\);_(* &quot;-&quot;??_);_(@_)">
                  <c:v>2128</c:v>
                </c:pt>
                <c:pt idx="43" formatCode="_(* #,##0_);_(* \(#,##0\);_(* &quot;-&quot;??_);_(@_)">
                  <c:v>2141</c:v>
                </c:pt>
                <c:pt idx="44" formatCode="_(* #,##0_);_(* \(#,##0\);_(* &quot;-&quot;??_);_(@_)">
                  <c:v>2259</c:v>
                </c:pt>
                <c:pt idx="45" formatCode="_(* #,##0_);_(* \(#,##0\);_(* &quot;-&quot;??_);_(@_)">
                  <c:v>2324</c:v>
                </c:pt>
                <c:pt idx="46" formatCode="_(* #,##0_);_(* \(#,##0\);_(* &quot;-&quot;??_);_(@_)">
                  <c:v>2354</c:v>
                </c:pt>
                <c:pt idx="47" formatCode="_(* #,##0_);_(* \(#,##0\);_(* &quot;-&quot;??_);_(@_)">
                  <c:v>2437</c:v>
                </c:pt>
                <c:pt idx="48" formatCode="_(* #,##0_);_(* \(#,##0\);_(* &quot;-&quot;??_);_(@_)">
                  <c:v>2471</c:v>
                </c:pt>
                <c:pt idx="49" formatCode="_(* #,##0_);_(* \(#,##0\);_(* &quot;-&quot;??_);_(@_)">
                  <c:v>2586</c:v>
                </c:pt>
                <c:pt idx="50" formatCode="_(* #,##0_);_(* \(#,##0\);_(* &quot;-&quot;??_);_(@_)">
                  <c:v>2665</c:v>
                </c:pt>
                <c:pt idx="51" formatCode="_(* #,##0_);_(* \(#,##0\);_(* &quot;-&quot;??_);_(@_)">
                  <c:v>2733</c:v>
                </c:pt>
                <c:pt idx="52" formatCode="_(* #,##0_);_(* \(#,##0\);_(* &quot;-&quot;??_);_(@_)">
                  <c:v>2731</c:v>
                </c:pt>
                <c:pt idx="53" formatCode="_(* #,##0_);_(* \(#,##0\);_(* &quot;-&quot;??_);_(@_)">
                  <c:v>2808</c:v>
                </c:pt>
                <c:pt idx="54" formatCode="_(* #,##0_);_(* \(#,##0\);_(* &quot;-&quot;??_);_(@_)">
                  <c:v>2945</c:v>
                </c:pt>
                <c:pt idx="55" formatCode="_(* #,##0_);_(* \(#,##0\);_(* &quot;-&quot;??_);_(@_)">
                  <c:v>2953</c:v>
                </c:pt>
                <c:pt idx="56" formatCode="_(* #,##0_);_(* \(#,##0\);_(* &quot;-&quot;??_);_(@_)">
                  <c:v>2943</c:v>
                </c:pt>
                <c:pt idx="57" formatCode="_(* #,##0_);_(* \(#,##0\);_(* &quot;-&quot;??_);_(@_)">
                  <c:v>2974</c:v>
                </c:pt>
                <c:pt idx="58" formatCode="_(* #,##0_);_(* \(#,##0\);_(* &quot;-&quot;??_);_(@_)">
                  <c:v>3039</c:v>
                </c:pt>
                <c:pt idx="59" formatCode="_(* #,##0_);_(* \(#,##0\);_(* &quot;-&quot;??_);_(@_)">
                  <c:v>3089</c:v>
                </c:pt>
                <c:pt idx="60" formatCode="_(* #,##0_);_(* \(#,##0\);_(* &quot;-&quot;??_);_(@_)">
                  <c:v>3163</c:v>
                </c:pt>
                <c:pt idx="61" formatCode="_(* #,##0_);_(* \(#,##0\);_(* &quot;-&quot;??_);_(@_)">
                  <c:v>3266</c:v>
                </c:pt>
                <c:pt idx="62" formatCode="_(* #,##0_);_(* \(#,##0\);_(* &quot;-&quot;??_);_(@_)">
                  <c:v>3260</c:v>
                </c:pt>
                <c:pt idx="63" formatCode="_(* #,##0_);_(* \(#,##0\);_(* &quot;-&quot;??_);_(@_)">
                  <c:v>3372</c:v>
                </c:pt>
                <c:pt idx="64" formatCode="_(* #,##0_);_(* \(#,##0\);_(* &quot;-&quot;??_);_(@_)">
                  <c:v>3543</c:v>
                </c:pt>
                <c:pt idx="65" formatCode="_(* #,##0_);_(* \(#,##0\);_(* &quot;-&quot;??_);_(@_)">
                  <c:v>3649</c:v>
                </c:pt>
                <c:pt idx="66" formatCode="_(* #,##0_);_(* \(#,##0\);_(* &quot;-&quot;??_);_(@_)">
                  <c:v>3821</c:v>
                </c:pt>
                <c:pt idx="67" formatCode="_(* #,##0_);_(* \(#,##0\);_(* &quot;-&quot;??_);_(@_)">
                  <c:v>3988</c:v>
                </c:pt>
                <c:pt idx="68" formatCode="_(* #,##0_);_(* \(#,##0\);_(* &quot;-&quot;??_);_(@_)">
                  <c:v>4025</c:v>
                </c:pt>
                <c:pt idx="69" formatCode="_(* #,##0_);_(* \(#,##0\);_(* &quot;-&quot;??_);_(@_)">
                  <c:v>4138</c:v>
                </c:pt>
                <c:pt idx="70" formatCode="_(* #,##0_);_(* \(#,##0\);_(* &quot;-&quot;??_);_(@_)">
                  <c:v>4201</c:v>
                </c:pt>
                <c:pt idx="71" formatCode="_(* #,##0_);_(* \(#,##0\);_(* &quot;-&quot;??_);_(@_)">
                  <c:v>4177</c:v>
                </c:pt>
                <c:pt idx="72" formatCode="_(* #,##0_);_(* \(#,##0\);_(* &quot;-&quot;_);_(@_)">
                  <c:v>4262</c:v>
                </c:pt>
                <c:pt idx="73" formatCode="_(* #,##0_);_(* \(#,##0\);_(* &quot;-&quot;_);_(@_)">
                  <c:v>4314</c:v>
                </c:pt>
                <c:pt idx="74" formatCode="_(* #,##0_);_(* \(#,##0\);_(* &quot;-&quot;_);_(@_)">
                  <c:v>4357</c:v>
                </c:pt>
                <c:pt idx="75" formatCode="_(* #,##0_);_(* \(#,##0\);_(* &quot;-&quot;_);_(@_)">
                  <c:v>4304</c:v>
                </c:pt>
                <c:pt idx="76" formatCode="_(* #,##0_);_(* \(#,##0\);_(* &quot;-&quot;_);_(@_)">
                  <c:v>4287</c:v>
                </c:pt>
                <c:pt idx="77" formatCode="_(* #,##0_);_(* \(#,##0\);_(* &quot;-&quot;_);_(@_)">
                  <c:v>4355</c:v>
                </c:pt>
                <c:pt idx="78" formatCode="_(* #,##0_);_(* \(#,##0\);_(* &quot;-&quot;_);_(@_)">
                  <c:v>4195</c:v>
                </c:pt>
                <c:pt idx="79" formatCode="_(* #,##0_);_(* \(#,##0\);_(* &quot;-&quot;_);_(@_)">
                  <c:v>4127</c:v>
                </c:pt>
                <c:pt idx="80" formatCode="_(* #,##0_);_(* \(#,##0\);_(* &quot;-&quot;_);_(@_)">
                  <c:v>4159</c:v>
                </c:pt>
                <c:pt idx="81" formatCode="_(* #,##0_);_(* \(#,##0\);_(* &quot;-&quot;_);_(@_)">
                  <c:v>4172</c:v>
                </c:pt>
                <c:pt idx="82" formatCode="_(* #,##0_);_(* \(#,##0\);_(* &quot;-&quot;_);_(@_)">
                  <c:v>4167</c:v>
                </c:pt>
                <c:pt idx="83" formatCode="_(* #,##0_);_(* \(#,##0\);_(* &quot;-&quot;_);_(@_)">
                  <c:v>4320</c:v>
                </c:pt>
                <c:pt idx="84" formatCode="_(* #,##0_);_(* \(#,##0\);_(* &quot;-&quot;_);_(@_)">
                  <c:v>4383</c:v>
                </c:pt>
                <c:pt idx="85" formatCode="_(* #,##0_);_(* \(#,##0\);_(* &quot;-&quot;_);_(@_)">
                  <c:v>4398</c:v>
                </c:pt>
                <c:pt idx="86" formatCode="_(* #,##0_);_(* \(#,##0\);_(* &quot;-&quot;_);_(@_)">
                  <c:v>4472</c:v>
                </c:pt>
                <c:pt idx="87" formatCode="_(* #,##0_);_(* \(#,##0\);_(* &quot;-&quot;_);_(@_)">
                  <c:v>4525</c:v>
                </c:pt>
                <c:pt idx="88" formatCode="_(* #,##0_);_(* \(#,##0\);_(* &quot;-&quot;_);_(@_)">
                  <c:v>4539</c:v>
                </c:pt>
                <c:pt idx="89" formatCode="_(* #,##0_);_(* \(#,##0\);_(* &quot;-&quot;_);_(@_)">
                  <c:v>4472</c:v>
                </c:pt>
                <c:pt idx="90" formatCode="_(* #,##0_);_(* \(#,##0\);_(* &quot;-&quot;_);_(@_)">
                  <c:v>4627</c:v>
                </c:pt>
                <c:pt idx="91" formatCode="_(* #,##0_);_(* \(#,##0\);_(* &quot;-&quot;_);_(@_)">
                  <c:v>4894</c:v>
                </c:pt>
                <c:pt idx="92" formatCode="_(* #,##0_);_(* \(#,##0\);_(* &quot;-&quot;_);_(@_)">
                  <c:v>5095</c:v>
                </c:pt>
                <c:pt idx="93" formatCode="_(* #,##0_);_(* \(#,##0\);_(* &quot;-&quot;_);_(@_)">
                  <c:v>5083</c:v>
                </c:pt>
                <c:pt idx="94" formatCode="_(* #,##0_);_(* \(#,##0\);_(* &quot;-&quot;_);_(@_)">
                  <c:v>5125</c:v>
                </c:pt>
                <c:pt idx="95" formatCode="_(* #,##0_);_(* \(#,##0\);_(* &quot;-&quot;_);_(@_)">
                  <c:v>5200</c:v>
                </c:pt>
                <c:pt idx="96" formatCode="_(* #,##0_);_(* \(#,##0\);_(* &quot;-&quot;_);_(@_)">
                  <c:v>5288</c:v>
                </c:pt>
                <c:pt idx="97" formatCode="_(* #,##0_);_(* \(#,##0\);_(* &quot;-&quot;_);_(@_)">
                  <c:v>5322</c:v>
                </c:pt>
                <c:pt idx="98" formatCode="_(* #,##0_);_(* \(#,##0\);_(* &quot;-&quot;_);_(@_)">
                  <c:v>5314</c:v>
                </c:pt>
                <c:pt idx="99" formatCode="_(* #,##0_);_(* \(#,##0\);_(* &quot;-&quot;_);_(@_)">
                  <c:v>5243</c:v>
                </c:pt>
                <c:pt idx="100" formatCode="_(* #,##0_);_(* \(#,##0\);_(* &quot;-&quot;_);_(@_)">
                  <c:v>5139</c:v>
                </c:pt>
                <c:pt idx="101" formatCode="_(* #,##0_);_(* \(#,##0\);_(* &quot;-&quot;_);_(@_)">
                  <c:v>5039</c:v>
                </c:pt>
                <c:pt idx="102" formatCode="_(* #,##0_);_(* \(#,##0\);_(* &quot;-&quot;_);_(@_)">
                  <c:v>4840</c:v>
                </c:pt>
                <c:pt idx="103" formatCode="_(* #,##0_);_(* \(#,##0\);_(* &quot;-&quot;_);_(@_)">
                  <c:v>4572</c:v>
                </c:pt>
                <c:pt idx="104" formatCode="_(* #,##0_);_(* \(#,##0\);_(* &quot;-&quot;_);_(@_)">
                  <c:v>4309</c:v>
                </c:pt>
                <c:pt idx="105" formatCode="_(* #,##0_);_(* \(#,##0\);_(* &quot;-&quot;_);_(@_)">
                  <c:v>4227</c:v>
                </c:pt>
                <c:pt idx="106" formatCode="_(* #,##0_);_(* \(#,##0\);_(* &quot;-&quot;_);_(@_)">
                  <c:v>4080</c:v>
                </c:pt>
                <c:pt idx="107" formatCode="_(* #,##0_);_(* \(#,##0\);_(* &quot;-&quot;_);_(@_)">
                  <c:v>3934</c:v>
                </c:pt>
                <c:pt idx="108" formatCode="_(* #,##0_);_(* \(#,##0\);_(* &quot;-&quot;_);_(@_)">
                  <c:v>3731</c:v>
                </c:pt>
                <c:pt idx="109" formatCode="_(* #,##0_);_(* \(#,##0\);_(* &quot;-&quot;_);_(@_)">
                  <c:v>3595</c:v>
                </c:pt>
                <c:pt idx="110" formatCode="_(* #,##0_);_(* \(#,##0\);_(* &quot;-&quot;_);_(@_)">
                  <c:v>3538</c:v>
                </c:pt>
                <c:pt idx="111" formatCode="_(* #,##0_);_(* \(#,##0\);_(* &quot;-&quot;_);_(@_)">
                  <c:v>3398</c:v>
                </c:pt>
                <c:pt idx="112" formatCode="_(* #,##0_);_(* \(#,##0\);_(* &quot;-&quot;_);_(@_)">
                  <c:v>3329</c:v>
                </c:pt>
                <c:pt idx="113" formatCode="_(* #,##0_);_(* \(#,##0\);_(* &quot;-&quot;_);_(@_)">
                  <c:v>3255</c:v>
                </c:pt>
                <c:pt idx="114" formatCode="_(* #,##0_);_(* \(#,##0\);_(* &quot;-&quot;_);_(@_)">
                  <c:v>3265</c:v>
                </c:pt>
                <c:pt idx="115" formatCode="_(* #,##0_);_(* \(#,##0\);_(* &quot;-&quot;_);_(@_)">
                  <c:v>3242</c:v>
                </c:pt>
                <c:pt idx="116" formatCode="_(* #,##0_);_(* \(#,##0\);_(* &quot;-&quot;_);_(@_)">
                  <c:v>3187</c:v>
                </c:pt>
                <c:pt idx="117" formatCode="_(* #,##0_);_(* \(#,##0\);_(* &quot;-&quot;_);_(@_)">
                  <c:v>3102</c:v>
                </c:pt>
                <c:pt idx="118" formatCode="_(* #,##0_);_(* \(#,##0\);_(* &quot;-&quot;_);_(@_)">
                  <c:v>3063</c:v>
                </c:pt>
                <c:pt idx="119" formatCode="_(* #,##0_);_(* \(#,##0\);_(* &quot;-&quot;_);_(@_)">
                  <c:v>3003</c:v>
                </c:pt>
                <c:pt idx="120" formatCode="_(* #,##0_);_(* \(#,##0\);_(* &quot;-&quot;_);_(@_)">
                  <c:v>2887</c:v>
                </c:pt>
                <c:pt idx="121" formatCode="_(* #,##0_);_(* \(#,##0\);_(* &quot;-&quot;_);_(@_)">
                  <c:v>2760</c:v>
                </c:pt>
                <c:pt idx="122" formatCode="_(* #,##0_);_(* \(#,##0\);_(* &quot;-&quot;_);_(@_)">
                  <c:v>2638</c:v>
                </c:pt>
                <c:pt idx="123" formatCode="_(* #,##0_);_(* \(#,##0\);_(* &quot;-&quot;_);_(@_)">
                  <c:v>2562</c:v>
                </c:pt>
                <c:pt idx="124" formatCode="_(* #,##0_);_(* \(#,##0\);_(* &quot;-&quot;_);_(@_)">
                  <c:v>2442</c:v>
                </c:pt>
                <c:pt idx="125" formatCode="_(* #,##0_);_(* \(#,##0\);_(* &quot;-&quot;_);_(@_)">
                  <c:v>2461</c:v>
                </c:pt>
                <c:pt idx="126" formatCode="_(* #,##0_);_(* \(#,##0\);_(* &quot;-&quot;_);_(@_)">
                  <c:v>2378</c:v>
                </c:pt>
                <c:pt idx="127" formatCode="_(* #,##0_);_(* \(#,##0\);_(* &quot;-&quot;_);_(@_)">
                  <c:v>2293</c:v>
                </c:pt>
                <c:pt idx="128" formatCode="_(* #,##0_);_(* \(#,##0\);_(* &quot;-&quot;_);_(@_)">
                  <c:v>2258</c:v>
                </c:pt>
                <c:pt idx="129" formatCode="_(* #,##0_);_(* \(#,##0\);_(* &quot;-&quot;_);_(@_)">
                  <c:v>2290</c:v>
                </c:pt>
                <c:pt idx="130" formatCode="_(* #,##0_);_(* \(#,##0\);_(* &quot;-&quot;_);_(@_)">
                  <c:v>2308</c:v>
                </c:pt>
                <c:pt idx="131" formatCode="_(* #,##0_);_(* \(#,##0\);_(* &quot;-&quot;_);_(@_)">
                  <c:v>2169</c:v>
                </c:pt>
                <c:pt idx="132" formatCode="_(* #,##0_);_(* \(#,##0\);_(* &quot;-&quot;_);_(@_)">
                  <c:v>2176</c:v>
                </c:pt>
                <c:pt idx="133" formatCode="_(* #,##0_);_(* \(#,##0\);_(* &quot;-&quot;_);_(@_)">
                  <c:v>2235</c:v>
                </c:pt>
                <c:pt idx="134" formatCode="_(* #,##0_);_(* \(#,##0\);_(* &quot;-&quot;_);_(@_)">
                  <c:v>2273</c:v>
                </c:pt>
                <c:pt idx="135" formatCode="_(* #,##0_);_(* \(#,##0\);_(* &quot;-&quot;_);_(@_)">
                  <c:v>2355</c:v>
                </c:pt>
                <c:pt idx="136" formatCode="_(* #,##0_);_(* \(#,##0\);_(* &quot;-&quot;_);_(@_)">
                  <c:v>2386</c:v>
                </c:pt>
                <c:pt idx="137" formatCode="_(* #,##0_);_(* \(#,##0\);_(* &quot;-&quot;_);_(@_)">
                  <c:v>2349</c:v>
                </c:pt>
                <c:pt idx="138" formatCode="_(* #,##0_);_(* \(#,##0\);_(* &quot;-&quot;_);_(@_)">
                  <c:v>2302</c:v>
                </c:pt>
                <c:pt idx="139" formatCode="_(* #,##0_);_(* \(#,##0\);_(* &quot;-&quot;_);_(@_)">
                  <c:v>2283</c:v>
                </c:pt>
                <c:pt idx="140" formatCode="_(* #,##0_);_(* \(#,##0\);_(* &quot;-&quot;_);_(@_)">
                  <c:v>2320</c:v>
                </c:pt>
                <c:pt idx="141" formatCode="_(* #,##0_);_(* \(#,##0\);_(* &quot;-&quot;_);_(@_)">
                  <c:v>2295</c:v>
                </c:pt>
                <c:pt idx="142" formatCode="_(* #,##0_);_(* \(#,##0\);_(* &quot;-&quot;_);_(@_)">
                  <c:v>2311</c:v>
                </c:pt>
                <c:pt idx="143" formatCode="_(* #,##0_);_(* \(#,##0\);_(* &quot;-&quot;??_);_(@_)">
                  <c:v>2447</c:v>
                </c:pt>
                <c:pt idx="144" formatCode="_(* #,##0_);_(* \(#,##0\);_(* &quot;-&quot;_);_(@_)">
                  <c:v>2450</c:v>
                </c:pt>
                <c:pt idx="145" formatCode="_(* #,##0_);_(* \(#,##0\);_(* &quot;-&quot;_);_(@_)">
                  <c:v>2434</c:v>
                </c:pt>
                <c:pt idx="146" formatCode="_(* #,##0_);_(* \(#,##0\);_(* &quot;-&quot;_);_(@_)">
                  <c:v>2338</c:v>
                </c:pt>
                <c:pt idx="147" formatCode="_(* #,##0_);_(* \(#,##0\);_(* &quot;-&quot;_);_(@_)">
                  <c:v>2209</c:v>
                </c:pt>
                <c:pt idx="148" formatCode="_(* #,##0_);_(* \(#,##0\);_(* &quot;-&quot;_);_(@_)">
                  <c:v>2139</c:v>
                </c:pt>
                <c:pt idx="149" formatCode="_(* #,##0_);_(* \(#,##0\);_(* &quot;-&quot;_);_(@_)">
                  <c:v>2058</c:v>
                </c:pt>
                <c:pt idx="150" formatCode="_(* #,##0_);_(* \(#,##0\);_(* &quot;-&quot;_);_(@_)">
                  <c:v>1937</c:v>
                </c:pt>
                <c:pt idx="151" formatCode="_(* #,##0_);_(* \(#,##0\);_(* &quot;-&quot;_);_(@_)">
                  <c:v>2055</c:v>
                </c:pt>
                <c:pt idx="152" formatCode="_(* #,##0_);_(* \(#,##0\);_(* &quot;-&quot;_);_(@_)">
                  <c:v>2120</c:v>
                </c:pt>
                <c:pt idx="153" formatCode="_(* #,##0_);_(* \(#,##0\);_(* &quot;-&quot;_);_(@_)">
                  <c:v>2317</c:v>
                </c:pt>
                <c:pt idx="154" formatCode="_(* #,##0_);_(* \(#,##0\);_(* &quot;-&quot;_);_(@_)">
                  <c:v>2479</c:v>
                </c:pt>
                <c:pt idx="155" formatCode="_(* #,##0_);_(* \(#,##0\);_(* &quot;-&quot;_);_(@_)">
                  <c:v>2576</c:v>
                </c:pt>
                <c:pt idx="156" formatCode="_(* #,##0_);_(* \(#,##0\);_(* &quot;-&quot;_);_(@_)">
                  <c:v>2559</c:v>
                </c:pt>
                <c:pt idx="157" formatCode="_(* #,##0_);_(* \(#,##0\);_(* &quot;-&quot;_);_(@_)">
                  <c:v>2685</c:v>
                </c:pt>
                <c:pt idx="158" formatCode="_(* #,##0_);_(* \(#,##0\);_(* &quot;-&quot;_);_(@_)">
                  <c:v>2933</c:v>
                </c:pt>
                <c:pt idx="159" formatCode="_(* #,##0_);_(* \(#,##0\);_(* &quot;-&quot;_);_(@_)">
                  <c:v>3052</c:v>
                </c:pt>
                <c:pt idx="160" formatCode="_(* #,##0_);_(* \(#,##0\);_(* &quot;-&quot;_);_(@_)">
                  <c:v>3181</c:v>
                </c:pt>
                <c:pt idx="161" formatCode="_(* #,##0_);_(* \(#,##0\);_(* &quot;-&quot;_);_(@_)">
                  <c:v>3169</c:v>
                </c:pt>
                <c:pt idx="162" formatCode="_(* #,##0_);_(* \(#,##0\);_(* &quot;-&quot;_);_(@_)">
                  <c:v>3311</c:v>
                </c:pt>
                <c:pt idx="163" formatCode="_(* #,##0_);_(* \(#,##0\);_(* &quot;-&quot;_);_(@_)">
                  <c:v>3394</c:v>
                </c:pt>
                <c:pt idx="164" formatCode="_(* #,##0_);_(* \(#,##0\);_(* &quot;-&quot;_);_(@_)">
                  <c:v>3392</c:v>
                </c:pt>
                <c:pt idx="165" formatCode="_(* #,##0_);_(* \(#,##0\);_(* &quot;-&quot;_);_(@_)">
                  <c:v>3218</c:v>
                </c:pt>
                <c:pt idx="166" formatCode="_(* #,##0_);_(* \(#,##0\);_(* &quot;-&quot;_);_(@_)">
                  <c:v>3092</c:v>
                </c:pt>
                <c:pt idx="167" formatCode="_(* #,##0_);_(* \(#,##0\);_(* &quot;-&quot;_);_(@_)">
                  <c:v>3084</c:v>
                </c:pt>
                <c:pt idx="168" formatCode="_(* #,##0_);_(* \(#,##0\);_(* &quot;-&quot;_);_(@_)">
                  <c:v>3063</c:v>
                </c:pt>
                <c:pt idx="169" formatCode="_(* #,##0_);_(* \(#,##0\);_(* &quot;-&quot;_);_(@_)">
                  <c:v>3461</c:v>
                </c:pt>
                <c:pt idx="170" formatCode="_(* #,##0_);_(* \(#,##0\);_(* &quot;-&quot;_);_(@_)">
                  <c:v>3422</c:v>
                </c:pt>
                <c:pt idx="171" formatCode="_(* #,##0_);_(* \(#,##0\);_(* &quot;-&quot;_);_(@_)">
                  <c:v>3537</c:v>
                </c:pt>
                <c:pt idx="172" formatCode="_(* #,##0_);_(* \(#,##0\);_(* &quot;-&quot;_);_(@_)">
                  <c:v>3684</c:v>
                </c:pt>
                <c:pt idx="173" formatCode="_(* #,##0_);_(* \(#,##0\);_(* &quot;-&quot;_);_(@_)">
                  <c:v>3562</c:v>
                </c:pt>
                <c:pt idx="174" formatCode="_(* #,##0_);_(* \(#,##0\);_(* &quot;-&quot;_);_(@_)">
                  <c:v>3533</c:v>
                </c:pt>
                <c:pt idx="175" formatCode="_(* #,##0_);_(* \(#,##0\);_(* &quot;-&quot;_);_(@_)">
                  <c:v>3486</c:v>
                </c:pt>
                <c:pt idx="176" formatCode="_(* #,##0_);_(* \(#,##0\);_(* &quot;-&quot;_);_(@_)">
                  <c:v>3377</c:v>
                </c:pt>
                <c:pt idx="177" formatCode="_(* #,##0_);_(* \(#,##0\);_(* &quot;-&quot;_);_(@_)">
                  <c:v>3353</c:v>
                </c:pt>
                <c:pt idx="178" formatCode="#,##0">
                  <c:v>3302</c:v>
                </c:pt>
                <c:pt idx="179" formatCode="#,##0">
                  <c:v>3302</c:v>
                </c:pt>
                <c:pt idx="180" formatCode="#,##0">
                  <c:v>3064</c:v>
                </c:pt>
                <c:pt idx="181" formatCode="#,##0">
                  <c:v>2493</c:v>
                </c:pt>
                <c:pt idx="182" formatCode="#,##0">
                  <c:v>2379</c:v>
                </c:pt>
                <c:pt idx="183" formatCode="#,##0">
                  <c:v>2246</c:v>
                </c:pt>
                <c:pt idx="184" formatCode="#,##0">
                  <c:v>2064</c:v>
                </c:pt>
                <c:pt idx="185" formatCode="#,##0">
                  <c:v>2078</c:v>
                </c:pt>
                <c:pt idx="186" formatCode="_(* #,##0_);_(* \(#,##0\);_(* &quot;-&quot;_);_(@_)">
                  <c:v>2076</c:v>
                </c:pt>
                <c:pt idx="187" formatCode="#,##0">
                  <c:v>1953</c:v>
                </c:pt>
                <c:pt idx="188" formatCode="#,##0">
                  <c:v>1964</c:v>
                </c:pt>
                <c:pt idx="189" formatCode="#,##0">
                  <c:v>1881</c:v>
                </c:pt>
                <c:pt idx="190" formatCode="#,##0">
                  <c:v>1901</c:v>
                </c:pt>
                <c:pt idx="191" formatCode="#,##0">
                  <c:v>1902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33C5-4276-9E24-B0803482976D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79"/>
              <c:layout>
                <c:manualLayout>
                  <c:x val="2.5082361984303182E-3"/>
                  <c:y val="-9.0477917367026067E-2"/>
                </c:manualLayout>
              </c:layout>
              <c:tx>
                <c:rich>
                  <a:bodyPr/>
                  <a:lstStyle/>
                  <a:p>
                    <a:fld id="{011C3744-1293-4A6C-A14F-38AC570BA7E7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BD-4FB4-9F4D-B5FF9B5F60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Hoja1!$D$3:$D$194</c:f>
              <c:numCache>
                <c:formatCode>General</c:formatCode>
                <c:ptCount val="192"/>
                <c:pt idx="15" formatCode="_(* #,##0_);_(* \(#,##0\);_(* &quot;-&quot;??_);_(@_)">
                  <c:v>2898</c:v>
                </c:pt>
                <c:pt idx="16" formatCode="_(* #,##0_);_(* \(#,##0\);_(* &quot;-&quot;??_);_(@_)">
                  <c:v>2793</c:v>
                </c:pt>
                <c:pt idx="17" formatCode="_(* #,##0_);_(* \(#,##0\);_(* &quot;-&quot;??_);_(@_)">
                  <c:v>2804</c:v>
                </c:pt>
                <c:pt idx="18" formatCode="_(* #,##0_);_(* \(#,##0\);_(* &quot;-&quot;??_);_(@_)">
                  <c:v>2760</c:v>
                </c:pt>
                <c:pt idx="19" formatCode="_(* #,##0_);_(* \(#,##0\);_(* &quot;-&quot;??_);_(@_)">
                  <c:v>2743</c:v>
                </c:pt>
                <c:pt idx="20" formatCode="_(* #,##0_);_(* \(#,##0\);_(* &quot;-&quot;??_);_(@_)">
                  <c:v>2725</c:v>
                </c:pt>
                <c:pt idx="21" formatCode="_(* #,##0_);_(* \(#,##0\);_(* &quot;-&quot;??_);_(@_)">
                  <c:v>2695</c:v>
                </c:pt>
                <c:pt idx="22" formatCode="_(* #,##0_);_(* \(#,##0\);_(* &quot;-&quot;??_);_(@_)">
                  <c:v>2711</c:v>
                </c:pt>
                <c:pt idx="23" formatCode="_(* #,##0_);_(* \(#,##0\);_(* &quot;-&quot;??_);_(@_)">
                  <c:v>2561</c:v>
                </c:pt>
                <c:pt idx="24" formatCode="_(* #,##0_);_(* \(#,##0\);_(* &quot;-&quot;??_);_(@_)">
                  <c:v>2587</c:v>
                </c:pt>
                <c:pt idx="25" formatCode="_(* #,##0_);_(* \(#,##0\);_(* &quot;-&quot;??_);_(@_)">
                  <c:v>2598</c:v>
                </c:pt>
                <c:pt idx="26" formatCode="_(* #,##0_);_(* \(#,##0\);_(* &quot;-&quot;??_);_(@_)">
                  <c:v>2685</c:v>
                </c:pt>
                <c:pt idx="27" formatCode="_(* #,##0_);_(* \(#,##0\);_(* &quot;-&quot;??_);_(@_)">
                  <c:v>2817</c:v>
                </c:pt>
                <c:pt idx="28" formatCode="_(* #,##0_);_(* \(#,##0\);_(* &quot;-&quot;??_);_(@_)">
                  <c:v>2968</c:v>
                </c:pt>
                <c:pt idx="29" formatCode="_(* #,##0_);_(* \(#,##0\);_(* &quot;-&quot;??_);_(@_)">
                  <c:v>2990</c:v>
                </c:pt>
                <c:pt idx="30" formatCode="_(* #,##0_);_(* \(#,##0\);_(* &quot;-&quot;??_);_(@_)">
                  <c:v>3027</c:v>
                </c:pt>
                <c:pt idx="31" formatCode="_(* #,##0_);_(* \(#,##0\);_(* &quot;-&quot;??_);_(@_)">
                  <c:v>3029</c:v>
                </c:pt>
                <c:pt idx="32" formatCode="_(* #,##0_);_(* \(#,##0\);_(* &quot;-&quot;??_);_(@_)">
                  <c:v>3069</c:v>
                </c:pt>
                <c:pt idx="33" formatCode="_(* #,##0_);_(* \(#,##0\);_(* &quot;-&quot;??_);_(@_)">
                  <c:v>3084</c:v>
                </c:pt>
                <c:pt idx="34" formatCode="_(* #,##0_);_(* \(#,##0\);_(* &quot;-&quot;??_);_(@_)">
                  <c:v>3123</c:v>
                </c:pt>
                <c:pt idx="35" formatCode="_(* #,##0_);_(* \(#,##0\);_(* &quot;-&quot;??_);_(@_)">
                  <c:v>3193</c:v>
                </c:pt>
                <c:pt idx="36" formatCode="_(* #,##0_);_(* \(#,##0\);_(* &quot;-&quot;??_);_(@_)">
                  <c:v>3217</c:v>
                </c:pt>
                <c:pt idx="37" formatCode="_(* #,##0_);_(* \(#,##0\);_(* &quot;-&quot;??_);_(@_)">
                  <c:v>3211</c:v>
                </c:pt>
                <c:pt idx="38" formatCode="_(* #,##0_);_(* \(#,##0\);_(* &quot;-&quot;??_);_(@_)">
                  <c:v>3242</c:v>
                </c:pt>
                <c:pt idx="39" formatCode="_(* #,##0_);_(* \(#,##0\);_(* &quot;-&quot;??_);_(@_)">
                  <c:v>3232</c:v>
                </c:pt>
                <c:pt idx="40" formatCode="_(* #,##0_);_(* \(#,##0\);_(* &quot;-&quot;??_);_(@_)">
                  <c:v>3377</c:v>
                </c:pt>
                <c:pt idx="41" formatCode="_(* #,##0_);_(* \(#,##0\);_(* &quot;-&quot;??_);_(@_)">
                  <c:v>3419</c:v>
                </c:pt>
                <c:pt idx="42" formatCode="_(* #,##0_);_(* \(#,##0\);_(* &quot;-&quot;??_);_(@_)">
                  <c:v>3442</c:v>
                </c:pt>
                <c:pt idx="43" formatCode="_(* #,##0_);_(* \(#,##0\);_(* &quot;-&quot;??_);_(@_)">
                  <c:v>3500</c:v>
                </c:pt>
                <c:pt idx="44" formatCode="_(* #,##0_);_(* \(#,##0\);_(* &quot;-&quot;??_);_(@_)">
                  <c:v>3606</c:v>
                </c:pt>
                <c:pt idx="45" formatCode="_(* #,##0_);_(* \(#,##0\);_(* &quot;-&quot;??_);_(@_)">
                  <c:v>3730</c:v>
                </c:pt>
                <c:pt idx="46" formatCode="_(* #,##0_);_(* \(#,##0\);_(* &quot;-&quot;??_);_(@_)">
                  <c:v>3735</c:v>
                </c:pt>
                <c:pt idx="47" formatCode="_(* #,##0_);_(* \(#,##0\);_(* &quot;-&quot;??_);_(@_)">
                  <c:v>3758</c:v>
                </c:pt>
                <c:pt idx="48" formatCode="_(* #,##0_);_(* \(#,##0\);_(* &quot;-&quot;??_);_(@_)">
                  <c:v>3799</c:v>
                </c:pt>
                <c:pt idx="49" formatCode="_(* #,##0_);_(* \(#,##0\);_(* &quot;-&quot;??_);_(@_)">
                  <c:v>3869</c:v>
                </c:pt>
                <c:pt idx="50" formatCode="_(* #,##0_);_(* \(#,##0\);_(* &quot;-&quot;??_);_(@_)">
                  <c:v>3963</c:v>
                </c:pt>
                <c:pt idx="51" formatCode="_(* #,##0_);_(* \(#,##0\);_(* &quot;-&quot;??_);_(@_)">
                  <c:v>4043</c:v>
                </c:pt>
                <c:pt idx="52" formatCode="_(* #,##0_);_(* \(#,##0\);_(* &quot;-&quot;??_);_(@_)">
                  <c:v>3973</c:v>
                </c:pt>
                <c:pt idx="53" formatCode="_(* #,##0_);_(* \(#,##0\);_(* &quot;-&quot;??_);_(@_)">
                  <c:v>4043</c:v>
                </c:pt>
                <c:pt idx="54" formatCode="_(* #,##0_);_(* \(#,##0\);_(* &quot;-&quot;??_);_(@_)">
                  <c:v>4173</c:v>
                </c:pt>
                <c:pt idx="55" formatCode="_(* #,##0_);_(* \(#,##0\);_(* &quot;-&quot;??_);_(@_)">
                  <c:v>4116</c:v>
                </c:pt>
                <c:pt idx="56" formatCode="_(* #,##0_);_(* \(#,##0\);_(* &quot;-&quot;??_);_(@_)">
                  <c:v>4062</c:v>
                </c:pt>
                <c:pt idx="57" formatCode="_(* #,##0_);_(* \(#,##0\);_(* &quot;-&quot;??_);_(@_)">
                  <c:v>4040</c:v>
                </c:pt>
                <c:pt idx="58" formatCode="_(* #,##0_);_(* \(#,##0\);_(* &quot;-&quot;??_);_(@_)">
                  <c:v>4090</c:v>
                </c:pt>
                <c:pt idx="59" formatCode="_(* #,##0_);_(* \(#,##0\);_(* &quot;-&quot;??_);_(@_)">
                  <c:v>4153</c:v>
                </c:pt>
                <c:pt idx="60" formatCode="_(* #,##0_);_(* \(#,##0\);_(* &quot;-&quot;??_);_(@_)">
                  <c:v>4215</c:v>
                </c:pt>
                <c:pt idx="61" formatCode="_(* #,##0_);_(* \(#,##0\);_(* &quot;-&quot;??_);_(@_)">
                  <c:v>4301</c:v>
                </c:pt>
                <c:pt idx="62" formatCode="_(* #,##0_);_(* \(#,##0\);_(* &quot;-&quot;??_);_(@_)">
                  <c:v>4263</c:v>
                </c:pt>
                <c:pt idx="63" formatCode="_(* #,##0_);_(* \(#,##0\);_(* &quot;-&quot;??_);_(@_)">
                  <c:v>4314</c:v>
                </c:pt>
                <c:pt idx="64" formatCode="_(* #,##0_);_(* \(#,##0\);_(* &quot;-&quot;??_);_(@_)">
                  <c:v>4471</c:v>
                </c:pt>
                <c:pt idx="65" formatCode="_(* #,##0_);_(* \(#,##0\);_(* &quot;-&quot;??_);_(@_)">
                  <c:v>4524</c:v>
                </c:pt>
                <c:pt idx="66" formatCode="_(* #,##0_);_(* \(#,##0\);_(* &quot;-&quot;??_);_(@_)">
                  <c:v>4628</c:v>
                </c:pt>
                <c:pt idx="67" formatCode="_(* #,##0_);_(* \(#,##0\);_(* &quot;-&quot;??_);_(@_)">
                  <c:v>4762</c:v>
                </c:pt>
                <c:pt idx="68" formatCode="_(* #,##0_);_(* \(#,##0\);_(* &quot;-&quot;??_);_(@_)">
                  <c:v>4841</c:v>
                </c:pt>
                <c:pt idx="69" formatCode="_(* #,##0_);_(* \(#,##0\);_(* &quot;-&quot;??_);_(@_)">
                  <c:v>4944</c:v>
                </c:pt>
                <c:pt idx="70" formatCode="_(* #,##0_);_(* \(#,##0\);_(* &quot;-&quot;??_);_(@_)">
                  <c:v>5012</c:v>
                </c:pt>
                <c:pt idx="71" formatCode="_(* #,##0_);_(* \(#,##0\);_(* &quot;-&quot;??_);_(@_)">
                  <c:v>5005</c:v>
                </c:pt>
                <c:pt idx="72" formatCode="_(* #,##0_);_(* \(#,##0\);_(* &quot;-&quot;_);_(@_)">
                  <c:v>5114</c:v>
                </c:pt>
                <c:pt idx="73" formatCode="_(* #,##0_);_(* \(#,##0\);_(* &quot;-&quot;_);_(@_)">
                  <c:v>5156</c:v>
                </c:pt>
                <c:pt idx="74" formatCode="_(* #,##0_);_(* \(#,##0\);_(* &quot;-&quot;_);_(@_)">
                  <c:v>5303</c:v>
                </c:pt>
                <c:pt idx="75" formatCode="_(* #,##0_);_(* \(#,##0\);_(* &quot;-&quot;_);_(@_)">
                  <c:v>5278</c:v>
                </c:pt>
                <c:pt idx="76" formatCode="_(* #,##0_);_(* \(#,##0\);_(* &quot;-&quot;_);_(@_)">
                  <c:v>5266</c:v>
                </c:pt>
                <c:pt idx="77" formatCode="_(* #,##0_);_(* \(#,##0\);_(* &quot;-&quot;_);_(@_)">
                  <c:v>5586</c:v>
                </c:pt>
                <c:pt idx="78" formatCode="_(* #,##0_);_(* \(#,##0\);_(* &quot;-&quot;_);_(@_)">
                  <c:v>5673</c:v>
                </c:pt>
                <c:pt idx="79" formatCode="_(* #,##0_);_(* \(#,##0\);_(* &quot;-&quot;_);_(@_)">
                  <c:v>6190</c:v>
                </c:pt>
                <c:pt idx="80" formatCode="_(* #,##0_);_(* \(#,##0\);_(* &quot;-&quot;_);_(@_)">
                  <c:v>6805</c:v>
                </c:pt>
                <c:pt idx="81" formatCode="_(* #,##0_);_(* \(#,##0\);_(* &quot;-&quot;_);_(@_)">
                  <c:v>7635</c:v>
                </c:pt>
                <c:pt idx="82" formatCode="_(* #,##0_);_(* \(#,##0\);_(* &quot;-&quot;_);_(@_)">
                  <c:v>8446</c:v>
                </c:pt>
                <c:pt idx="83" formatCode="_(* #,##0_);_(* \(#,##0\);_(* &quot;-&quot;_);_(@_)">
                  <c:v>8965</c:v>
                </c:pt>
                <c:pt idx="84" formatCode="_(* #,##0_);_(* \(#,##0\);_(* &quot;-&quot;_);_(@_)">
                  <c:v>9401</c:v>
                </c:pt>
                <c:pt idx="85" formatCode="_(* #,##0_);_(* \(#,##0\);_(* &quot;-&quot;_);_(@_)">
                  <c:v>10170</c:v>
                </c:pt>
                <c:pt idx="86" formatCode="_(* #,##0_);_(* \(#,##0\);_(* &quot;-&quot;_);_(@_)">
                  <c:v>10305</c:v>
                </c:pt>
                <c:pt idx="87" formatCode="_(* #,##0_);_(* \(#,##0\);_(* &quot;-&quot;_);_(@_)">
                  <c:v>10481</c:v>
                </c:pt>
                <c:pt idx="88" formatCode="_(* #,##0_);_(* \(#,##0\);_(* &quot;-&quot;_);_(@_)">
                  <c:v>10656</c:v>
                </c:pt>
                <c:pt idx="89" formatCode="_(* #,##0_);_(* \(#,##0\);_(* &quot;-&quot;_);_(@_)">
                  <c:v>10599</c:v>
                </c:pt>
                <c:pt idx="90" formatCode="_(* #,##0_);_(* \(#,##0\);_(* &quot;-&quot;_);_(@_)">
                  <c:v>10646</c:v>
                </c:pt>
                <c:pt idx="91" formatCode="_(* #,##0_);_(* \(#,##0\);_(* &quot;-&quot;_);_(@_)">
                  <c:v>10570</c:v>
                </c:pt>
                <c:pt idx="92" formatCode="_(* #,##0_);_(* \(#,##0\);_(* &quot;-&quot;_);_(@_)">
                  <c:v>10236</c:v>
                </c:pt>
                <c:pt idx="93" formatCode="_(* #,##0_);_(* \(#,##0\);_(* &quot;-&quot;_);_(@_)">
                  <c:v>9525</c:v>
                </c:pt>
                <c:pt idx="94" formatCode="_(* #,##0_);_(* \(#,##0\);_(* &quot;-&quot;_);_(@_)">
                  <c:v>8874</c:v>
                </c:pt>
                <c:pt idx="95" formatCode="_(* #,##0_);_(* \(#,##0\);_(* &quot;-&quot;_);_(@_)">
                  <c:v>8672</c:v>
                </c:pt>
                <c:pt idx="96" formatCode="_(* #,##0_);_(* \(#,##0\);_(* &quot;-&quot;_);_(@_)">
                  <c:v>8612</c:v>
                </c:pt>
                <c:pt idx="97" formatCode="_(* #,##0_);_(* \(#,##0\);_(* &quot;-&quot;_);_(@_)">
                  <c:v>8094</c:v>
                </c:pt>
                <c:pt idx="98" formatCode="_(* #,##0_);_(* \(#,##0\);_(* &quot;-&quot;_);_(@_)">
                  <c:v>8183</c:v>
                </c:pt>
                <c:pt idx="99" formatCode="_(* #,##0_);_(* \(#,##0\);_(* &quot;-&quot;_);_(@_)">
                  <c:v>8141</c:v>
                </c:pt>
                <c:pt idx="100" formatCode="_(* #,##0_);_(* \(#,##0\);_(* &quot;-&quot;_);_(@_)">
                  <c:v>8253</c:v>
                </c:pt>
                <c:pt idx="101" formatCode="_(* #,##0_);_(* \(#,##0\);_(* &quot;-&quot;_);_(@_)">
                  <c:v>8116</c:v>
                </c:pt>
                <c:pt idx="102" formatCode="_(* #,##0_);_(* \(#,##0\);_(* &quot;-&quot;_);_(@_)">
                  <c:v>7967</c:v>
                </c:pt>
                <c:pt idx="103" formatCode="_(* #,##0_);_(* \(#,##0\);_(* &quot;-&quot;_);_(@_)">
                  <c:v>7690</c:v>
                </c:pt>
                <c:pt idx="104" formatCode="_(* #,##0_);_(* \(#,##0\);_(* &quot;-&quot;_);_(@_)">
                  <c:v>7456</c:v>
                </c:pt>
                <c:pt idx="105" formatCode="_(* #,##0_);_(* \(#,##0\);_(* &quot;-&quot;_);_(@_)">
                  <c:v>7445</c:v>
                </c:pt>
                <c:pt idx="106" formatCode="_(* #,##0_);_(* \(#,##0\);_(* &quot;-&quot;_);_(@_)">
                  <c:v>7636</c:v>
                </c:pt>
                <c:pt idx="107" formatCode="_(* #,##0_);_(* \(#,##0\);_(* &quot;-&quot;_);_(@_)">
                  <c:v>8390</c:v>
                </c:pt>
                <c:pt idx="108" formatCode="_(* #,##0_);_(* \(#,##0\);_(* &quot;-&quot;_);_(@_)">
                  <c:v>8815</c:v>
                </c:pt>
                <c:pt idx="109" formatCode="_(* #,##0_);_(* \(#,##0\);_(* &quot;-&quot;_);_(@_)">
                  <c:v>10233</c:v>
                </c:pt>
                <c:pt idx="110" formatCode="_(* #,##0_);_(* \(#,##0\);_(* &quot;-&quot;_);_(@_)">
                  <c:v>10707</c:v>
                </c:pt>
                <c:pt idx="111" formatCode="_(* #,##0_);_(* \(#,##0\);_(* &quot;-&quot;_);_(@_)">
                  <c:v>10996</c:v>
                </c:pt>
                <c:pt idx="112" formatCode="_(* #,##0_);_(* \(#,##0\);_(* &quot;-&quot;_);_(@_)">
                  <c:v>11364</c:v>
                </c:pt>
                <c:pt idx="113" formatCode="_(* #,##0_);_(* \(#,##0\);_(* &quot;-&quot;_);_(@_)">
                  <c:v>12158</c:v>
                </c:pt>
                <c:pt idx="114" formatCode="_(* #,##0_);_(* \(#,##0\);_(* &quot;-&quot;_);_(@_)">
                  <c:v>13069</c:v>
                </c:pt>
                <c:pt idx="115" formatCode="_(* #,##0_);_(* \(#,##0\);_(* &quot;-&quot;_);_(@_)">
                  <c:v>13474</c:v>
                </c:pt>
                <c:pt idx="116" formatCode="_(* #,##0_);_(* \(#,##0\);_(* &quot;-&quot;_);_(@_)">
                  <c:v>13857</c:v>
                </c:pt>
                <c:pt idx="117" formatCode="_(* #,##0_);_(* \(#,##0\);_(* &quot;-&quot;_);_(@_)">
                  <c:v>14218</c:v>
                </c:pt>
                <c:pt idx="118" formatCode="_(* #,##0_);_(* \(#,##0\);_(* &quot;-&quot;_);_(@_)">
                  <c:v>14037</c:v>
                </c:pt>
                <c:pt idx="119" formatCode="_(* #,##0_);_(* \(#,##0\);_(* &quot;-&quot;_);_(@_)">
                  <c:v>13500</c:v>
                </c:pt>
                <c:pt idx="120" formatCode="_(* #,##0_);_(* \(#,##0\);_(* &quot;-&quot;_);_(@_)">
                  <c:v>13306</c:v>
                </c:pt>
                <c:pt idx="121" formatCode="_(* #,##0_);_(* \(#,##0\);_(* &quot;-&quot;_);_(@_)">
                  <c:v>12352</c:v>
                </c:pt>
                <c:pt idx="122" formatCode="_(* #,##0_);_(* \(#,##0\);_(* &quot;-&quot;_);_(@_)">
                  <c:v>12025</c:v>
                </c:pt>
                <c:pt idx="123" formatCode="_(* #,##0_);_(* \(#,##0\);_(* &quot;-&quot;_);_(@_)">
                  <c:v>11865</c:v>
                </c:pt>
                <c:pt idx="124" formatCode="_(* #,##0_);_(* \(#,##0\);_(* &quot;-&quot;_);_(@_)">
                  <c:v>11592</c:v>
                </c:pt>
                <c:pt idx="125" formatCode="_(* #,##0_);_(* \(#,##0\);_(* &quot;-&quot;_);_(@_)">
                  <c:v>11126</c:v>
                </c:pt>
                <c:pt idx="126" formatCode="_(* #,##0_);_(* \(#,##0\);_(* &quot;-&quot;_);_(@_)">
                  <c:v>10646</c:v>
                </c:pt>
                <c:pt idx="127" formatCode="_(* #,##0_);_(* \(#,##0\);_(* &quot;-&quot;_);_(@_)">
                  <c:v>10690</c:v>
                </c:pt>
                <c:pt idx="128" formatCode="_(* #,##0_);_(* \(#,##0\);_(* &quot;-&quot;_);_(@_)">
                  <c:v>10523</c:v>
                </c:pt>
                <c:pt idx="129" formatCode="_(* #,##0_);_(* \(#,##0\);_(* &quot;-&quot;_);_(@_)">
                  <c:v>10652</c:v>
                </c:pt>
                <c:pt idx="130" formatCode="_(* #,##0_);_(* \(#,##0\);_(* &quot;-&quot;_);_(@_)">
                  <c:v>11122</c:v>
                </c:pt>
                <c:pt idx="131" formatCode="_(* #,##0_);_(* \(#,##0\);_(* &quot;-&quot;_);_(@_)">
                  <c:v>11069</c:v>
                </c:pt>
                <c:pt idx="132" formatCode="_(* #,##0_);_(* \(#,##0\);_(* &quot;-&quot;_);_(@_)">
                  <c:v>11271</c:v>
                </c:pt>
                <c:pt idx="133" formatCode="_(* #,##0_);_(* \(#,##0\);_(* &quot;-&quot;_);_(@_)">
                  <c:v>11283</c:v>
                </c:pt>
                <c:pt idx="134" formatCode="_(* #,##0_);_(* \(#,##0\);_(* &quot;-&quot;_);_(@_)">
                  <c:v>11668</c:v>
                </c:pt>
                <c:pt idx="135" formatCode="_(* #,##0_);_(* \(#,##0\);_(* &quot;-&quot;_);_(@_)">
                  <c:v>12075</c:v>
                </c:pt>
                <c:pt idx="136" formatCode="_(* #,##0_);_(* \(#,##0\);_(* &quot;-&quot;_);_(@_)">
                  <c:v>12188</c:v>
                </c:pt>
                <c:pt idx="137" formatCode="_(* #,##0_);_(* \(#,##0\);_(* &quot;-&quot;_);_(@_)">
                  <c:v>12348</c:v>
                </c:pt>
                <c:pt idx="138" formatCode="_(* #,##0_);_(* \(#,##0\);_(* &quot;-&quot;_);_(@_)">
                  <c:v>13257</c:v>
                </c:pt>
                <c:pt idx="139" formatCode="_(* #,##0_);_(* \(#,##0\);_(* &quot;-&quot;_);_(@_)">
                  <c:v>13769</c:v>
                </c:pt>
                <c:pt idx="140" formatCode="_(* #,##0_);_(* \(#,##0\);_(* &quot;-&quot;_);_(@_)">
                  <c:v>14235</c:v>
                </c:pt>
                <c:pt idx="141" formatCode="_(* #,##0_);_(* \(#,##0\);_(* &quot;-&quot;_);_(@_)">
                  <c:v>14831</c:v>
                </c:pt>
                <c:pt idx="142" formatCode="_(* #,##0_);_(* \(#,##0\);_(* &quot;-&quot;_);_(@_)">
                  <c:v>14786</c:v>
                </c:pt>
                <c:pt idx="143" formatCode="_(* #,##0_);_(* \(#,##0\);_(* &quot;-&quot;??_);_(@_)">
                  <c:v>15112</c:v>
                </c:pt>
                <c:pt idx="144" formatCode="_(* #,##0_);_(* \(#,##0\);_(* &quot;-&quot;_);_(@_)">
                  <c:v>15210</c:v>
                </c:pt>
                <c:pt idx="145" formatCode="_(* #,##0_);_(* \(#,##0\);_(* &quot;-&quot;_);_(@_)">
                  <c:v>15421</c:v>
                </c:pt>
                <c:pt idx="146" formatCode="_(* #,##0_);_(* \(#,##0\);_(* &quot;-&quot;_);_(@_)">
                  <c:v>15136</c:v>
                </c:pt>
                <c:pt idx="147" formatCode="_(* #,##0_);_(* \(#,##0\);_(* &quot;-&quot;_);_(@_)">
                  <c:v>14631</c:v>
                </c:pt>
                <c:pt idx="148" formatCode="_(* #,##0_);_(* \(#,##0\);_(* &quot;-&quot;_);_(@_)">
                  <c:v>14513</c:v>
                </c:pt>
                <c:pt idx="149" formatCode="_(* #,##0_);_(* \(#,##0\);_(* &quot;-&quot;_);_(@_)">
                  <c:v>14623</c:v>
                </c:pt>
                <c:pt idx="150" formatCode="_(* #,##0_);_(* \(#,##0\);_(* &quot;-&quot;_);_(@_)">
                  <c:v>13810</c:v>
                </c:pt>
                <c:pt idx="151" formatCode="_(* #,##0_);_(* \(#,##0\);_(* &quot;-&quot;_);_(@_)">
                  <c:v>13818</c:v>
                </c:pt>
                <c:pt idx="152" formatCode="_(* #,##0_);_(* \(#,##0\);_(* &quot;-&quot;_);_(@_)">
                  <c:v>14678</c:v>
                </c:pt>
                <c:pt idx="153" formatCode="_(* #,##0_);_(* \(#,##0\);_(* &quot;-&quot;_);_(@_)">
                  <c:v>15176</c:v>
                </c:pt>
                <c:pt idx="154" formatCode="_(* #,##0_);_(* \(#,##0\);_(* &quot;-&quot;_);_(@_)">
                  <c:v>15978</c:v>
                </c:pt>
                <c:pt idx="155" formatCode="_(* #,##0_);_(* \(#,##0\);_(* &quot;-&quot;_);_(@_)">
                  <c:v>16361</c:v>
                </c:pt>
                <c:pt idx="156" formatCode="_(* #,##0_);_(* \(#,##0\);_(* &quot;-&quot;_);_(@_)">
                  <c:v>16752</c:v>
                </c:pt>
                <c:pt idx="157" formatCode="_(* #,##0_);_(* \(#,##0\);_(* &quot;-&quot;_);_(@_)">
                  <c:v>17094</c:v>
                </c:pt>
                <c:pt idx="158" formatCode="_(* #,##0_);_(* \(#,##0\);_(* &quot;-&quot;_);_(@_)">
                  <c:v>18218</c:v>
                </c:pt>
                <c:pt idx="159" formatCode="_(* #,##0_);_(* \(#,##0\);_(* &quot;-&quot;_);_(@_)">
                  <c:v>19630</c:v>
                </c:pt>
                <c:pt idx="160" formatCode="_(* #,##0_);_(* \(#,##0\);_(* &quot;-&quot;_);_(@_)">
                  <c:v>20491</c:v>
                </c:pt>
                <c:pt idx="161" formatCode="_(* #,##0_);_(* \(#,##0\);_(* &quot;-&quot;_);_(@_)">
                  <c:v>21176</c:v>
                </c:pt>
                <c:pt idx="162" formatCode="_(* #,##0_);_(* \(#,##0\);_(* &quot;-&quot;_);_(@_)">
                  <c:v>21195</c:v>
                </c:pt>
                <c:pt idx="163" formatCode="_(* #,##0_);_(* \(#,##0\);_(* &quot;-&quot;_);_(@_)">
                  <c:v>22315</c:v>
                </c:pt>
                <c:pt idx="164" formatCode="_(* #,##0_);_(* \(#,##0\);_(* &quot;-&quot;_);_(@_)">
                  <c:v>22102</c:v>
                </c:pt>
                <c:pt idx="165" formatCode="_(* #,##0_);_(* \(#,##0\);_(* &quot;-&quot;_);_(@_)">
                  <c:v>21839</c:v>
                </c:pt>
                <c:pt idx="166" formatCode="_(* #,##0_);_(* \(#,##0\);_(* &quot;-&quot;_);_(@_)">
                  <c:v>22180</c:v>
                </c:pt>
                <c:pt idx="167" formatCode="_(* #,##0_);_(* \(#,##0\);_(* &quot;-&quot;_);_(@_)">
                  <c:v>22664</c:v>
                </c:pt>
                <c:pt idx="168" formatCode="_(* #,##0_);_(* \(#,##0\);_(* &quot;-&quot;_);_(@_)">
                  <c:v>23281</c:v>
                </c:pt>
                <c:pt idx="169" formatCode="_(* #,##0_);_(* \(#,##0\);_(* &quot;-&quot;_);_(@_)">
                  <c:v>24109</c:v>
                </c:pt>
                <c:pt idx="170" formatCode="_(* #,##0_);_(* \(#,##0\);_(* &quot;-&quot;_);_(@_)">
                  <c:v>23696</c:v>
                </c:pt>
                <c:pt idx="171" formatCode="_(* #,##0_);_(* \(#,##0\);_(* &quot;-&quot;_);_(@_)">
                  <c:v>23540</c:v>
                </c:pt>
                <c:pt idx="172" formatCode="_(* #,##0_);_(* \(#,##0\);_(* &quot;-&quot;_);_(@_)">
                  <c:v>23282</c:v>
                </c:pt>
                <c:pt idx="173" formatCode="_(* #,##0_);_(* \(#,##0\);_(* &quot;-&quot;_);_(@_)">
                  <c:v>22295</c:v>
                </c:pt>
                <c:pt idx="174" formatCode="_(* #,##0_);_(* \(#,##0\);_(* &quot;-&quot;_);_(@_)">
                  <c:v>20916</c:v>
                </c:pt>
                <c:pt idx="175" formatCode="_(* #,##0_);_(* \(#,##0\);_(* &quot;-&quot;_);_(@_)">
                  <c:v>21038</c:v>
                </c:pt>
                <c:pt idx="176" formatCode="_(* #,##0_);_(* \(#,##0\);_(* &quot;-&quot;_);_(@_)">
                  <c:v>21027</c:v>
                </c:pt>
                <c:pt idx="177" formatCode="_(* #,##0_);_(* \(#,##0\);_(* &quot;-&quot;_);_(@_)">
                  <c:v>19995</c:v>
                </c:pt>
                <c:pt idx="178" formatCode="#,##0">
                  <c:v>22482</c:v>
                </c:pt>
                <c:pt idx="179" formatCode="#,##0">
                  <c:v>22482</c:v>
                </c:pt>
                <c:pt idx="180" formatCode="#,##0">
                  <c:v>18181</c:v>
                </c:pt>
                <c:pt idx="181" formatCode="#,##0">
                  <c:v>13907</c:v>
                </c:pt>
                <c:pt idx="182" formatCode="#,##0">
                  <c:v>12535</c:v>
                </c:pt>
                <c:pt idx="183" formatCode="#,##0">
                  <c:v>10768</c:v>
                </c:pt>
                <c:pt idx="184" formatCode="#,##0">
                  <c:v>9671</c:v>
                </c:pt>
                <c:pt idx="185" formatCode="#,##0">
                  <c:v>8575</c:v>
                </c:pt>
                <c:pt idx="186" formatCode="_(* #,##0_);_(* \(#,##0\);_(* &quot;-&quot;_);_(@_)">
                  <c:v>7350</c:v>
                </c:pt>
                <c:pt idx="187" formatCode="#,##0">
                  <c:v>6177</c:v>
                </c:pt>
                <c:pt idx="188" formatCode="#,##0">
                  <c:v>5392</c:v>
                </c:pt>
                <c:pt idx="189" formatCode="#,##0">
                  <c:v>5392</c:v>
                </c:pt>
                <c:pt idx="190" formatCode="#,##0">
                  <c:v>3676</c:v>
                </c:pt>
                <c:pt idx="191" formatCode="#,##0">
                  <c:v>3388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33C5-4276-9E24-B0803482976D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Hoja1!$A$3:$A$194</c:f>
              <c:numCache>
                <c:formatCode>General</c:formatCode>
                <c:ptCount val="19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Hoja1!$E$3:$E$194</c:f>
              <c:numCache>
                <c:formatCode>General</c:formatCode>
                <c:ptCount val="192"/>
                <c:pt idx="15" formatCode="_(* #,##0_);_(* \(#,##0\);_(* &quot;-&quot;??_);_(@_)">
                  <c:v>9801.4293785310729</c:v>
                </c:pt>
                <c:pt idx="16" formatCode="_(* #,##0_);_(* \(#,##0\);_(* &quot;-&quot;??_);_(@_)">
                  <c:v>9801.4293785310729</c:v>
                </c:pt>
                <c:pt idx="17" formatCode="_(* #,##0_);_(* \(#,##0\);_(* &quot;-&quot;??_);_(@_)">
                  <c:v>9801.4293785310729</c:v>
                </c:pt>
                <c:pt idx="18" formatCode="_(* #,##0_);_(* \(#,##0\);_(* &quot;-&quot;??_);_(@_)">
                  <c:v>9801.4293785310729</c:v>
                </c:pt>
                <c:pt idx="19" formatCode="_(* #,##0_);_(* \(#,##0\);_(* &quot;-&quot;??_);_(@_)">
                  <c:v>9801.4293785310729</c:v>
                </c:pt>
                <c:pt idx="20" formatCode="_(* #,##0_);_(* \(#,##0\);_(* &quot;-&quot;??_);_(@_)">
                  <c:v>9801.4293785310729</c:v>
                </c:pt>
                <c:pt idx="21" formatCode="_(* #,##0_);_(* \(#,##0\);_(* &quot;-&quot;??_);_(@_)">
                  <c:v>9801.4293785310729</c:v>
                </c:pt>
                <c:pt idx="22" formatCode="_(* #,##0_);_(* \(#,##0\);_(* &quot;-&quot;??_);_(@_)">
                  <c:v>9801.4293785310729</c:v>
                </c:pt>
                <c:pt idx="23" formatCode="_(* #,##0_);_(* \(#,##0\);_(* &quot;-&quot;??_);_(@_)">
                  <c:v>9801.4293785310729</c:v>
                </c:pt>
                <c:pt idx="24" formatCode="_(* #,##0_);_(* \(#,##0\);_(* &quot;-&quot;??_);_(@_)">
                  <c:v>9801.4293785310729</c:v>
                </c:pt>
                <c:pt idx="25" formatCode="_(* #,##0_);_(* \(#,##0\);_(* &quot;-&quot;??_);_(@_)">
                  <c:v>9801.4293785310729</c:v>
                </c:pt>
                <c:pt idx="26" formatCode="_(* #,##0_);_(* \(#,##0\);_(* &quot;-&quot;??_);_(@_)">
                  <c:v>9801.4293785310729</c:v>
                </c:pt>
                <c:pt idx="27" formatCode="_(* #,##0_);_(* \(#,##0\);_(* &quot;-&quot;??_);_(@_)">
                  <c:v>9801.4293785310729</c:v>
                </c:pt>
                <c:pt idx="28" formatCode="_(* #,##0_);_(* \(#,##0\);_(* &quot;-&quot;??_);_(@_)">
                  <c:v>9801.4293785310729</c:v>
                </c:pt>
                <c:pt idx="29" formatCode="_(* #,##0_);_(* \(#,##0\);_(* &quot;-&quot;??_);_(@_)">
                  <c:v>9801.4293785310729</c:v>
                </c:pt>
                <c:pt idx="30" formatCode="_(* #,##0_);_(* \(#,##0\);_(* &quot;-&quot;??_);_(@_)">
                  <c:v>9801.4293785310729</c:v>
                </c:pt>
                <c:pt idx="31" formatCode="_(* #,##0_);_(* \(#,##0\);_(* &quot;-&quot;??_);_(@_)">
                  <c:v>9801.4293785310729</c:v>
                </c:pt>
                <c:pt idx="32" formatCode="_(* #,##0_);_(* \(#,##0\);_(* &quot;-&quot;??_);_(@_)">
                  <c:v>9801.4293785310729</c:v>
                </c:pt>
                <c:pt idx="33" formatCode="_(* #,##0_);_(* \(#,##0\);_(* &quot;-&quot;??_);_(@_)">
                  <c:v>9801.4293785310729</c:v>
                </c:pt>
                <c:pt idx="34" formatCode="_(* #,##0_);_(* \(#,##0\);_(* &quot;-&quot;??_);_(@_)">
                  <c:v>9801.4293785310729</c:v>
                </c:pt>
                <c:pt idx="35" formatCode="_(* #,##0_);_(* \(#,##0\);_(* &quot;-&quot;??_);_(@_)">
                  <c:v>9801.4293785310729</c:v>
                </c:pt>
                <c:pt idx="36" formatCode="_(* #,##0_);_(* \(#,##0\);_(* &quot;-&quot;??_);_(@_)">
                  <c:v>9801.4293785310729</c:v>
                </c:pt>
                <c:pt idx="37" formatCode="_(* #,##0_);_(* \(#,##0\);_(* &quot;-&quot;??_);_(@_)">
                  <c:v>9801.4293785310729</c:v>
                </c:pt>
                <c:pt idx="38" formatCode="_(* #,##0_);_(* \(#,##0\);_(* &quot;-&quot;??_);_(@_)">
                  <c:v>9801.4293785310729</c:v>
                </c:pt>
                <c:pt idx="39" formatCode="_(* #,##0_);_(* \(#,##0\);_(* &quot;-&quot;??_);_(@_)">
                  <c:v>9801.4293785310729</c:v>
                </c:pt>
                <c:pt idx="40" formatCode="_(* #,##0_);_(* \(#,##0\);_(* &quot;-&quot;??_);_(@_)">
                  <c:v>9801.4293785310729</c:v>
                </c:pt>
                <c:pt idx="41" formatCode="_(* #,##0_);_(* \(#,##0\);_(* &quot;-&quot;??_);_(@_)">
                  <c:v>9801.4293785310729</c:v>
                </c:pt>
                <c:pt idx="42" formatCode="_(* #,##0_);_(* \(#,##0\);_(* &quot;-&quot;??_);_(@_)">
                  <c:v>9801.4293785310729</c:v>
                </c:pt>
                <c:pt idx="43" formatCode="_(* #,##0_);_(* \(#,##0\);_(* &quot;-&quot;??_);_(@_)">
                  <c:v>9801.4293785310729</c:v>
                </c:pt>
                <c:pt idx="44" formatCode="_(* #,##0_);_(* \(#,##0\);_(* &quot;-&quot;??_);_(@_)">
                  <c:v>9801.4293785310729</c:v>
                </c:pt>
                <c:pt idx="45" formatCode="_(* #,##0_);_(* \(#,##0\);_(* &quot;-&quot;??_);_(@_)">
                  <c:v>9801.4293785310729</c:v>
                </c:pt>
                <c:pt idx="46" formatCode="_(* #,##0_);_(* \(#,##0\);_(* &quot;-&quot;??_);_(@_)">
                  <c:v>9801.4293785310729</c:v>
                </c:pt>
                <c:pt idx="47" formatCode="_(* #,##0_);_(* \(#,##0\);_(* &quot;-&quot;??_);_(@_)">
                  <c:v>9801.4293785310729</c:v>
                </c:pt>
                <c:pt idx="48" formatCode="_(* #,##0_);_(* \(#,##0\);_(* &quot;-&quot;??_);_(@_)">
                  <c:v>9801.4293785310729</c:v>
                </c:pt>
                <c:pt idx="49" formatCode="_(* #,##0_);_(* \(#,##0\);_(* &quot;-&quot;??_);_(@_)">
                  <c:v>9801.4293785310729</c:v>
                </c:pt>
                <c:pt idx="50" formatCode="_(* #,##0_);_(* \(#,##0\);_(* &quot;-&quot;??_);_(@_)">
                  <c:v>9801.4293785310729</c:v>
                </c:pt>
                <c:pt idx="51" formatCode="_(* #,##0_);_(* \(#,##0\);_(* &quot;-&quot;??_);_(@_)">
                  <c:v>9801.4293785310729</c:v>
                </c:pt>
                <c:pt idx="52" formatCode="_(* #,##0_);_(* \(#,##0\);_(* &quot;-&quot;??_);_(@_)">
                  <c:v>9801.4293785310729</c:v>
                </c:pt>
                <c:pt idx="53" formatCode="_(* #,##0_);_(* \(#,##0\);_(* &quot;-&quot;??_);_(@_)">
                  <c:v>9801.4293785310729</c:v>
                </c:pt>
                <c:pt idx="54" formatCode="_(* #,##0_);_(* \(#,##0\);_(* &quot;-&quot;??_);_(@_)">
                  <c:v>9801.4293785310729</c:v>
                </c:pt>
                <c:pt idx="55" formatCode="_(* #,##0_);_(* \(#,##0\);_(* &quot;-&quot;??_);_(@_)">
                  <c:v>9801.4293785310729</c:v>
                </c:pt>
                <c:pt idx="56" formatCode="_(* #,##0_);_(* \(#,##0\);_(* &quot;-&quot;??_);_(@_)">
                  <c:v>9801.4293785310729</c:v>
                </c:pt>
                <c:pt idx="57" formatCode="_(* #,##0_);_(* \(#,##0\);_(* &quot;-&quot;??_);_(@_)">
                  <c:v>9801.4293785310729</c:v>
                </c:pt>
                <c:pt idx="58" formatCode="_(* #,##0_);_(* \(#,##0\);_(* &quot;-&quot;??_);_(@_)">
                  <c:v>9801.4293785310729</c:v>
                </c:pt>
                <c:pt idx="59" formatCode="_(* #,##0_);_(* \(#,##0\);_(* &quot;-&quot;??_);_(@_)">
                  <c:v>9801.4293785310729</c:v>
                </c:pt>
                <c:pt idx="60" formatCode="_(* #,##0_);_(* \(#,##0\);_(* &quot;-&quot;??_);_(@_)">
                  <c:v>9801.4293785310729</c:v>
                </c:pt>
                <c:pt idx="61" formatCode="_(* #,##0_);_(* \(#,##0\);_(* &quot;-&quot;??_);_(@_)">
                  <c:v>9801.4293785310729</c:v>
                </c:pt>
                <c:pt idx="62" formatCode="_(* #,##0_);_(* \(#,##0\);_(* &quot;-&quot;??_);_(@_)">
                  <c:v>9801.4293785310729</c:v>
                </c:pt>
                <c:pt idx="63" formatCode="_(* #,##0_);_(* \(#,##0\);_(* &quot;-&quot;??_);_(@_)">
                  <c:v>9801.4293785310729</c:v>
                </c:pt>
                <c:pt idx="64" formatCode="_(* #,##0_);_(* \(#,##0\);_(* &quot;-&quot;??_);_(@_)">
                  <c:v>9801.4293785310729</c:v>
                </c:pt>
                <c:pt idx="65" formatCode="_(* #,##0_);_(* \(#,##0\);_(* &quot;-&quot;??_);_(@_)">
                  <c:v>9801.4293785310729</c:v>
                </c:pt>
                <c:pt idx="66" formatCode="_(* #,##0_);_(* \(#,##0\);_(* &quot;-&quot;??_);_(@_)">
                  <c:v>9801.4293785310729</c:v>
                </c:pt>
                <c:pt idx="67" formatCode="_(* #,##0_);_(* \(#,##0\);_(* &quot;-&quot;??_);_(@_)">
                  <c:v>9801.4293785310729</c:v>
                </c:pt>
                <c:pt idx="68" formatCode="_(* #,##0_);_(* \(#,##0\);_(* &quot;-&quot;??_);_(@_)">
                  <c:v>9801.4293785310729</c:v>
                </c:pt>
                <c:pt idx="69" formatCode="_(* #,##0_);_(* \(#,##0\);_(* &quot;-&quot;??_);_(@_)">
                  <c:v>9801.4293785310729</c:v>
                </c:pt>
                <c:pt idx="70" formatCode="_(* #,##0_);_(* \(#,##0\);_(* &quot;-&quot;??_);_(@_)">
                  <c:v>9801.4293785310729</c:v>
                </c:pt>
                <c:pt idx="71" formatCode="_(* #,##0_);_(* \(#,##0\);_(* &quot;-&quot;??_);_(@_)">
                  <c:v>9801.4293785310729</c:v>
                </c:pt>
                <c:pt idx="72" formatCode="_(* #,##0_);_(* \(#,##0\);_(* &quot;-&quot;??_);_(@_)">
                  <c:v>9801.4293785310729</c:v>
                </c:pt>
                <c:pt idx="73" formatCode="_(* #,##0_);_(* \(#,##0\);_(* &quot;-&quot;??_);_(@_)">
                  <c:v>9801.4293785310729</c:v>
                </c:pt>
                <c:pt idx="74" formatCode="_(* #,##0_);_(* \(#,##0\);_(* &quot;-&quot;??_);_(@_)">
                  <c:v>9801.4293785310729</c:v>
                </c:pt>
                <c:pt idx="75" formatCode="_(* #,##0_);_(* \(#,##0\);_(* &quot;-&quot;??_);_(@_)">
                  <c:v>9801.4293785310729</c:v>
                </c:pt>
                <c:pt idx="76" formatCode="_(* #,##0_);_(* \(#,##0\);_(* &quot;-&quot;??_);_(@_)">
                  <c:v>9801.4293785310729</c:v>
                </c:pt>
                <c:pt idx="77" formatCode="_(* #,##0_);_(* \(#,##0\);_(* &quot;-&quot;??_);_(@_)">
                  <c:v>9801.4293785310729</c:v>
                </c:pt>
                <c:pt idx="78" formatCode="_(* #,##0_);_(* \(#,##0\);_(* &quot;-&quot;??_);_(@_)">
                  <c:v>9801.4293785310729</c:v>
                </c:pt>
                <c:pt idx="79" formatCode="_(* #,##0_);_(* \(#,##0\);_(* &quot;-&quot;??_);_(@_)">
                  <c:v>9801.4293785310729</c:v>
                </c:pt>
                <c:pt idx="80" formatCode="_(* #,##0_);_(* \(#,##0\);_(* &quot;-&quot;??_);_(@_)">
                  <c:v>9801.4293785310729</c:v>
                </c:pt>
                <c:pt idx="81" formatCode="_(* #,##0_);_(* \(#,##0\);_(* &quot;-&quot;??_);_(@_)">
                  <c:v>9801.4293785310729</c:v>
                </c:pt>
                <c:pt idx="82" formatCode="_(* #,##0_);_(* \(#,##0\);_(* &quot;-&quot;??_);_(@_)">
                  <c:v>9801.4293785310729</c:v>
                </c:pt>
                <c:pt idx="83" formatCode="_(* #,##0_);_(* \(#,##0\);_(* &quot;-&quot;??_);_(@_)">
                  <c:v>9801.4293785310729</c:v>
                </c:pt>
                <c:pt idx="84" formatCode="_(* #,##0_);_(* \(#,##0\);_(* &quot;-&quot;??_);_(@_)">
                  <c:v>9801.4293785310729</c:v>
                </c:pt>
                <c:pt idx="85" formatCode="_(* #,##0_);_(* \(#,##0\);_(* &quot;-&quot;??_);_(@_)">
                  <c:v>9801.4293785310729</c:v>
                </c:pt>
                <c:pt idx="86" formatCode="_(* #,##0_);_(* \(#,##0\);_(* &quot;-&quot;??_);_(@_)">
                  <c:v>9801.4293785310729</c:v>
                </c:pt>
                <c:pt idx="87" formatCode="_(* #,##0_);_(* \(#,##0\);_(* &quot;-&quot;??_);_(@_)">
                  <c:v>9801.4293785310729</c:v>
                </c:pt>
                <c:pt idx="88" formatCode="_(* #,##0_);_(* \(#,##0\);_(* &quot;-&quot;??_);_(@_)">
                  <c:v>9801.4293785310729</c:v>
                </c:pt>
                <c:pt idx="89" formatCode="_(* #,##0_);_(* \(#,##0\);_(* &quot;-&quot;??_);_(@_)">
                  <c:v>9801.4293785310729</c:v>
                </c:pt>
                <c:pt idx="90" formatCode="_(* #,##0_);_(* \(#,##0\);_(* &quot;-&quot;??_);_(@_)">
                  <c:v>9801.4293785310729</c:v>
                </c:pt>
                <c:pt idx="91" formatCode="_(* #,##0_);_(* \(#,##0\);_(* &quot;-&quot;??_);_(@_)">
                  <c:v>9801.4293785310729</c:v>
                </c:pt>
                <c:pt idx="92" formatCode="_(* #,##0_);_(* \(#,##0\);_(* &quot;-&quot;??_);_(@_)">
                  <c:v>9801.4293785310729</c:v>
                </c:pt>
                <c:pt idx="93" formatCode="_(* #,##0_);_(* \(#,##0\);_(* &quot;-&quot;??_);_(@_)">
                  <c:v>9801.4293785310729</c:v>
                </c:pt>
                <c:pt idx="94" formatCode="_(* #,##0_);_(* \(#,##0\);_(* &quot;-&quot;??_);_(@_)">
                  <c:v>9801.4293785310729</c:v>
                </c:pt>
                <c:pt idx="95" formatCode="_(* #,##0_);_(* \(#,##0\);_(* &quot;-&quot;??_);_(@_)">
                  <c:v>9801.4293785310729</c:v>
                </c:pt>
                <c:pt idx="96" formatCode="_(* #,##0_);_(* \(#,##0\);_(* &quot;-&quot;??_);_(@_)">
                  <c:v>9801.4293785310729</c:v>
                </c:pt>
                <c:pt idx="97" formatCode="_(* #,##0_);_(* \(#,##0\);_(* &quot;-&quot;??_);_(@_)">
                  <c:v>9801.4293785310729</c:v>
                </c:pt>
                <c:pt idx="98" formatCode="_(* #,##0_);_(* \(#,##0\);_(* &quot;-&quot;??_);_(@_)">
                  <c:v>9801.4293785310729</c:v>
                </c:pt>
                <c:pt idx="99" formatCode="_(* #,##0_);_(* \(#,##0\);_(* &quot;-&quot;??_);_(@_)">
                  <c:v>9801.4293785310729</c:v>
                </c:pt>
                <c:pt idx="100" formatCode="_(* #,##0_);_(* \(#,##0\);_(* &quot;-&quot;??_);_(@_)">
                  <c:v>9801.4293785310729</c:v>
                </c:pt>
                <c:pt idx="101" formatCode="_(* #,##0_);_(* \(#,##0\);_(* &quot;-&quot;??_);_(@_)">
                  <c:v>9801.4293785310729</c:v>
                </c:pt>
                <c:pt idx="102" formatCode="_(* #,##0_);_(* \(#,##0\);_(* &quot;-&quot;??_);_(@_)">
                  <c:v>9801.4293785310729</c:v>
                </c:pt>
                <c:pt idx="103" formatCode="_(* #,##0_);_(* \(#,##0\);_(* &quot;-&quot;??_);_(@_)">
                  <c:v>9801.4293785310729</c:v>
                </c:pt>
                <c:pt idx="104" formatCode="_(* #,##0_);_(* \(#,##0\);_(* &quot;-&quot;??_);_(@_)">
                  <c:v>9801.4293785310729</c:v>
                </c:pt>
                <c:pt idx="105" formatCode="_(* #,##0_);_(* \(#,##0\);_(* &quot;-&quot;??_);_(@_)">
                  <c:v>9801.4293785310729</c:v>
                </c:pt>
                <c:pt idx="106" formatCode="_(* #,##0_);_(* \(#,##0\);_(* &quot;-&quot;??_);_(@_)">
                  <c:v>9801.4293785310729</c:v>
                </c:pt>
                <c:pt idx="107" formatCode="_(* #,##0_);_(* \(#,##0\);_(* &quot;-&quot;??_);_(@_)">
                  <c:v>9801.4293785310729</c:v>
                </c:pt>
                <c:pt idx="108" formatCode="_(* #,##0_);_(* \(#,##0\);_(* &quot;-&quot;??_);_(@_)">
                  <c:v>9801.4293785310729</c:v>
                </c:pt>
                <c:pt idx="109" formatCode="_(* #,##0_);_(* \(#,##0\);_(* &quot;-&quot;??_);_(@_)">
                  <c:v>9801.4293785310729</c:v>
                </c:pt>
                <c:pt idx="110" formatCode="_(* #,##0_);_(* \(#,##0\);_(* &quot;-&quot;??_);_(@_)">
                  <c:v>9801.4293785310729</c:v>
                </c:pt>
                <c:pt idx="111" formatCode="_(* #,##0_);_(* \(#,##0\);_(* &quot;-&quot;??_);_(@_)">
                  <c:v>9801.4293785310729</c:v>
                </c:pt>
                <c:pt idx="112" formatCode="_(* #,##0_);_(* \(#,##0\);_(* &quot;-&quot;??_);_(@_)">
                  <c:v>9801.4293785310729</c:v>
                </c:pt>
                <c:pt idx="113" formatCode="_(* #,##0_);_(* \(#,##0\);_(* &quot;-&quot;??_);_(@_)">
                  <c:v>9801.4293785310729</c:v>
                </c:pt>
                <c:pt idx="114" formatCode="_(* #,##0_);_(* \(#,##0\);_(* &quot;-&quot;??_);_(@_)">
                  <c:v>9801.4293785310729</c:v>
                </c:pt>
                <c:pt idx="115" formatCode="_(* #,##0_);_(* \(#,##0\);_(* &quot;-&quot;??_);_(@_)">
                  <c:v>9801.4293785310729</c:v>
                </c:pt>
                <c:pt idx="116" formatCode="_(* #,##0_);_(* \(#,##0\);_(* &quot;-&quot;??_);_(@_)">
                  <c:v>9801.4293785310729</c:v>
                </c:pt>
                <c:pt idx="117" formatCode="_(* #,##0_);_(* \(#,##0\);_(* &quot;-&quot;??_);_(@_)">
                  <c:v>9801.4293785310729</c:v>
                </c:pt>
                <c:pt idx="118" formatCode="_(* #,##0_);_(* \(#,##0\);_(* &quot;-&quot;??_);_(@_)">
                  <c:v>9801.4293785310729</c:v>
                </c:pt>
                <c:pt idx="119" formatCode="_(* #,##0_);_(* \(#,##0\);_(* &quot;-&quot;??_);_(@_)">
                  <c:v>9801.4293785310729</c:v>
                </c:pt>
                <c:pt idx="120" formatCode="_(* #,##0_);_(* \(#,##0\);_(* &quot;-&quot;??_);_(@_)">
                  <c:v>9801.4293785310729</c:v>
                </c:pt>
                <c:pt idx="121" formatCode="_(* #,##0_);_(* \(#,##0\);_(* &quot;-&quot;??_);_(@_)">
                  <c:v>9801.4293785310729</c:v>
                </c:pt>
                <c:pt idx="122" formatCode="_(* #,##0_);_(* \(#,##0\);_(* &quot;-&quot;??_);_(@_)">
                  <c:v>9801.4293785310729</c:v>
                </c:pt>
                <c:pt idx="123" formatCode="_(* #,##0_);_(* \(#,##0\);_(* &quot;-&quot;??_);_(@_)">
                  <c:v>9801.4293785310729</c:v>
                </c:pt>
                <c:pt idx="124" formatCode="_(* #,##0_);_(* \(#,##0\);_(* &quot;-&quot;??_);_(@_)">
                  <c:v>9801.4293785310729</c:v>
                </c:pt>
                <c:pt idx="125" formatCode="_(* #,##0_);_(* \(#,##0\);_(* &quot;-&quot;??_);_(@_)">
                  <c:v>9801.4293785310729</c:v>
                </c:pt>
                <c:pt idx="126" formatCode="_(* #,##0_);_(* \(#,##0\);_(* &quot;-&quot;??_);_(@_)">
                  <c:v>9801.4293785310729</c:v>
                </c:pt>
                <c:pt idx="127" formatCode="_(* #,##0_);_(* \(#,##0\);_(* &quot;-&quot;??_);_(@_)">
                  <c:v>9801.4293785310729</c:v>
                </c:pt>
                <c:pt idx="128" formatCode="_(* #,##0_);_(* \(#,##0\);_(* &quot;-&quot;??_);_(@_)">
                  <c:v>9801.4293785310729</c:v>
                </c:pt>
                <c:pt idx="129" formatCode="_(* #,##0_);_(* \(#,##0\);_(* &quot;-&quot;??_);_(@_)">
                  <c:v>9801.4293785310729</c:v>
                </c:pt>
                <c:pt idx="130" formatCode="_(* #,##0_);_(* \(#,##0\);_(* &quot;-&quot;??_);_(@_)">
                  <c:v>9801.4293785310729</c:v>
                </c:pt>
                <c:pt idx="131" formatCode="_(* #,##0_);_(* \(#,##0\);_(* &quot;-&quot;??_);_(@_)">
                  <c:v>9801.4293785310729</c:v>
                </c:pt>
                <c:pt idx="132" formatCode="_(* #,##0_);_(* \(#,##0\);_(* &quot;-&quot;??_);_(@_)">
                  <c:v>9801.4293785310729</c:v>
                </c:pt>
                <c:pt idx="133" formatCode="_(* #,##0_);_(* \(#,##0\);_(* &quot;-&quot;??_);_(@_)">
                  <c:v>9801.4293785310729</c:v>
                </c:pt>
                <c:pt idx="134" formatCode="_(* #,##0_);_(* \(#,##0\);_(* &quot;-&quot;??_);_(@_)">
                  <c:v>9801.4293785310729</c:v>
                </c:pt>
                <c:pt idx="135" formatCode="_(* #,##0_);_(* \(#,##0\);_(* &quot;-&quot;??_);_(@_)">
                  <c:v>9801.4293785310729</c:v>
                </c:pt>
                <c:pt idx="136" formatCode="_(* #,##0_);_(* \(#,##0\);_(* &quot;-&quot;??_);_(@_)">
                  <c:v>9801.4293785310729</c:v>
                </c:pt>
                <c:pt idx="137" formatCode="_(* #,##0_);_(* \(#,##0\);_(* &quot;-&quot;??_);_(@_)">
                  <c:v>9801.4293785310729</c:v>
                </c:pt>
                <c:pt idx="138" formatCode="_(* #,##0_);_(* \(#,##0\);_(* &quot;-&quot;??_);_(@_)">
                  <c:v>9801.4293785310729</c:v>
                </c:pt>
                <c:pt idx="139" formatCode="_(* #,##0_);_(* \(#,##0\);_(* &quot;-&quot;??_);_(@_)">
                  <c:v>9801.4293785310729</c:v>
                </c:pt>
                <c:pt idx="140" formatCode="_(* #,##0_);_(* \(#,##0\);_(* &quot;-&quot;??_);_(@_)">
                  <c:v>9801.4293785310729</c:v>
                </c:pt>
                <c:pt idx="141" formatCode="_(* #,##0_);_(* \(#,##0\);_(* &quot;-&quot;??_);_(@_)">
                  <c:v>9801.4293785310729</c:v>
                </c:pt>
                <c:pt idx="142" formatCode="_(* #,##0_);_(* \(#,##0\);_(* &quot;-&quot;??_);_(@_)">
                  <c:v>9801.4293785310729</c:v>
                </c:pt>
                <c:pt idx="143" formatCode="_(* #,##0_);_(* \(#,##0\);_(* &quot;-&quot;??_);_(@_)">
                  <c:v>9801.4293785310729</c:v>
                </c:pt>
                <c:pt idx="144" formatCode="_(* #,##0_);_(* \(#,##0\);_(* &quot;-&quot;??_);_(@_)">
                  <c:v>9801.4293785310729</c:v>
                </c:pt>
                <c:pt idx="145" formatCode="_(* #,##0_);_(* \(#,##0\);_(* &quot;-&quot;??_);_(@_)">
                  <c:v>9801.4293785310729</c:v>
                </c:pt>
                <c:pt idx="146" formatCode="_(* #,##0_);_(* \(#,##0\);_(* &quot;-&quot;??_);_(@_)">
                  <c:v>9801.4293785310729</c:v>
                </c:pt>
                <c:pt idx="147" formatCode="_(* #,##0_);_(* \(#,##0\);_(* &quot;-&quot;??_);_(@_)">
                  <c:v>9801.4293785310729</c:v>
                </c:pt>
                <c:pt idx="148" formatCode="_(* #,##0_);_(* \(#,##0\);_(* &quot;-&quot;??_);_(@_)">
                  <c:v>9801.4293785310729</c:v>
                </c:pt>
                <c:pt idx="149" formatCode="_(* #,##0_);_(* \(#,##0\);_(* &quot;-&quot;??_);_(@_)">
                  <c:v>9801.4293785310729</c:v>
                </c:pt>
                <c:pt idx="150" formatCode="_(* #,##0_);_(* \(#,##0\);_(* &quot;-&quot;??_);_(@_)">
                  <c:v>9801.4293785310729</c:v>
                </c:pt>
                <c:pt idx="151" formatCode="_(* #,##0_);_(* \(#,##0\);_(* &quot;-&quot;??_);_(@_)">
                  <c:v>9801.4293785310729</c:v>
                </c:pt>
                <c:pt idx="152" formatCode="_(* #,##0_);_(* \(#,##0\);_(* &quot;-&quot;??_);_(@_)">
                  <c:v>9801.4293785310729</c:v>
                </c:pt>
                <c:pt idx="153" formatCode="_(* #,##0_);_(* \(#,##0\);_(* &quot;-&quot;??_);_(@_)">
                  <c:v>9801.4293785310729</c:v>
                </c:pt>
                <c:pt idx="154" formatCode="_(* #,##0_);_(* \(#,##0\);_(* &quot;-&quot;??_);_(@_)">
                  <c:v>9801.4293785310729</c:v>
                </c:pt>
                <c:pt idx="155" formatCode="_(* #,##0_);_(* \(#,##0\);_(* &quot;-&quot;??_);_(@_)">
                  <c:v>9801.4293785310729</c:v>
                </c:pt>
                <c:pt idx="156" formatCode="_(* #,##0_);_(* \(#,##0\);_(* &quot;-&quot;??_);_(@_)">
                  <c:v>9801.4293785310729</c:v>
                </c:pt>
                <c:pt idx="157" formatCode="_(* #,##0_);_(* \(#,##0\);_(* &quot;-&quot;??_);_(@_)">
                  <c:v>9801.4293785310729</c:v>
                </c:pt>
                <c:pt idx="158" formatCode="_(* #,##0_);_(* \(#,##0\);_(* &quot;-&quot;??_);_(@_)">
                  <c:v>9801.4293785310729</c:v>
                </c:pt>
                <c:pt idx="159" formatCode="_(* #,##0_);_(* \(#,##0\);_(* &quot;-&quot;??_);_(@_)">
                  <c:v>9801.4293785310729</c:v>
                </c:pt>
                <c:pt idx="160" formatCode="_(* #,##0_);_(* \(#,##0\);_(* &quot;-&quot;??_);_(@_)">
                  <c:v>9801.4293785310729</c:v>
                </c:pt>
                <c:pt idx="161" formatCode="_(* #,##0_);_(* \(#,##0\);_(* &quot;-&quot;??_);_(@_)">
                  <c:v>9801.4293785310729</c:v>
                </c:pt>
                <c:pt idx="162" formatCode="_(* #,##0_);_(* \(#,##0\);_(* &quot;-&quot;??_);_(@_)">
                  <c:v>9801.4293785310729</c:v>
                </c:pt>
                <c:pt idx="163" formatCode="_(* #,##0_);_(* \(#,##0\);_(* &quot;-&quot;??_);_(@_)">
                  <c:v>9801.4293785310729</c:v>
                </c:pt>
                <c:pt idx="164" formatCode="_(* #,##0_);_(* \(#,##0\);_(* &quot;-&quot;??_);_(@_)">
                  <c:v>9801.4293785310729</c:v>
                </c:pt>
                <c:pt idx="165" formatCode="_(* #,##0_);_(* \(#,##0\);_(* &quot;-&quot;??_);_(@_)">
                  <c:v>9801.4293785310729</c:v>
                </c:pt>
                <c:pt idx="166" formatCode="_(* #,##0_);_(* \(#,##0\);_(* &quot;-&quot;??_);_(@_)">
                  <c:v>9801.4293785310729</c:v>
                </c:pt>
                <c:pt idx="167" formatCode="_(* #,##0_);_(* \(#,##0\);_(* &quot;-&quot;??_);_(@_)">
                  <c:v>9801.4293785310729</c:v>
                </c:pt>
                <c:pt idx="168" formatCode="_(* #,##0_);_(* \(#,##0\);_(* &quot;-&quot;??_);_(@_)">
                  <c:v>9801.4293785310729</c:v>
                </c:pt>
                <c:pt idx="169" formatCode="_(* #,##0_);_(* \(#,##0\);_(* &quot;-&quot;??_);_(@_)">
                  <c:v>9801.4293785310729</c:v>
                </c:pt>
                <c:pt idx="170" formatCode="_(* #,##0_);_(* \(#,##0\);_(* &quot;-&quot;??_);_(@_)">
                  <c:v>9801.4293785310729</c:v>
                </c:pt>
                <c:pt idx="171" formatCode="_(* #,##0_);_(* \(#,##0\);_(* &quot;-&quot;??_);_(@_)">
                  <c:v>9801.4293785310729</c:v>
                </c:pt>
                <c:pt idx="172" formatCode="_(* #,##0_);_(* \(#,##0\);_(* &quot;-&quot;??_);_(@_)">
                  <c:v>9801.4293785310729</c:v>
                </c:pt>
                <c:pt idx="173" formatCode="_(* #,##0_);_(* \(#,##0\);_(* &quot;-&quot;??_);_(@_)">
                  <c:v>9801.4293785310729</c:v>
                </c:pt>
                <c:pt idx="174" formatCode="_(* #,##0_);_(* \(#,##0\);_(* &quot;-&quot;??_);_(@_)">
                  <c:v>9801.4293785310729</c:v>
                </c:pt>
                <c:pt idx="175" formatCode="_(* #,##0_);_(* \(#,##0\);_(* &quot;-&quot;??_);_(@_)">
                  <c:v>9801.4293785310729</c:v>
                </c:pt>
                <c:pt idx="176" formatCode="_(* #,##0_);_(* \(#,##0\);_(* &quot;-&quot;??_);_(@_)">
                  <c:v>9801.4293785310729</c:v>
                </c:pt>
                <c:pt idx="177" formatCode="_(* #,##0_);_(* \(#,##0\);_(* &quot;-&quot;??_);_(@_)">
                  <c:v>9801.4293785310729</c:v>
                </c:pt>
                <c:pt idx="178" formatCode="_(* #,##0_);_(* \(#,##0\);_(* &quot;-&quot;??_);_(@_)">
                  <c:v>9801.4293785310729</c:v>
                </c:pt>
                <c:pt idx="179" formatCode="_(* #,##0_);_(* \(#,##0\);_(* &quot;-&quot;??_);_(@_)">
                  <c:v>9801.4293785310729</c:v>
                </c:pt>
                <c:pt idx="180" formatCode="_(* #,##0_);_(* \(#,##0\);_(* &quot;-&quot;??_);_(@_)">
                  <c:v>9801.4293785310729</c:v>
                </c:pt>
                <c:pt idx="181" formatCode="_(* #,##0_);_(* \(#,##0\);_(* &quot;-&quot;??_);_(@_)">
                  <c:v>9801.4293785310729</c:v>
                </c:pt>
                <c:pt idx="182" formatCode="_(* #,##0_);_(* \(#,##0\);_(* &quot;-&quot;??_);_(@_)">
                  <c:v>9801.4293785310729</c:v>
                </c:pt>
                <c:pt idx="183" formatCode="_(* #,##0_);_(* \(#,##0\);_(* &quot;-&quot;??_);_(@_)">
                  <c:v>9801.4293785310729</c:v>
                </c:pt>
                <c:pt idx="184" formatCode="_(* #,##0_);_(* \(#,##0\);_(* &quot;-&quot;??_);_(@_)">
                  <c:v>9801.4293785310729</c:v>
                </c:pt>
                <c:pt idx="185" formatCode="_(* #,##0_);_(* \(#,##0\);_(* &quot;-&quot;??_);_(@_)">
                  <c:v>9801.4293785310729</c:v>
                </c:pt>
                <c:pt idx="186" formatCode="_(* #,##0_);_(* \(#,##0\);_(* &quot;-&quot;??_);_(@_)">
                  <c:v>9801.4293785310729</c:v>
                </c:pt>
                <c:pt idx="187" formatCode="_(* #,##0_);_(* \(#,##0\);_(* &quot;-&quot;??_);_(@_)">
                  <c:v>9801.4293785310729</c:v>
                </c:pt>
                <c:pt idx="188" formatCode="_(* #,##0_);_(* \(#,##0\);_(* &quot;-&quot;??_);_(@_)">
                  <c:v>9801.4293785310729</c:v>
                </c:pt>
                <c:pt idx="189" formatCode="_(* #,##0_);_(* \(#,##0\);_(* &quot;-&quot;??_);_(@_)">
                  <c:v>9801.4293785310729</c:v>
                </c:pt>
                <c:pt idx="190" formatCode="_(* #,##0_);_(* \(#,##0\);_(* &quot;-&quot;??_);_(@_)">
                  <c:v>9801.4293785310729</c:v>
                </c:pt>
                <c:pt idx="191" formatCode="_(* #,##0_);_(* \(#,##0\);_(* &quot;-&quot;??_);_(@_)">
                  <c:v>9801.4293785310729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5-4276-9E24-B08034829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081600"/>
        <c:axId val="94210304"/>
      </c:lineChart>
      <c:dateAx>
        <c:axId val="109081600"/>
        <c:scaling>
          <c:orientation val="minMax"/>
          <c:max val="45261"/>
          <c:min val="4343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304"/>
        <c:crosses val="autoZero"/>
        <c:auto val="1"/>
        <c:lblOffset val="100"/>
        <c:baseTimeUnit val="months"/>
        <c:majorUnit val="6"/>
        <c:majorTimeUnit val="months"/>
      </c:dateAx>
      <c:valAx>
        <c:axId val="94210304"/>
        <c:scaling>
          <c:orientation val="minMax"/>
          <c:max val="25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081600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2.9631209763300297E-2"/>
          <c:y val="0.87904024991765173"/>
          <c:w val="0.97036879023669975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06307296803505E-2"/>
          <c:y val="1.96286151212159E-2"/>
          <c:w val="0.83003451419314944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fld id="{EFB8DA1A-51D6-4538-9C39-AF40A79AEE33}" type="VALUE">
                      <a:rPr lang="en-US">
                        <a:solidFill>
                          <a:srgbClr val="FF7C8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3E7-41F4-BC1F-4721D02F98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Hoja1!$B$3:$B$194</c:f>
              <c:numCache>
                <c:formatCode>General</c:formatCode>
                <c:ptCount val="192"/>
                <c:pt idx="12" formatCode="_(* #,##0_);_(* \(#,##0\);_(* &quot;-&quot;??_);_(@_)">
                  <c:v>784</c:v>
                </c:pt>
                <c:pt idx="13" formatCode="_(* #,##0_);_(* \(#,##0\);_(* &quot;-&quot;??_);_(@_)">
                  <c:v>816</c:v>
                </c:pt>
                <c:pt idx="14" formatCode="_(* #,##0_);_(* \(#,##0\);_(* &quot;-&quot;??_);_(@_)">
                  <c:v>830</c:v>
                </c:pt>
                <c:pt idx="15" formatCode="_(* #,##0_);_(* \(#,##0\);_(* &quot;-&quot;??_);_(@_)">
                  <c:v>869</c:v>
                </c:pt>
                <c:pt idx="16" formatCode="_(* #,##0_);_(* \(#,##0\);_(* &quot;-&quot;??_);_(@_)">
                  <c:v>915</c:v>
                </c:pt>
                <c:pt idx="17" formatCode="_(* #,##0_);_(* \(#,##0\);_(* &quot;-&quot;??_);_(@_)">
                  <c:v>954</c:v>
                </c:pt>
                <c:pt idx="18" formatCode="_(* #,##0_);_(* \(#,##0\);_(* &quot;-&quot;??_);_(@_)">
                  <c:v>982</c:v>
                </c:pt>
                <c:pt idx="19" formatCode="_(* #,##0_);_(* \(#,##0\);_(* &quot;-&quot;??_);_(@_)">
                  <c:v>998</c:v>
                </c:pt>
                <c:pt idx="20" formatCode="_(* #,##0_);_(* \(#,##0\);_(* &quot;-&quot;??_);_(@_)">
                  <c:v>1001</c:v>
                </c:pt>
                <c:pt idx="21" formatCode="_(* #,##0_);_(* \(#,##0\);_(* &quot;-&quot;??_);_(@_)">
                  <c:v>1009</c:v>
                </c:pt>
                <c:pt idx="22" formatCode="_(* #,##0_);_(* \(#,##0\);_(* &quot;-&quot;??_);_(@_)">
                  <c:v>968</c:v>
                </c:pt>
                <c:pt idx="23" formatCode="_(* #,##0_);_(* \(#,##0\);_(* &quot;-&quot;??_);_(@_)">
                  <c:v>883</c:v>
                </c:pt>
                <c:pt idx="24" formatCode="_(* #,##0_);_(* \(#,##0\);_(* &quot;-&quot;??_);_(@_)">
                  <c:v>793</c:v>
                </c:pt>
                <c:pt idx="25" formatCode="_(* #,##0_);_(* \(#,##0\);_(* &quot;-&quot;??_);_(@_)">
                  <c:v>757</c:v>
                </c:pt>
                <c:pt idx="26" formatCode="_(* #,##0_);_(* \(#,##0\);_(* &quot;-&quot;??_);_(@_)">
                  <c:v>738</c:v>
                </c:pt>
                <c:pt idx="27" formatCode="_(* #,##0_);_(* \(#,##0\);_(* &quot;-&quot;??_);_(@_)">
                  <c:v>703</c:v>
                </c:pt>
                <c:pt idx="28" formatCode="_(* #,##0_);_(* \(#,##0\);_(* &quot;-&quot;??_);_(@_)">
                  <c:v>657</c:v>
                </c:pt>
                <c:pt idx="29" formatCode="_(* #,##0_);_(* \(#,##0\);_(* &quot;-&quot;??_);_(@_)">
                  <c:v>622</c:v>
                </c:pt>
                <c:pt idx="30" formatCode="_(* #,##0_);_(* \(#,##0\);_(* &quot;-&quot;??_);_(@_)">
                  <c:v>604</c:v>
                </c:pt>
                <c:pt idx="31" formatCode="_(* #,##0_);_(* \(#,##0\);_(* &quot;-&quot;??_);_(@_)">
                  <c:v>600</c:v>
                </c:pt>
                <c:pt idx="32" formatCode="_(* #,##0_);_(* \(#,##0\);_(* &quot;-&quot;??_);_(@_)">
                  <c:v>575</c:v>
                </c:pt>
                <c:pt idx="33" formatCode="_(* #,##0_);_(* \(#,##0\);_(* &quot;-&quot;??_);_(@_)">
                  <c:v>542</c:v>
                </c:pt>
                <c:pt idx="34" formatCode="_(* #,##0_);_(* \(#,##0\);_(* &quot;-&quot;??_);_(@_)">
                  <c:v>598</c:v>
                </c:pt>
                <c:pt idx="35" formatCode="_(* #,##0_);_(* \(#,##0\);_(* &quot;-&quot;??_);_(@_)">
                  <c:v>663</c:v>
                </c:pt>
                <c:pt idx="36" formatCode="_(* #,##0_);_(* \(#,##0\);_(* &quot;-&quot;??_);_(@_)">
                  <c:v>739</c:v>
                </c:pt>
                <c:pt idx="37" formatCode="_(* #,##0_);_(* \(#,##0\);_(* &quot;-&quot;??_);_(@_)">
                  <c:v>736</c:v>
                </c:pt>
                <c:pt idx="38" formatCode="_(* #,##0_);_(* \(#,##0\);_(* &quot;-&quot;??_);_(@_)">
                  <c:v>821</c:v>
                </c:pt>
                <c:pt idx="39" formatCode="_(* #,##0_);_(* \(#,##0\);_(* &quot;-&quot;??_);_(@_)">
                  <c:v>943</c:v>
                </c:pt>
                <c:pt idx="40" formatCode="_(* #,##0_);_(* \(#,##0\);_(* &quot;-&quot;??_);_(@_)">
                  <c:v>1069</c:v>
                </c:pt>
                <c:pt idx="41" formatCode="_(* #,##0_);_(* \(#,##0\);_(* &quot;-&quot;??_);_(@_)">
                  <c:v>1209</c:v>
                </c:pt>
                <c:pt idx="42" formatCode="_(* #,##0_);_(* \(#,##0\);_(* &quot;-&quot;??_);_(@_)">
                  <c:v>1166</c:v>
                </c:pt>
                <c:pt idx="43" formatCode="_(* #,##0_);_(* \(#,##0\);_(* &quot;-&quot;??_);_(@_)">
                  <c:v>1132</c:v>
                </c:pt>
                <c:pt idx="44" formatCode="_(* #,##0_);_(* \(#,##0\);_(* &quot;-&quot;??_);_(@_)">
                  <c:v>1154</c:v>
                </c:pt>
                <c:pt idx="45" formatCode="_(* #,##0_);_(* \(#,##0\);_(* &quot;-&quot;??_);_(@_)">
                  <c:v>1127</c:v>
                </c:pt>
                <c:pt idx="46" formatCode="_(* #,##0_);_(* \(#,##0\);_(* &quot;-&quot;??_);_(@_)">
                  <c:v>1083</c:v>
                </c:pt>
                <c:pt idx="47" formatCode="_(* #,##0_);_(* \(#,##0\);_(* &quot;-&quot;??_);_(@_)">
                  <c:v>1033</c:v>
                </c:pt>
                <c:pt idx="48" formatCode="_(* #,##0_);_(* \(#,##0\);_(* &quot;-&quot;??_);_(@_)">
                  <c:v>921</c:v>
                </c:pt>
                <c:pt idx="49" formatCode="_(* #,##0_);_(* \(#,##0\);_(* &quot;-&quot;??_);_(@_)">
                  <c:v>880</c:v>
                </c:pt>
                <c:pt idx="50" formatCode="_(* #,##0_);_(* \(#,##0\);_(* &quot;-&quot;??_);_(@_)">
                  <c:v>798</c:v>
                </c:pt>
                <c:pt idx="51" formatCode="_(* #,##0_);_(* \(#,##0\);_(* &quot;-&quot;??_);_(@_)">
                  <c:v>717</c:v>
                </c:pt>
                <c:pt idx="52" formatCode="_(* #,##0_);_(* \(#,##0\);_(* &quot;-&quot;??_);_(@_)">
                  <c:v>537</c:v>
                </c:pt>
                <c:pt idx="53" formatCode="_(* #,##0_);_(* \(#,##0\);_(* &quot;-&quot;??_);_(@_)">
                  <c:v>359</c:v>
                </c:pt>
                <c:pt idx="54" formatCode="_(* #,##0_);_(* \(#,##0\);_(* &quot;-&quot;??_);_(@_)">
                  <c:v>389</c:v>
                </c:pt>
                <c:pt idx="55" formatCode="_(* #,##0_);_(* \(#,##0\);_(* &quot;-&quot;??_);_(@_)">
                  <c:v>390</c:v>
                </c:pt>
                <c:pt idx="56" formatCode="_(* #,##0_);_(* \(#,##0\);_(* &quot;-&quot;??_);_(@_)">
                  <c:v>336</c:v>
                </c:pt>
                <c:pt idx="57" formatCode="_(* #,##0_);_(* \(#,##0\);_(* &quot;-&quot;??_);_(@_)">
                  <c:v>333</c:v>
                </c:pt>
                <c:pt idx="58" formatCode="_(* #,##0_);_(* \(#,##0\);_(* &quot;-&quot;??_);_(@_)">
                  <c:v>314</c:v>
                </c:pt>
                <c:pt idx="59" formatCode="_(* #,##0_);_(* \(#,##0\);_(* &quot;-&quot;??_);_(@_)">
                  <c:v>380</c:v>
                </c:pt>
                <c:pt idx="60" formatCode="_(* #,##0_);_(* \(#,##0\);_(* &quot;-&quot;??_);_(@_)">
                  <c:v>373</c:v>
                </c:pt>
                <c:pt idx="61" formatCode="_(* #,##0_);_(* \(#,##0\);_(* &quot;-&quot;??_);_(@_)">
                  <c:v>439</c:v>
                </c:pt>
                <c:pt idx="62" formatCode="_(* #,##0_);_(* \(#,##0\);_(* &quot;-&quot;??_);_(@_)">
                  <c:v>482</c:v>
                </c:pt>
                <c:pt idx="63" formatCode="_(* #,##0_);_(* \(#,##0\);_(* &quot;-&quot;??_);_(@_)">
                  <c:v>497</c:v>
                </c:pt>
                <c:pt idx="64" formatCode="_(* #,##0_);_(* \(#,##0\);_(* &quot;-&quot;??_);_(@_)">
                  <c:v>614</c:v>
                </c:pt>
                <c:pt idx="65" formatCode="_(* #,##0_);_(* \(#,##0\);_(* &quot;-&quot;??_);_(@_)">
                  <c:v>678</c:v>
                </c:pt>
                <c:pt idx="66" formatCode="_(* #,##0_);_(* \(#,##0\);_(* &quot;-&quot;??_);_(@_)">
                  <c:v>725</c:v>
                </c:pt>
                <c:pt idx="67" formatCode="_(* #,##0_);_(* \(#,##0\);_(* &quot;-&quot;??_);_(@_)">
                  <c:v>820</c:v>
                </c:pt>
                <c:pt idx="68" formatCode="_(* #,##0_);_(* \(#,##0\);_(* &quot;-&quot;??_);_(@_)">
                  <c:v>955</c:v>
                </c:pt>
                <c:pt idx="69" formatCode="_(* #,##0_);_(* \(#,##0\);_(* &quot;-&quot;??_);_(@_)">
                  <c:v>1067</c:v>
                </c:pt>
                <c:pt idx="70" formatCode="_(* #,##0_);_(* \(#,##0\);_(* &quot;-&quot;??_);_(@_)">
                  <c:v>1085</c:v>
                </c:pt>
                <c:pt idx="71" formatCode="_(* #,##0_);_(* \(#,##0\);_(* &quot;-&quot;??_);_(@_)">
                  <c:v>1068</c:v>
                </c:pt>
                <c:pt idx="72" formatCode="_(* #,##0_);_(* \(#,##0\);_(* &quot;-&quot;_);_(@_)">
                  <c:v>1337</c:v>
                </c:pt>
                <c:pt idx="73" formatCode="_(* #,##0_);_(* \(#,##0\);_(* &quot;-&quot;_);_(@_)">
                  <c:v>1580</c:v>
                </c:pt>
                <c:pt idx="74" formatCode="_(* #,##0_);_(* \(#,##0\);_(* &quot;-&quot;_);_(@_)">
                  <c:v>1826</c:v>
                </c:pt>
                <c:pt idx="75" formatCode="_(* #,##0_);_(* \(#,##0\);_(* &quot;-&quot;_);_(@_)">
                  <c:v>2142</c:v>
                </c:pt>
                <c:pt idx="76" formatCode="_(* #,##0_);_(* \(#,##0\);_(* &quot;-&quot;_);_(@_)">
                  <c:v>2427</c:v>
                </c:pt>
                <c:pt idx="77" formatCode="_(* #,##0_);_(* \(#,##0\);_(* &quot;-&quot;_);_(@_)">
                  <c:v>2700</c:v>
                </c:pt>
                <c:pt idx="78" formatCode="_(* #,##0_);_(* \(#,##0\);_(* &quot;-&quot;_);_(@_)">
                  <c:v>2909</c:v>
                </c:pt>
                <c:pt idx="79" formatCode="_(* #,##0_);_(* \(#,##0\);_(* &quot;-&quot;_);_(@_)">
                  <c:v>3110</c:v>
                </c:pt>
                <c:pt idx="80" formatCode="_(* #,##0_);_(* \(#,##0\);_(* &quot;-&quot;_);_(@_)">
                  <c:v>3317</c:v>
                </c:pt>
                <c:pt idx="81" formatCode="_(* #,##0_);_(* \(#,##0\);_(* &quot;-&quot;_);_(@_)">
                  <c:v>3501</c:v>
                </c:pt>
                <c:pt idx="82" formatCode="_(* #,##0_);_(* \(#,##0\);_(* &quot;-&quot;_);_(@_)">
                  <c:v>3786</c:v>
                </c:pt>
                <c:pt idx="83" formatCode="_(* #,##0_);_(* \(#,##0\);_(* &quot;-&quot;_);_(@_)">
                  <c:v>3964</c:v>
                </c:pt>
                <c:pt idx="84" formatCode="_(* #,##0_);_(* \(#,##0\);_(* &quot;-&quot;_);_(@_)">
                  <c:v>3973</c:v>
                </c:pt>
                <c:pt idx="85" formatCode="_(* #,##0_);_(* \(#,##0\);_(* &quot;-&quot;_);_(@_)">
                  <c:v>3928</c:v>
                </c:pt>
                <c:pt idx="86" formatCode="_(* #,##0_);_(* \(#,##0\);_(* &quot;-&quot;_);_(@_)">
                  <c:v>3766</c:v>
                </c:pt>
                <c:pt idx="87" formatCode="_(* #,##0_);_(* \(#,##0\);_(* &quot;-&quot;_);_(@_)">
                  <c:v>3687</c:v>
                </c:pt>
                <c:pt idx="88" formatCode="_(* #,##0_);_(* \(#,##0\);_(* &quot;-&quot;_);_(@_)">
                  <c:v>3801</c:v>
                </c:pt>
                <c:pt idx="89" formatCode="_(* #,##0_);_(* \(#,##0\);_(* &quot;-&quot;_);_(@_)">
                  <c:v>3777</c:v>
                </c:pt>
                <c:pt idx="90" formatCode="_(* #,##0_);_(* \(#,##0\);_(* &quot;-&quot;_);_(@_)">
                  <c:v>3826</c:v>
                </c:pt>
                <c:pt idx="91" formatCode="_(* #,##0_);_(* \(#,##0\);_(* &quot;-&quot;_);_(@_)">
                  <c:v>3732</c:v>
                </c:pt>
                <c:pt idx="92" formatCode="_(* #,##0_);_(* \(#,##0\);_(* &quot;-&quot;_);_(@_)">
                  <c:v>3647</c:v>
                </c:pt>
                <c:pt idx="93" formatCode="_(* #,##0_);_(* \(#,##0\);_(* &quot;-&quot;_);_(@_)">
                  <c:v>3544</c:v>
                </c:pt>
                <c:pt idx="94" formatCode="_(* #,##0_);_(* \(#,##0\);_(* &quot;-&quot;_);_(@_)">
                  <c:v>3440</c:v>
                </c:pt>
                <c:pt idx="95" formatCode="_(* #,##0_);_(* \(#,##0\);_(* &quot;-&quot;_);_(@_)">
                  <c:v>3461</c:v>
                </c:pt>
                <c:pt idx="96" formatCode="_(* #,##0_);_(* \(#,##0\);_(* &quot;-&quot;_);_(@_)">
                  <c:v>3604</c:v>
                </c:pt>
                <c:pt idx="97" formatCode="_(* #,##0_);_(* \(#,##0\);_(* &quot;-&quot;_);_(@_)">
                  <c:v>3521</c:v>
                </c:pt>
                <c:pt idx="98" formatCode="_(* #,##0_);_(* \(#,##0\);_(* &quot;-&quot;_);_(@_)">
                  <c:v>3658</c:v>
                </c:pt>
                <c:pt idx="99" formatCode="_(* #,##0_);_(* \(#,##0\);_(* &quot;-&quot;_);_(@_)">
                  <c:v>3596</c:v>
                </c:pt>
                <c:pt idx="100" formatCode="_(* #,##0_);_(* \(#,##0\);_(* &quot;-&quot;_);_(@_)">
                  <c:v>3334</c:v>
                </c:pt>
                <c:pt idx="101" formatCode="_(* #,##0_);_(* \(#,##0\);_(* &quot;-&quot;_);_(@_)">
                  <c:v>3283</c:v>
                </c:pt>
                <c:pt idx="102" formatCode="_(* #,##0_);_(* \(#,##0\);_(* &quot;-&quot;_);_(@_)">
                  <c:v>3284</c:v>
                </c:pt>
                <c:pt idx="103" formatCode="_(* #,##0_);_(* \(#,##0\);_(* &quot;-&quot;_);_(@_)">
                  <c:v>3725</c:v>
                </c:pt>
                <c:pt idx="104" formatCode="_(* #,##0_);_(* \(#,##0\);_(* &quot;-&quot;_);_(@_)">
                  <c:v>3750</c:v>
                </c:pt>
                <c:pt idx="105" formatCode="_(* #,##0_);_(* \(#,##0\);_(* &quot;-&quot;_);_(@_)">
                  <c:v>3786</c:v>
                </c:pt>
                <c:pt idx="106" formatCode="_(* #,##0_);_(* \(#,##0\);_(* &quot;-&quot;_);_(@_)">
                  <c:v>3794</c:v>
                </c:pt>
                <c:pt idx="107" formatCode="_(* #,##0_);_(* \(#,##0\);_(* &quot;-&quot;_);_(@_)">
                  <c:v>3676</c:v>
                </c:pt>
                <c:pt idx="108" formatCode="_(* #,##0_);_(* \(#,##0\);_(* &quot;-&quot;_);_(@_)">
                  <c:v>3806</c:v>
                </c:pt>
                <c:pt idx="109" formatCode="_(* #,##0_);_(* \(#,##0\);_(* &quot;-&quot;_);_(@_)">
                  <c:v>3876</c:v>
                </c:pt>
                <c:pt idx="110" formatCode="_(* #,##0_);_(* \(#,##0\);_(* &quot;-&quot;_);_(@_)">
                  <c:v>3897</c:v>
                </c:pt>
                <c:pt idx="111" formatCode="_(* #,##0_);_(* \(#,##0\);_(* &quot;-&quot;_);_(@_)">
                  <c:v>3766</c:v>
                </c:pt>
                <c:pt idx="112" formatCode="_(* #,##0_);_(* \(#,##0\);_(* &quot;-&quot;_);_(@_)">
                  <c:v>3681</c:v>
                </c:pt>
                <c:pt idx="113" formatCode="_(* #,##0_);_(* \(#,##0\);_(* &quot;-&quot;_);_(@_)">
                  <c:v>3806</c:v>
                </c:pt>
                <c:pt idx="114" formatCode="_(* #,##0_);_(* \(#,##0\);_(* &quot;-&quot;_);_(@_)">
                  <c:v>3777</c:v>
                </c:pt>
                <c:pt idx="115" formatCode="_(* #,##0_);_(* \(#,##0\);_(* &quot;-&quot;_);_(@_)">
                  <c:v>3446</c:v>
                </c:pt>
                <c:pt idx="116" formatCode="_(* #,##0_);_(* \(#,##0\);_(* &quot;-&quot;_);_(@_)">
                  <c:v>3288</c:v>
                </c:pt>
                <c:pt idx="117" formatCode="_(* #,##0_);_(* \(#,##0\);_(* &quot;-&quot;_);_(@_)">
                  <c:v>3232</c:v>
                </c:pt>
                <c:pt idx="118" formatCode="_(* #,##0_);_(* \(#,##0\);_(* &quot;-&quot;_);_(@_)">
                  <c:v>3255</c:v>
                </c:pt>
                <c:pt idx="119" formatCode="_(* #,##0_);_(* \(#,##0\);_(* &quot;-&quot;_);_(@_)">
                  <c:v>3585</c:v>
                </c:pt>
                <c:pt idx="120" formatCode="_(* #,##0_);_(* \(#,##0\);_(* &quot;-&quot;_);_(@_)">
                  <c:v>3804</c:v>
                </c:pt>
                <c:pt idx="121" formatCode="_(* #,##0_);_(* \(#,##0\);_(* &quot;-&quot;_);_(@_)">
                  <c:v>4005</c:v>
                </c:pt>
                <c:pt idx="122" formatCode="_(* #,##0_);_(* \(#,##0\);_(* &quot;-&quot;_);_(@_)">
                  <c:v>3959</c:v>
                </c:pt>
                <c:pt idx="123" formatCode="_(* #,##0_);_(* \(#,##0\);_(* &quot;-&quot;_);_(@_)">
                  <c:v>4087</c:v>
                </c:pt>
                <c:pt idx="124" formatCode="_(* #,##0_);_(* \(#,##0\);_(* &quot;-&quot;_);_(@_)">
                  <c:v>4102</c:v>
                </c:pt>
                <c:pt idx="125" formatCode="_(* #,##0_);_(* \(#,##0\);_(* &quot;-&quot;_);_(@_)">
                  <c:v>4024</c:v>
                </c:pt>
                <c:pt idx="126" formatCode="_(* #,##0_);_(* \(#,##0\);_(* &quot;-&quot;_);_(@_)">
                  <c:v>4025</c:v>
                </c:pt>
                <c:pt idx="127" formatCode="_(* #,##0_);_(* \(#,##0\);_(* &quot;-&quot;_);_(@_)">
                  <c:v>3893</c:v>
                </c:pt>
                <c:pt idx="128" formatCode="_(* #,##0_);_(* \(#,##0\);_(* &quot;-&quot;_);_(@_)">
                  <c:v>3940</c:v>
                </c:pt>
                <c:pt idx="129" formatCode="_(* #,##0_);_(* \(#,##0\);_(* &quot;-&quot;_);_(@_)">
                  <c:v>3978</c:v>
                </c:pt>
                <c:pt idx="130" formatCode="_(* #,##0_);_(* \(#,##0\);_(* &quot;-&quot;_);_(@_)">
                  <c:v>3951</c:v>
                </c:pt>
                <c:pt idx="131" formatCode="_(* #,##0_);_(* \(#,##0\);_(* &quot;-&quot;_);_(@_)">
                  <c:v>3776</c:v>
                </c:pt>
                <c:pt idx="132" formatCode="_(* #,##0_);_(* \(#,##0\);_(* &quot;-&quot;_);_(@_)">
                  <c:v>3625</c:v>
                </c:pt>
                <c:pt idx="133" formatCode="_(* #,##0_);_(* \(#,##0\);_(* &quot;-&quot;_);_(@_)">
                  <c:v>3488</c:v>
                </c:pt>
                <c:pt idx="134" formatCode="_(* #,##0_);_(* \(#,##0\);_(* &quot;-&quot;_);_(@_)">
                  <c:v>3536</c:v>
                </c:pt>
                <c:pt idx="135" formatCode="_(* #,##0_);_(* \(#,##0\);_(* &quot;-&quot;_);_(@_)">
                  <c:v>3660</c:v>
                </c:pt>
                <c:pt idx="136" formatCode="_(* #,##0_);_(* \(#,##0\);_(* &quot;-&quot;_);_(@_)">
                  <c:v>3952</c:v>
                </c:pt>
                <c:pt idx="137" formatCode="_(* #,##0_);_(* \(#,##0\);_(* &quot;-&quot;_);_(@_)">
                  <c:v>3952</c:v>
                </c:pt>
                <c:pt idx="138" formatCode="_(* #,##0_);_(* \(#,##0\);_(* &quot;-&quot;_);_(@_)">
                  <c:v>4025</c:v>
                </c:pt>
                <c:pt idx="139" formatCode="_(* #,##0_);_(* \(#,##0\);_(* &quot;-&quot;_);_(@_)">
                  <c:v>4513</c:v>
                </c:pt>
                <c:pt idx="140" formatCode="_(* #,##0_);_(* \(#,##0\);_(* &quot;-&quot;_);_(@_)">
                  <c:v>4777</c:v>
                </c:pt>
                <c:pt idx="141" formatCode="_(* #,##0_);_(* \(#,##0\);_(* &quot;-&quot;??_);_(@_)">
                  <c:v>5354</c:v>
                </c:pt>
                <c:pt idx="142" formatCode="_(* #,##0_);_(* \(#,##0\);_(* &quot;-&quot;??_);_(@_)">
                  <c:v>5562</c:v>
                </c:pt>
                <c:pt idx="143" formatCode="_(* #,##0_);_(* \(#,##0\);_(* &quot;-&quot;??_);_(@_)">
                  <c:v>5700</c:v>
                </c:pt>
                <c:pt idx="144" formatCode="_(* #,##0_);_(* \(#,##0\);_(* &quot;-&quot;??_);_(@_)">
                  <c:v>5765</c:v>
                </c:pt>
                <c:pt idx="145" formatCode="_(* #,##0_);_(* \(#,##0\);_(* &quot;-&quot;??_);_(@_)">
                  <c:v>5923</c:v>
                </c:pt>
                <c:pt idx="146" formatCode="_(* #,##0_);_(* \(#,##0\);_(* &quot;-&quot;??_);_(@_)">
                  <c:v>6072</c:v>
                </c:pt>
                <c:pt idx="147" formatCode="_(* #,##0_);_(* \(#,##0\);_(* &quot;-&quot;??_);_(@_)">
                  <c:v>5288</c:v>
                </c:pt>
                <c:pt idx="148" formatCode="_(* #,##0_);_(* \(#,##0\);_(* &quot;-&quot;??_);_(@_)">
                  <c:v>5122</c:v>
                </c:pt>
                <c:pt idx="149" formatCode="_(* #,##0_);_(* \(#,##0\);_(* &quot;-&quot;??_);_(@_)">
                  <c:v>5465</c:v>
                </c:pt>
                <c:pt idx="150" formatCode="_(* #,##0_);_(* \(#,##0\);_(* &quot;-&quot;??_);_(@_)">
                  <c:v>5460</c:v>
                </c:pt>
                <c:pt idx="151" formatCode="_(* #,##0_);_(* \(#,##0\);_(* &quot;-&quot;??_);_(@_)">
                  <c:v>4976</c:v>
                </c:pt>
                <c:pt idx="152" formatCode="_(* #,##0_);_(* \(#,##0\);_(* &quot;-&quot;??_);_(@_)">
                  <c:v>5186</c:v>
                </c:pt>
                <c:pt idx="153" formatCode="_(* #,##0_);_(* \(#,##0\);_(* &quot;-&quot;??_);_(@_)">
                  <c:v>4881</c:v>
                </c:pt>
                <c:pt idx="154" formatCode="_(* #,##0_);_(* \(#,##0\);_(* &quot;-&quot;??_);_(@_)">
                  <c:v>4783</c:v>
                </c:pt>
                <c:pt idx="155" formatCode="_(* #,##0_);_(* \(#,##0\);_(* &quot;-&quot;??_);_(@_)">
                  <c:v>4722</c:v>
                </c:pt>
                <c:pt idx="156" formatCode="_(* #,##0_);_(* \(#,##0\);_(* &quot;-&quot;??_);_(@_)">
                  <c:v>4655</c:v>
                </c:pt>
                <c:pt idx="157" formatCode="_(* #,##0_);_(* \(#,##0\);_(* &quot;-&quot;??_);_(@_)">
                  <c:v>4642</c:v>
                </c:pt>
                <c:pt idx="158" formatCode="_(* #,##0_);_(* \(#,##0\);_(* &quot;-&quot;??_);_(@_)">
                  <c:v>4650</c:v>
                </c:pt>
                <c:pt idx="159" formatCode="_(* #,##0_);_(* \(#,##0\);_(* &quot;-&quot;??_);_(@_)">
                  <c:v>4987</c:v>
                </c:pt>
                <c:pt idx="160" formatCode="_(* #,##0_);_(* \(#,##0\);_(* &quot;-&quot;??_);_(@_)">
                  <c:v>5093</c:v>
                </c:pt>
                <c:pt idx="161" formatCode="_(* #,##0_);_(* \(#,##0\);_(* &quot;-&quot;??_);_(@_)">
                  <c:v>5146</c:v>
                </c:pt>
                <c:pt idx="162" formatCode="_(* #,##0_);_(* \(#,##0\);_(* &quot;-&quot;??_);_(@_)">
                  <c:v>5302</c:v>
                </c:pt>
                <c:pt idx="163" formatCode="_(* #,##0_);_(* \(#,##0\);_(* &quot;-&quot;??_);_(@_)">
                  <c:v>5224</c:v>
                </c:pt>
                <c:pt idx="164" formatCode="_(* #,##0_);_(* \(#,##0\);_(* &quot;-&quot;??_);_(@_)">
                  <c:v>5138</c:v>
                </c:pt>
                <c:pt idx="165" formatCode="_(* #,##0_);_(* \(#,##0\);_(* &quot;-&quot;??_);_(@_)">
                  <c:v>5165</c:v>
                </c:pt>
                <c:pt idx="166" formatCode="_(* #,##0_);_(* \(#,##0\);_(* &quot;-&quot;??_);_(@_)">
                  <c:v>5437</c:v>
                </c:pt>
                <c:pt idx="167" formatCode="_(* #,##0_);_(* \(#,##0\);_(* &quot;-&quot;??_);_(@_)">
                  <c:v>5708</c:v>
                </c:pt>
                <c:pt idx="168" formatCode="_(* #,##0_);_(* \(#,##0\);_(* &quot;-&quot;??_);_(@_)">
                  <c:v>5808</c:v>
                </c:pt>
                <c:pt idx="169" formatCode="_(* #,##0_);_(* \(#,##0\);_(* &quot;-&quot;??_);_(@_)">
                  <c:v>6203</c:v>
                </c:pt>
                <c:pt idx="170" formatCode="_(* #,##0_);_(* \(#,##0\);_(* &quot;-&quot;??_);_(@_)">
                  <c:v>6464</c:v>
                </c:pt>
                <c:pt idx="171" formatCode="_(* #,##0_);_(* \(#,##0\);_(* &quot;-&quot;??_);_(@_)">
                  <c:v>6502</c:v>
                </c:pt>
                <c:pt idx="172" formatCode="_(* #,##0_);_(* \(#,##0\);_(* &quot;-&quot;??_);_(@_)">
                  <c:v>6895</c:v>
                </c:pt>
                <c:pt idx="173" formatCode="_(* #,##0_);_(* \(#,##0\);_(* &quot;-&quot;??_);_(@_)">
                  <c:v>6998</c:v>
                </c:pt>
                <c:pt idx="174" formatCode="_(* #,##0_);_(* \(#,##0\);_(* &quot;-&quot;??_);_(@_)">
                  <c:v>7120</c:v>
                </c:pt>
                <c:pt idx="175" formatCode="_(* #,##0_);_(* \(#,##0\);_(* &quot;-&quot;??_);_(@_)">
                  <c:v>7046</c:v>
                </c:pt>
                <c:pt idx="176" formatCode="_(* #,##0_);_(* \(#,##0\);_(* &quot;-&quot;??_);_(@_)">
                  <c:v>6885</c:v>
                </c:pt>
                <c:pt idx="177" formatCode="_(* #,##0_);_(* \(#,##0\);_(* &quot;-&quot;??_);_(@_)">
                  <c:v>6754</c:v>
                </c:pt>
                <c:pt idx="178" formatCode="#,##0">
                  <c:v>7480</c:v>
                </c:pt>
                <c:pt idx="179" formatCode="#,##0">
                  <c:v>7480</c:v>
                </c:pt>
                <c:pt idx="180" formatCode="#,##0">
                  <c:v>6470</c:v>
                </c:pt>
                <c:pt idx="181" formatCode="#,##0">
                  <c:v>4899</c:v>
                </c:pt>
                <c:pt idx="182" formatCode="#,##0">
                  <c:v>4306</c:v>
                </c:pt>
                <c:pt idx="183" formatCode="#,##0">
                  <c:v>3975</c:v>
                </c:pt>
                <c:pt idx="184" formatCode="#,##0">
                  <c:v>3555</c:v>
                </c:pt>
                <c:pt idx="185" formatCode="#,##0">
                  <c:v>2898</c:v>
                </c:pt>
                <c:pt idx="186" formatCode="#,##0">
                  <c:v>2542</c:v>
                </c:pt>
                <c:pt idx="187" formatCode="#,##0">
                  <c:v>2143</c:v>
                </c:pt>
                <c:pt idx="188" formatCode="#,##0">
                  <c:v>1792</c:v>
                </c:pt>
                <c:pt idx="189" formatCode="#,##0">
                  <c:v>1533</c:v>
                </c:pt>
                <c:pt idx="190" formatCode="#,##0">
                  <c:v>1277</c:v>
                </c:pt>
                <c:pt idx="191">
                  <c:v>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0B3-4408-8BBA-4613B9274A34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fld id="{F921ED48-DDC1-416F-A207-D5B2FEFED94C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E7-41F4-BC1F-4721D02F98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Hoja1!$C$3:$C$194</c:f>
              <c:numCache>
                <c:formatCode>General</c:formatCode>
                <c:ptCount val="192"/>
                <c:pt idx="12" formatCode="_(* #,##0_);_(* \(#,##0\);_(* &quot;-&quot;??_);_(@_)">
                  <c:v>1500</c:v>
                </c:pt>
                <c:pt idx="13" formatCode="_(* #,##0_);_(* \(#,##0\);_(* &quot;-&quot;??_);_(@_)">
                  <c:v>1291</c:v>
                </c:pt>
                <c:pt idx="14" formatCode="_(* #,##0_);_(* \(#,##0\);_(* &quot;-&quot;??_);_(@_)">
                  <c:v>1172</c:v>
                </c:pt>
                <c:pt idx="15" formatCode="_(* #,##0_);_(* \(#,##0\);_(* &quot;-&quot;??_);_(@_)">
                  <c:v>1110</c:v>
                </c:pt>
                <c:pt idx="16" formatCode="_(* #,##0_);_(* \(#,##0\);_(* &quot;-&quot;??_);_(@_)">
                  <c:v>1030</c:v>
                </c:pt>
                <c:pt idx="17" formatCode="_(* #,##0_);_(* \(#,##0\);_(* &quot;-&quot;??_);_(@_)">
                  <c:v>871</c:v>
                </c:pt>
                <c:pt idx="18" formatCode="_(* #,##0_);_(* \(#,##0\);_(* &quot;-&quot;??_);_(@_)">
                  <c:v>892</c:v>
                </c:pt>
                <c:pt idx="19" formatCode="_(* #,##0_);_(* \(#,##0\);_(* &quot;-&quot;??_);_(@_)">
                  <c:v>903</c:v>
                </c:pt>
                <c:pt idx="20" formatCode="_(* #,##0_);_(* \(#,##0\);_(* &quot;-&quot;??_);_(@_)">
                  <c:v>896</c:v>
                </c:pt>
                <c:pt idx="21" formatCode="_(* #,##0_);_(* \(#,##0\);_(* &quot;-&quot;??_);_(@_)">
                  <c:v>885</c:v>
                </c:pt>
                <c:pt idx="22" formatCode="_(* #,##0_);_(* \(#,##0\);_(* &quot;-&quot;??_);_(@_)">
                  <c:v>893</c:v>
                </c:pt>
                <c:pt idx="23" formatCode="_(* #,##0_);_(* \(#,##0\);_(* &quot;-&quot;??_);_(@_)">
                  <c:v>973</c:v>
                </c:pt>
                <c:pt idx="24" formatCode="_(* #,##0_);_(* \(#,##0\);_(* &quot;-&quot;??_);_(@_)">
                  <c:v>948</c:v>
                </c:pt>
                <c:pt idx="25" formatCode="_(* #,##0_);_(* \(#,##0\);_(* &quot;-&quot;??_);_(@_)">
                  <c:v>971</c:v>
                </c:pt>
                <c:pt idx="26" formatCode="_(* #,##0_);_(* \(#,##0\);_(* &quot;-&quot;??_);_(@_)">
                  <c:v>1020</c:v>
                </c:pt>
                <c:pt idx="27" formatCode="_(* #,##0_);_(* \(#,##0\);_(* &quot;-&quot;??_);_(@_)">
                  <c:v>1056</c:v>
                </c:pt>
                <c:pt idx="28" formatCode="_(* #,##0_);_(* \(#,##0\);_(* &quot;-&quot;??_);_(@_)">
                  <c:v>1081</c:v>
                </c:pt>
                <c:pt idx="29" formatCode="_(* #,##0_);_(* \(#,##0\);_(* &quot;-&quot;??_);_(@_)">
                  <c:v>1219</c:v>
                </c:pt>
                <c:pt idx="30" formatCode="_(* #,##0_);_(* \(#,##0\);_(* &quot;-&quot;??_);_(@_)">
                  <c:v>1201</c:v>
                </c:pt>
                <c:pt idx="31" formatCode="_(* #,##0_);_(* \(#,##0\);_(* &quot;-&quot;??_);_(@_)">
                  <c:v>1201</c:v>
                </c:pt>
                <c:pt idx="32" formatCode="_(* #,##0_);_(* \(#,##0\);_(* &quot;-&quot;??_);_(@_)">
                  <c:v>1214</c:v>
                </c:pt>
                <c:pt idx="33" formatCode="_(* #,##0_);_(* \(#,##0\);_(* &quot;-&quot;??_);_(@_)">
                  <c:v>1258</c:v>
                </c:pt>
                <c:pt idx="34" formatCode="_(* #,##0_);_(* \(#,##0\);_(* &quot;-&quot;??_);_(@_)">
                  <c:v>1283</c:v>
                </c:pt>
                <c:pt idx="35" formatCode="_(* #,##0_);_(* \(#,##0\);_(* &quot;-&quot;??_);_(@_)">
                  <c:v>1262</c:v>
                </c:pt>
                <c:pt idx="36" formatCode="_(* #,##0_);_(* \(#,##0\);_(* &quot;-&quot;??_);_(@_)">
                  <c:v>1307</c:v>
                </c:pt>
                <c:pt idx="37" formatCode="_(* #,##0_);_(* \(#,##0\);_(* &quot;-&quot;??_);_(@_)">
                  <c:v>1344</c:v>
                </c:pt>
                <c:pt idx="38" formatCode="_(* #,##0_);_(* \(#,##0\);_(* &quot;-&quot;??_);_(@_)">
                  <c:v>1385</c:v>
                </c:pt>
                <c:pt idx="39" formatCode="_(* #,##0_);_(* \(#,##0\);_(* &quot;-&quot;??_);_(@_)">
                  <c:v>1398</c:v>
                </c:pt>
                <c:pt idx="40" formatCode="_(* #,##0_);_(* \(#,##0\);_(* &quot;-&quot;??_);_(@_)">
                  <c:v>1439</c:v>
                </c:pt>
                <c:pt idx="41" formatCode="_(* #,##0_);_(* \(#,##0\);_(* &quot;-&quot;??_);_(@_)">
                  <c:v>1513</c:v>
                </c:pt>
                <c:pt idx="42" formatCode="_(* #,##0_);_(* \(#,##0\);_(* &quot;-&quot;??_);_(@_)">
                  <c:v>1497</c:v>
                </c:pt>
                <c:pt idx="43" formatCode="_(* #,##0_);_(* \(#,##0\);_(* &quot;-&quot;??_);_(@_)">
                  <c:v>1524</c:v>
                </c:pt>
                <c:pt idx="44" formatCode="_(* #,##0_);_(* \(#,##0\);_(* &quot;-&quot;??_);_(@_)">
                  <c:v>1486</c:v>
                </c:pt>
                <c:pt idx="45" formatCode="_(* #,##0_);_(* \(#,##0\);_(* &quot;-&quot;??_);_(@_)">
                  <c:v>1467</c:v>
                </c:pt>
                <c:pt idx="46" formatCode="_(* #,##0_);_(* \(#,##0\);_(* &quot;-&quot;??_);_(@_)">
                  <c:v>1427</c:v>
                </c:pt>
                <c:pt idx="47" formatCode="_(* #,##0_);_(* \(#,##0\);_(* &quot;-&quot;??_);_(@_)">
                  <c:v>1443</c:v>
                </c:pt>
                <c:pt idx="48" formatCode="_(* #,##0_);_(* \(#,##0\);_(* &quot;-&quot;??_);_(@_)">
                  <c:v>1470</c:v>
                </c:pt>
                <c:pt idx="49" formatCode="_(* #,##0_);_(* \(#,##0\);_(* &quot;-&quot;??_);_(@_)">
                  <c:v>1542</c:v>
                </c:pt>
                <c:pt idx="50" formatCode="_(* #,##0_);_(* \(#,##0\);_(* &quot;-&quot;??_);_(@_)">
                  <c:v>1488</c:v>
                </c:pt>
                <c:pt idx="51" formatCode="_(* #,##0_);_(* \(#,##0\);_(* &quot;-&quot;??_);_(@_)">
                  <c:v>1499</c:v>
                </c:pt>
                <c:pt idx="52" formatCode="_(* #,##0_);_(* \(#,##0\);_(* &quot;-&quot;??_);_(@_)">
                  <c:v>1493</c:v>
                </c:pt>
                <c:pt idx="53" formatCode="_(* #,##0_);_(* \(#,##0\);_(* &quot;-&quot;??_);_(@_)">
                  <c:v>1483</c:v>
                </c:pt>
                <c:pt idx="54" formatCode="_(* #,##0_);_(* \(#,##0\);_(* &quot;-&quot;??_);_(@_)">
                  <c:v>1580</c:v>
                </c:pt>
                <c:pt idx="55" formatCode="_(* #,##0_);_(* \(#,##0\);_(* &quot;-&quot;??_);_(@_)">
                  <c:v>1592</c:v>
                </c:pt>
                <c:pt idx="56" formatCode="_(* #,##0_);_(* \(#,##0\);_(* &quot;-&quot;??_);_(@_)">
                  <c:v>1636</c:v>
                </c:pt>
                <c:pt idx="57" formatCode="_(* #,##0_);_(* \(#,##0\);_(* &quot;-&quot;??_);_(@_)">
                  <c:v>1668</c:v>
                </c:pt>
                <c:pt idx="58" formatCode="_(* #,##0_);_(* \(#,##0\);_(* &quot;-&quot;??_);_(@_)">
                  <c:v>1663</c:v>
                </c:pt>
                <c:pt idx="59" formatCode="_(* #,##0_);_(* \(#,##0\);_(* &quot;-&quot;??_);_(@_)">
                  <c:v>1711</c:v>
                </c:pt>
                <c:pt idx="60" formatCode="_(* #,##0_);_(* \(#,##0\);_(* &quot;-&quot;??_);_(@_)">
                  <c:v>1715</c:v>
                </c:pt>
                <c:pt idx="61" formatCode="_(* #,##0_);_(* \(#,##0\);_(* &quot;-&quot;??_);_(@_)">
                  <c:v>1681</c:v>
                </c:pt>
                <c:pt idx="62" formatCode="_(* #,##0_);_(* \(#,##0\);_(* &quot;-&quot;??_);_(@_)">
                  <c:v>1728</c:v>
                </c:pt>
                <c:pt idx="63" formatCode="_(* #,##0_);_(* \(#,##0\);_(* &quot;-&quot;??_);_(@_)">
                  <c:v>1741</c:v>
                </c:pt>
                <c:pt idx="64" formatCode="_(* #,##0_);_(* \(#,##0\);_(* &quot;-&quot;??_);_(@_)">
                  <c:v>1817</c:v>
                </c:pt>
                <c:pt idx="65" formatCode="_(* #,##0_);_(* \(#,##0\);_(* &quot;-&quot;??_);_(@_)">
                  <c:v>1886</c:v>
                </c:pt>
                <c:pt idx="66" formatCode="_(* #,##0_);_(* \(#,##0\);_(* &quot;-&quot;??_);_(@_)">
                  <c:v>1825</c:v>
                </c:pt>
                <c:pt idx="67" formatCode="_(* #,##0_);_(* \(#,##0\);_(* &quot;-&quot;??_);_(@_)">
                  <c:v>1827</c:v>
                </c:pt>
                <c:pt idx="68" formatCode="_(* #,##0_);_(* \(#,##0\);_(* &quot;-&quot;??_);_(@_)">
                  <c:v>1845</c:v>
                </c:pt>
                <c:pt idx="69" formatCode="_(* #,##0_);_(* \(#,##0\);_(* &quot;-&quot;??_);_(@_)">
                  <c:v>1833</c:v>
                </c:pt>
                <c:pt idx="70" formatCode="_(* #,##0_);_(* \(#,##0\);_(* &quot;-&quot;??_);_(@_)">
                  <c:v>1898</c:v>
                </c:pt>
                <c:pt idx="71" formatCode="_(* #,##0_);_(* \(#,##0\);_(* &quot;-&quot;??_);_(@_)">
                  <c:v>1845</c:v>
                </c:pt>
                <c:pt idx="72" formatCode="_(* #,##0_);_(* \(#,##0\);_(* &quot;-&quot;_);_(@_)">
                  <c:v>1802</c:v>
                </c:pt>
                <c:pt idx="73" formatCode="_(* #,##0_);_(* \(#,##0\);_(* &quot;-&quot;_);_(@_)">
                  <c:v>1808</c:v>
                </c:pt>
                <c:pt idx="74" formatCode="_(* #,##0_);_(* \(#,##0\);_(* &quot;-&quot;_);_(@_)">
                  <c:v>1876</c:v>
                </c:pt>
                <c:pt idx="75" formatCode="_(* #,##0_);_(* \(#,##0\);_(* &quot;-&quot;_);_(@_)">
                  <c:v>1952</c:v>
                </c:pt>
                <c:pt idx="76" formatCode="_(* #,##0_);_(* \(#,##0\);_(* &quot;-&quot;_);_(@_)">
                  <c:v>1906</c:v>
                </c:pt>
                <c:pt idx="77" formatCode="_(* #,##0_);_(* \(#,##0\);_(* &quot;-&quot;_);_(@_)">
                  <c:v>1874</c:v>
                </c:pt>
                <c:pt idx="78" formatCode="_(* #,##0_);_(* \(#,##0\);_(* &quot;-&quot;_);_(@_)">
                  <c:v>1940</c:v>
                </c:pt>
                <c:pt idx="79" formatCode="_(* #,##0_);_(* \(#,##0\);_(* &quot;-&quot;_);_(@_)">
                  <c:v>1907</c:v>
                </c:pt>
                <c:pt idx="80" formatCode="_(* #,##0_);_(* \(#,##0\);_(* &quot;-&quot;_);_(@_)">
                  <c:v>1921</c:v>
                </c:pt>
                <c:pt idx="81" formatCode="_(* #,##0_);_(* \(#,##0\);_(* &quot;-&quot;_);_(@_)">
                  <c:v>2001</c:v>
                </c:pt>
                <c:pt idx="82" formatCode="_(* #,##0_);_(* \(#,##0\);_(* &quot;-&quot;_);_(@_)">
                  <c:v>2003</c:v>
                </c:pt>
                <c:pt idx="83" formatCode="_(* #,##0_);_(* \(#,##0\);_(* &quot;-&quot;_);_(@_)">
                  <c:v>2055</c:v>
                </c:pt>
                <c:pt idx="84" formatCode="_(* #,##0_);_(* \(#,##0\);_(* &quot;-&quot;_);_(@_)">
                  <c:v>2036</c:v>
                </c:pt>
                <c:pt idx="85" formatCode="_(* #,##0_);_(* \(#,##0\);_(* &quot;-&quot;_);_(@_)">
                  <c:v>2082</c:v>
                </c:pt>
                <c:pt idx="86" formatCode="_(* #,##0_);_(* \(#,##0\);_(* &quot;-&quot;_);_(@_)">
                  <c:v>2070</c:v>
                </c:pt>
                <c:pt idx="87" formatCode="_(* #,##0_);_(* \(#,##0\);_(* &quot;-&quot;_);_(@_)">
                  <c:v>2062</c:v>
                </c:pt>
                <c:pt idx="88" formatCode="_(* #,##0_);_(* \(#,##0\);_(* &quot;-&quot;_);_(@_)">
                  <c:v>2047</c:v>
                </c:pt>
                <c:pt idx="89" formatCode="_(* #,##0_);_(* \(#,##0\);_(* &quot;-&quot;_);_(@_)">
                  <c:v>2053</c:v>
                </c:pt>
                <c:pt idx="90" formatCode="_(* #,##0_);_(* \(#,##0\);_(* &quot;-&quot;_);_(@_)">
                  <c:v>2011</c:v>
                </c:pt>
                <c:pt idx="91" formatCode="_(* #,##0_);_(* \(#,##0\);_(* &quot;-&quot;_);_(@_)">
                  <c:v>2096</c:v>
                </c:pt>
                <c:pt idx="92" formatCode="_(* #,##0_);_(* \(#,##0\);_(* &quot;-&quot;_);_(@_)">
                  <c:v>2249</c:v>
                </c:pt>
                <c:pt idx="93" formatCode="_(* #,##0_);_(* \(#,##0\);_(* &quot;-&quot;_);_(@_)">
                  <c:v>2295</c:v>
                </c:pt>
                <c:pt idx="94" formatCode="_(* #,##0_);_(* \(#,##0\);_(* &quot;-&quot;_);_(@_)">
                  <c:v>2381</c:v>
                </c:pt>
                <c:pt idx="95" formatCode="_(* #,##0_);_(* \(#,##0\);_(* &quot;-&quot;_);_(@_)">
                  <c:v>2705</c:v>
                </c:pt>
                <c:pt idx="96" formatCode="_(* #,##0_);_(* \(#,##0\);_(* &quot;-&quot;_);_(@_)">
                  <c:v>2988</c:v>
                </c:pt>
                <c:pt idx="97" formatCode="_(* #,##0_);_(* \(#,##0\);_(* &quot;-&quot;_);_(@_)">
                  <c:v>3129</c:v>
                </c:pt>
                <c:pt idx="98" formatCode="_(* #,##0_);_(* \(#,##0\);_(* &quot;-&quot;_);_(@_)">
                  <c:v>3235</c:v>
                </c:pt>
                <c:pt idx="99" formatCode="_(* #,##0_);_(* \(#,##0\);_(* &quot;-&quot;_);_(@_)">
                  <c:v>3412</c:v>
                </c:pt>
                <c:pt idx="100" formatCode="_(* #,##0_);_(* \(#,##0\);_(* &quot;-&quot;_);_(@_)">
                  <c:v>3551</c:v>
                </c:pt>
                <c:pt idx="101" formatCode="_(* #,##0_);_(* \(#,##0\);_(* &quot;-&quot;_);_(@_)">
                  <c:v>3681</c:v>
                </c:pt>
                <c:pt idx="102" formatCode="_(* #,##0_);_(* \(#,##0\);_(* &quot;-&quot;_);_(@_)">
                  <c:v>3921</c:v>
                </c:pt>
                <c:pt idx="103" formatCode="_(* #,##0_);_(* \(#,##0\);_(* &quot;-&quot;_);_(@_)">
                  <c:v>4083</c:v>
                </c:pt>
                <c:pt idx="104" formatCode="_(* #,##0_);_(* \(#,##0\);_(* &quot;-&quot;_);_(@_)">
                  <c:v>4025</c:v>
                </c:pt>
                <c:pt idx="105" formatCode="_(* #,##0_);_(* \(#,##0\);_(* &quot;-&quot;_);_(@_)">
                  <c:v>4015</c:v>
                </c:pt>
                <c:pt idx="106" formatCode="_(* #,##0_);_(* \(#,##0\);_(* &quot;-&quot;_);_(@_)">
                  <c:v>4015</c:v>
                </c:pt>
                <c:pt idx="107" formatCode="_(* #,##0_);_(* \(#,##0\);_(* &quot;-&quot;_);_(@_)">
                  <c:v>3799</c:v>
                </c:pt>
                <c:pt idx="108" formatCode="_(* #,##0_);_(* \(#,##0\);_(* &quot;-&quot;_);_(@_)">
                  <c:v>3675</c:v>
                </c:pt>
                <c:pt idx="109" formatCode="_(* #,##0_);_(* \(#,##0\);_(* &quot;-&quot;_);_(@_)">
                  <c:v>3580</c:v>
                </c:pt>
                <c:pt idx="110" formatCode="_(* #,##0_);_(* \(#,##0\);_(* &quot;-&quot;_);_(@_)">
                  <c:v>3586</c:v>
                </c:pt>
                <c:pt idx="111" formatCode="_(* #,##0_);_(* \(#,##0\);_(* &quot;-&quot;_);_(@_)">
                  <c:v>3506</c:v>
                </c:pt>
                <c:pt idx="112" formatCode="_(* #,##0_);_(* \(#,##0\);_(* &quot;-&quot;_);_(@_)">
                  <c:v>3461</c:v>
                </c:pt>
                <c:pt idx="113" formatCode="_(* #,##0_);_(* \(#,##0\);_(* &quot;-&quot;_);_(@_)">
                  <c:v>3533</c:v>
                </c:pt>
                <c:pt idx="114" formatCode="_(* #,##0_);_(* \(#,##0\);_(* &quot;-&quot;_);_(@_)">
                  <c:v>3519</c:v>
                </c:pt>
                <c:pt idx="115" formatCode="_(* #,##0_);_(* \(#,##0\);_(* &quot;-&quot;_);_(@_)">
                  <c:v>3414</c:v>
                </c:pt>
                <c:pt idx="116" formatCode="_(* #,##0_);_(* \(#,##0\);_(* &quot;-&quot;_);_(@_)">
                  <c:v>3449</c:v>
                </c:pt>
                <c:pt idx="117" formatCode="_(* #,##0_);_(* \(#,##0\);_(* &quot;-&quot;_);_(@_)">
                  <c:v>3512</c:v>
                </c:pt>
                <c:pt idx="118" formatCode="_(* #,##0_);_(* \(#,##0\);_(* &quot;-&quot;_);_(@_)">
                  <c:v>3534</c:v>
                </c:pt>
                <c:pt idx="119" formatCode="_(* #,##0_);_(* \(#,##0\);_(* &quot;-&quot;_);_(@_)">
                  <c:v>3487</c:v>
                </c:pt>
                <c:pt idx="120" formatCode="_(* #,##0_);_(* \(#,##0\);_(* &quot;-&quot;_);_(@_)">
                  <c:v>3348</c:v>
                </c:pt>
                <c:pt idx="121" formatCode="_(* #,##0_);_(* \(#,##0\);_(* &quot;-&quot;_);_(@_)">
                  <c:v>3313</c:v>
                </c:pt>
                <c:pt idx="122" formatCode="_(* #,##0_);_(* \(#,##0\);_(* &quot;-&quot;_);_(@_)">
                  <c:v>3105</c:v>
                </c:pt>
                <c:pt idx="123" formatCode="_(* #,##0_);_(* \(#,##0\);_(* &quot;-&quot;_);_(@_)">
                  <c:v>3046</c:v>
                </c:pt>
                <c:pt idx="124" formatCode="_(* #,##0_);_(* \(#,##0\);_(* &quot;-&quot;_);_(@_)">
                  <c:v>2907</c:v>
                </c:pt>
                <c:pt idx="125" formatCode="_(* #,##0_);_(* \(#,##0\);_(* &quot;-&quot;_);_(@_)">
                  <c:v>2657</c:v>
                </c:pt>
                <c:pt idx="126" formatCode="_(* #,##0_);_(* \(#,##0\);_(* &quot;-&quot;_);_(@_)">
                  <c:v>2506</c:v>
                </c:pt>
                <c:pt idx="127" formatCode="_(* #,##0_);_(* \(#,##0\);_(* &quot;-&quot;_);_(@_)">
                  <c:v>2366</c:v>
                </c:pt>
                <c:pt idx="128" formatCode="_(* #,##0_);_(* \(#,##0\);_(* &quot;-&quot;_);_(@_)">
                  <c:v>2174</c:v>
                </c:pt>
                <c:pt idx="129" formatCode="_(* #,##0_);_(* \(#,##0\);_(* &quot;-&quot;_);_(@_)">
                  <c:v>1878</c:v>
                </c:pt>
                <c:pt idx="130" formatCode="_(* #,##0_);_(* \(#,##0\);_(* &quot;-&quot;_);_(@_)">
                  <c:v>1674</c:v>
                </c:pt>
                <c:pt idx="131" formatCode="_(* #,##0_);_(* \(#,##0\);_(* &quot;-&quot;_);_(@_)">
                  <c:v>1600</c:v>
                </c:pt>
                <c:pt idx="132" formatCode="_(* #,##0_);_(* \(#,##0\);_(* &quot;-&quot;_);_(@_)">
                  <c:v>1494</c:v>
                </c:pt>
                <c:pt idx="133" formatCode="_(* #,##0_);_(* \(#,##0\);_(* &quot;-&quot;_);_(@_)">
                  <c:v>1481</c:v>
                </c:pt>
                <c:pt idx="134" formatCode="_(* #,##0_);_(* \(#,##0\);_(* &quot;-&quot;_);_(@_)">
                  <c:v>1570</c:v>
                </c:pt>
                <c:pt idx="135" formatCode="_(* #,##0_);_(* \(#,##0\);_(* &quot;-&quot;_);_(@_)">
                  <c:v>1658</c:v>
                </c:pt>
                <c:pt idx="136" formatCode="_(* #,##0_);_(* \(#,##0\);_(* &quot;-&quot;_);_(@_)">
                  <c:v>1748</c:v>
                </c:pt>
                <c:pt idx="137" formatCode="_(* #,##0_);_(* \(#,##0\);_(* &quot;-&quot;_);_(@_)">
                  <c:v>1764</c:v>
                </c:pt>
                <c:pt idx="138" formatCode="_(* #,##0_);_(* \(#,##0\);_(* &quot;-&quot;_);_(@_)">
                  <c:v>1750</c:v>
                </c:pt>
                <c:pt idx="139" formatCode="_(* #,##0_);_(* \(#,##0\);_(* &quot;-&quot;_);_(@_)">
                  <c:v>1816</c:v>
                </c:pt>
                <c:pt idx="140" formatCode="_(* #,##0_);_(* \(#,##0\);_(* &quot;-&quot;_);_(@_)">
                  <c:v>2069</c:v>
                </c:pt>
                <c:pt idx="141" formatCode="_(* #,##0_);_(* \(#,##0\);_(* &quot;-&quot;??_);_(@_)">
                  <c:v>2498</c:v>
                </c:pt>
                <c:pt idx="142" formatCode="_(* #,##0_);_(* \(#,##0\);_(* &quot;-&quot;??_);_(@_)">
                  <c:v>2645</c:v>
                </c:pt>
                <c:pt idx="143" formatCode="_(* #,##0_);_(* \(#,##0\);_(* &quot;-&quot;??_);_(@_)">
                  <c:v>2648</c:v>
                </c:pt>
                <c:pt idx="144" formatCode="_(* #,##0_);_(* \(#,##0\);_(* &quot;-&quot;??_);_(@_)">
                  <c:v>2638</c:v>
                </c:pt>
                <c:pt idx="145" formatCode="_(* #,##0_);_(* \(#,##0\);_(* &quot;-&quot;??_);_(@_)">
                  <c:v>2754</c:v>
                </c:pt>
                <c:pt idx="146" formatCode="_(* #,##0_);_(* \(#,##0\);_(* &quot;-&quot;??_);_(@_)">
                  <c:v>2655</c:v>
                </c:pt>
                <c:pt idx="147" formatCode="_(* #,##0_);_(* \(#,##0\);_(* &quot;-&quot;??_);_(@_)">
                  <c:v>2386</c:v>
                </c:pt>
                <c:pt idx="148" formatCode="_(* #,##0_);_(* \(#,##0\);_(* &quot;-&quot;??_);_(@_)">
                  <c:v>2235</c:v>
                </c:pt>
                <c:pt idx="149" formatCode="_(* #,##0_);_(* \(#,##0\);_(* &quot;-&quot;??_);_(@_)">
                  <c:v>2455</c:v>
                </c:pt>
                <c:pt idx="150" formatCode="_(* #,##0_);_(* \(#,##0\);_(* &quot;-&quot;??_);_(@_)">
                  <c:v>2286</c:v>
                </c:pt>
                <c:pt idx="151" formatCode="_(* #,##0_);_(* \(#,##0\);_(* &quot;-&quot;??_);_(@_)">
                  <c:v>2289</c:v>
                </c:pt>
                <c:pt idx="152" formatCode="_(* #,##0_);_(* \(#,##0\);_(* &quot;-&quot;??_);_(@_)">
                  <c:v>2082</c:v>
                </c:pt>
                <c:pt idx="153" formatCode="_(* #,##0_);_(* \(#,##0\);_(* &quot;-&quot;??_);_(@_)">
                  <c:v>1889</c:v>
                </c:pt>
                <c:pt idx="154" formatCode="_(* #,##0_);_(* \(#,##0\);_(* &quot;-&quot;??_);_(@_)">
                  <c:v>2038</c:v>
                </c:pt>
                <c:pt idx="155" formatCode="_(* #,##0_);_(* \(#,##0\);_(* &quot;-&quot;??_);_(@_)">
                  <c:v>2220</c:v>
                </c:pt>
                <c:pt idx="156" formatCode="_(* #,##0_);_(* \(#,##0\);_(* &quot;-&quot;??_);_(@_)">
                  <c:v>2363</c:v>
                </c:pt>
                <c:pt idx="157" formatCode="_(* #,##0_);_(* \(#,##0\);_(* &quot;-&quot;??_);_(@_)">
                  <c:v>2457</c:v>
                </c:pt>
                <c:pt idx="158" formatCode="_(* #,##0_);_(* \(#,##0\);_(* &quot;-&quot;??_);_(@_)">
                  <c:v>2705</c:v>
                </c:pt>
                <c:pt idx="159" formatCode="_(* #,##0_);_(* \(#,##0\);_(* &quot;-&quot;??_);_(@_)">
                  <c:v>3048</c:v>
                </c:pt>
                <c:pt idx="160" formatCode="_(* #,##0_);_(* \(#,##0\);_(* &quot;-&quot;??_);_(@_)">
                  <c:v>3234</c:v>
                </c:pt>
                <c:pt idx="161" formatCode="_(* #,##0_);_(* \(#,##0\);_(* &quot;-&quot;??_);_(@_)">
                  <c:v>3423</c:v>
                </c:pt>
                <c:pt idx="162" formatCode="_(* #,##0_);_(* \(#,##0\);_(* &quot;-&quot;??_);_(@_)">
                  <c:v>3490</c:v>
                </c:pt>
                <c:pt idx="163" formatCode="_(* #,##0_);_(* \(#,##0\);_(* &quot;-&quot;??_);_(@_)">
                  <c:v>3531</c:v>
                </c:pt>
                <c:pt idx="164" formatCode="_(* #,##0_);_(* \(#,##0\);_(* &quot;-&quot;??_);_(@_)">
                  <c:v>3595</c:v>
                </c:pt>
                <c:pt idx="165" formatCode="_(* #,##0_);_(* \(#,##0\);_(* &quot;-&quot;??_);_(@_)">
                  <c:v>3739</c:v>
                </c:pt>
                <c:pt idx="166" formatCode="_(* #,##0_);_(* \(#,##0\);_(* &quot;-&quot;??_);_(@_)">
                  <c:v>3713</c:v>
                </c:pt>
                <c:pt idx="167" formatCode="_(* #,##0_);_(* \(#,##0\);_(* &quot;-&quot;??_);_(@_)">
                  <c:v>3792</c:v>
                </c:pt>
                <c:pt idx="168" formatCode="_(* #,##0_);_(* \(#,##0\);_(* &quot;-&quot;??_);_(@_)">
                  <c:v>3802</c:v>
                </c:pt>
                <c:pt idx="169" formatCode="_(* #,##0_);_(* \(#,##0\);_(* &quot;-&quot;??_);_(@_)">
                  <c:v>3864</c:v>
                </c:pt>
                <c:pt idx="170" formatCode="_(* #,##0_);_(* \(#,##0\);_(* &quot;-&quot;??_);_(@_)">
                  <c:v>4242</c:v>
                </c:pt>
                <c:pt idx="171" formatCode="_(* #,##0_);_(* \(#,##0\);_(* &quot;-&quot;??_);_(@_)">
                  <c:v>4211</c:v>
                </c:pt>
                <c:pt idx="172" formatCode="_(* #,##0_);_(* \(#,##0\);_(* &quot;-&quot;??_);_(@_)">
                  <c:v>4259</c:v>
                </c:pt>
                <c:pt idx="173" formatCode="_(* #,##0_);_(* \(#,##0\);_(* &quot;-&quot;??_);_(@_)">
                  <c:v>4173</c:v>
                </c:pt>
                <c:pt idx="174" formatCode="_(* #,##0_);_(* \(#,##0\);_(* &quot;-&quot;??_);_(@_)">
                  <c:v>4451</c:v>
                </c:pt>
                <c:pt idx="175" formatCode="_(* #,##0_);_(* \(#,##0\);_(* &quot;-&quot;??_);_(@_)">
                  <c:v>4688</c:v>
                </c:pt>
                <c:pt idx="176" formatCode="_(* #,##0_);_(* \(#,##0\);_(* &quot;-&quot;??_);_(@_)">
                  <c:v>4849</c:v>
                </c:pt>
                <c:pt idx="177" formatCode="_(* #,##0_);_(* \(#,##0\);_(* &quot;-&quot;??_);_(@_)">
                  <c:v>4823</c:v>
                </c:pt>
                <c:pt idx="178" formatCode="#,##0">
                  <c:v>4932</c:v>
                </c:pt>
                <c:pt idx="179" formatCode="#,##0">
                  <c:v>4932</c:v>
                </c:pt>
                <c:pt idx="180" formatCode="#,##0">
                  <c:v>4568</c:v>
                </c:pt>
                <c:pt idx="181" formatCode="#,##0">
                  <c:v>4398</c:v>
                </c:pt>
                <c:pt idx="182" formatCode="#,##0">
                  <c:v>4141</c:v>
                </c:pt>
                <c:pt idx="183" formatCode="#,##0">
                  <c:v>3875</c:v>
                </c:pt>
                <c:pt idx="184" formatCode="#,##0">
                  <c:v>3626</c:v>
                </c:pt>
                <c:pt idx="185" formatCode="#,##0">
                  <c:v>3813</c:v>
                </c:pt>
                <c:pt idx="186" formatCode="#,##0">
                  <c:v>3650</c:v>
                </c:pt>
                <c:pt idx="187" formatCode="#,##0">
                  <c:v>3511</c:v>
                </c:pt>
                <c:pt idx="188" formatCode="#,##0">
                  <c:v>3629</c:v>
                </c:pt>
                <c:pt idx="189" formatCode="#,##0">
                  <c:v>3655</c:v>
                </c:pt>
                <c:pt idx="190" formatCode="#,##0">
                  <c:v>3732</c:v>
                </c:pt>
                <c:pt idx="191" formatCode="#,##0">
                  <c:v>3826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30B3-4408-8BBA-4613B9274A34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fld id="{94625D14-675C-42AB-A557-00B0E11232E4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3E7-41F4-BC1F-4721D02F98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Hoja1!$D$3:$D$194</c:f>
              <c:numCache>
                <c:formatCode>General</c:formatCode>
                <c:ptCount val="192"/>
                <c:pt idx="12" formatCode="_(* #,##0_);_(* \(#,##0\);_(* &quot;-&quot;??_);_(@_)">
                  <c:v>2284</c:v>
                </c:pt>
                <c:pt idx="13" formatCode="_(* #,##0_);_(* \(#,##0\);_(* &quot;-&quot;??_);_(@_)">
                  <c:v>2107</c:v>
                </c:pt>
                <c:pt idx="14" formatCode="_(* #,##0_);_(* \(#,##0\);_(* &quot;-&quot;??_);_(@_)">
                  <c:v>2002</c:v>
                </c:pt>
                <c:pt idx="15" formatCode="_(* #,##0_);_(* \(#,##0\);_(* &quot;-&quot;??_);_(@_)">
                  <c:v>1979</c:v>
                </c:pt>
                <c:pt idx="16" formatCode="_(* #,##0_);_(* \(#,##0\);_(* &quot;-&quot;??_);_(@_)">
                  <c:v>1945</c:v>
                </c:pt>
                <c:pt idx="17" formatCode="_(* #,##0_);_(* \(#,##0\);_(* &quot;-&quot;??_);_(@_)">
                  <c:v>1825</c:v>
                </c:pt>
                <c:pt idx="18" formatCode="_(* #,##0_);_(* \(#,##0\);_(* &quot;-&quot;??_);_(@_)">
                  <c:v>1874</c:v>
                </c:pt>
                <c:pt idx="19" formatCode="_(* #,##0_);_(* \(#,##0\);_(* &quot;-&quot;??_);_(@_)">
                  <c:v>1901</c:v>
                </c:pt>
                <c:pt idx="20" formatCode="_(* #,##0_);_(* \(#,##0\);_(* &quot;-&quot;??_);_(@_)">
                  <c:v>1897</c:v>
                </c:pt>
                <c:pt idx="21" formatCode="_(* #,##0_);_(* \(#,##0\);_(* &quot;-&quot;??_);_(@_)">
                  <c:v>1894</c:v>
                </c:pt>
                <c:pt idx="22" formatCode="_(* #,##0_);_(* \(#,##0\);_(* &quot;-&quot;??_);_(@_)">
                  <c:v>1861</c:v>
                </c:pt>
                <c:pt idx="23" formatCode="_(* #,##0_);_(* \(#,##0\);_(* &quot;-&quot;??_);_(@_)">
                  <c:v>1856</c:v>
                </c:pt>
                <c:pt idx="24" formatCode="_(* #,##0_);_(* \(#,##0\);_(* &quot;-&quot;??_);_(@_)">
                  <c:v>1741</c:v>
                </c:pt>
                <c:pt idx="25" formatCode="_(* #,##0_);_(* \(#,##0\);_(* &quot;-&quot;??_);_(@_)">
                  <c:v>1728</c:v>
                </c:pt>
                <c:pt idx="26" formatCode="_(* #,##0_);_(* \(#,##0\);_(* &quot;-&quot;??_);_(@_)">
                  <c:v>1758</c:v>
                </c:pt>
                <c:pt idx="27" formatCode="_(* #,##0_);_(* \(#,##0\);_(* &quot;-&quot;??_);_(@_)">
                  <c:v>1759</c:v>
                </c:pt>
                <c:pt idx="28" formatCode="_(* #,##0_);_(* \(#,##0\);_(* &quot;-&quot;??_);_(@_)">
                  <c:v>1738</c:v>
                </c:pt>
                <c:pt idx="29" formatCode="_(* #,##0_);_(* \(#,##0\);_(* &quot;-&quot;??_);_(@_)">
                  <c:v>1841</c:v>
                </c:pt>
                <c:pt idx="30" formatCode="_(* #,##0_);_(* \(#,##0\);_(* &quot;-&quot;??_);_(@_)">
                  <c:v>1805</c:v>
                </c:pt>
                <c:pt idx="31" formatCode="_(* #,##0_);_(* \(#,##0\);_(* &quot;-&quot;??_);_(@_)">
                  <c:v>1801</c:v>
                </c:pt>
                <c:pt idx="32" formatCode="_(* #,##0_);_(* \(#,##0\);_(* &quot;-&quot;??_);_(@_)">
                  <c:v>1789</c:v>
                </c:pt>
                <c:pt idx="33" formatCode="_(* #,##0_);_(* \(#,##0\);_(* &quot;-&quot;??_);_(@_)">
                  <c:v>1800</c:v>
                </c:pt>
                <c:pt idx="34" formatCode="_(* #,##0_);_(* \(#,##0\);_(* &quot;-&quot;??_);_(@_)">
                  <c:v>1881</c:v>
                </c:pt>
                <c:pt idx="35" formatCode="_(* #,##0_);_(* \(#,##0\);_(* &quot;-&quot;??_);_(@_)">
                  <c:v>1925</c:v>
                </c:pt>
                <c:pt idx="36" formatCode="_(* #,##0_);_(* \(#,##0\);_(* &quot;-&quot;??_);_(@_)">
                  <c:v>2046</c:v>
                </c:pt>
                <c:pt idx="37" formatCode="_(* #,##0_);_(* \(#,##0\);_(* &quot;-&quot;??_);_(@_)">
                  <c:v>2080</c:v>
                </c:pt>
                <c:pt idx="38" formatCode="_(* #,##0_);_(* \(#,##0\);_(* &quot;-&quot;??_);_(@_)">
                  <c:v>2206</c:v>
                </c:pt>
                <c:pt idx="39" formatCode="_(* #,##0_);_(* \(#,##0\);_(* &quot;-&quot;??_);_(@_)">
                  <c:v>2341</c:v>
                </c:pt>
                <c:pt idx="40" formatCode="_(* #,##0_);_(* \(#,##0\);_(* &quot;-&quot;??_);_(@_)">
                  <c:v>2508</c:v>
                </c:pt>
                <c:pt idx="41" formatCode="_(* #,##0_);_(* \(#,##0\);_(* &quot;-&quot;??_);_(@_)">
                  <c:v>2722</c:v>
                </c:pt>
                <c:pt idx="42" formatCode="_(* #,##0_);_(* \(#,##0\);_(* &quot;-&quot;??_);_(@_)">
                  <c:v>2663</c:v>
                </c:pt>
                <c:pt idx="43" formatCode="_(* #,##0_);_(* \(#,##0\);_(* &quot;-&quot;??_);_(@_)">
                  <c:v>2656</c:v>
                </c:pt>
                <c:pt idx="44" formatCode="_(* #,##0_);_(* \(#,##0\);_(* &quot;-&quot;??_);_(@_)">
                  <c:v>2640</c:v>
                </c:pt>
                <c:pt idx="45" formatCode="_(* #,##0_);_(* \(#,##0\);_(* &quot;-&quot;??_);_(@_)">
                  <c:v>2594</c:v>
                </c:pt>
                <c:pt idx="46" formatCode="_(* #,##0_);_(* \(#,##0\);_(* &quot;-&quot;??_);_(@_)">
                  <c:v>2510</c:v>
                </c:pt>
                <c:pt idx="47" formatCode="_(* #,##0_);_(* \(#,##0\);_(* &quot;-&quot;??_);_(@_)">
                  <c:v>2476</c:v>
                </c:pt>
                <c:pt idx="48" formatCode="_(* #,##0_);_(* \(#,##0\);_(* &quot;-&quot;??_);_(@_)">
                  <c:v>2391</c:v>
                </c:pt>
                <c:pt idx="49" formatCode="_(* #,##0_);_(* \(#,##0\);_(* &quot;-&quot;??_);_(@_)">
                  <c:v>2422</c:v>
                </c:pt>
                <c:pt idx="50" formatCode="_(* #,##0_);_(* \(#,##0\);_(* &quot;-&quot;??_);_(@_)">
                  <c:v>2286</c:v>
                </c:pt>
                <c:pt idx="51" formatCode="_(* #,##0_);_(* \(#,##0\);_(* &quot;-&quot;??_);_(@_)">
                  <c:v>2216</c:v>
                </c:pt>
                <c:pt idx="52" formatCode="_(* #,##0_);_(* \(#,##0\);_(* &quot;-&quot;??_);_(@_)">
                  <c:v>2030</c:v>
                </c:pt>
                <c:pt idx="53" formatCode="_(* #,##0_);_(* \(#,##0\);_(* &quot;-&quot;??_);_(@_)">
                  <c:v>1842</c:v>
                </c:pt>
                <c:pt idx="54" formatCode="_(* #,##0_);_(* \(#,##0\);_(* &quot;-&quot;??_);_(@_)">
                  <c:v>1969</c:v>
                </c:pt>
                <c:pt idx="55" formatCode="_(* #,##0_);_(* \(#,##0\);_(* &quot;-&quot;??_);_(@_)">
                  <c:v>1982</c:v>
                </c:pt>
                <c:pt idx="56" formatCode="_(* #,##0_);_(* \(#,##0\);_(* &quot;-&quot;??_);_(@_)">
                  <c:v>1972</c:v>
                </c:pt>
                <c:pt idx="57" formatCode="_(* #,##0_);_(* \(#,##0\);_(* &quot;-&quot;??_);_(@_)">
                  <c:v>2001</c:v>
                </c:pt>
                <c:pt idx="58" formatCode="_(* #,##0_);_(* \(#,##0\);_(* &quot;-&quot;??_);_(@_)">
                  <c:v>1977</c:v>
                </c:pt>
                <c:pt idx="59" formatCode="_(* #,##0_);_(* \(#,##0\);_(* &quot;-&quot;??_);_(@_)">
                  <c:v>2091</c:v>
                </c:pt>
                <c:pt idx="60" formatCode="_(* #,##0_);_(* \(#,##0\);_(* &quot;-&quot;??_);_(@_)">
                  <c:v>2088</c:v>
                </c:pt>
                <c:pt idx="61" formatCode="_(* #,##0_);_(* \(#,##0\);_(* &quot;-&quot;??_);_(@_)">
                  <c:v>2120</c:v>
                </c:pt>
                <c:pt idx="62" formatCode="_(* #,##0_);_(* \(#,##0\);_(* &quot;-&quot;??_);_(@_)">
                  <c:v>2210</c:v>
                </c:pt>
                <c:pt idx="63" formatCode="_(* #,##0_);_(* \(#,##0\);_(* &quot;-&quot;??_);_(@_)">
                  <c:v>2238</c:v>
                </c:pt>
                <c:pt idx="64" formatCode="_(* #,##0_);_(* \(#,##0\);_(* &quot;-&quot;??_);_(@_)">
                  <c:v>2431</c:v>
                </c:pt>
                <c:pt idx="65" formatCode="_(* #,##0_);_(* \(#,##0\);_(* &quot;-&quot;??_);_(@_)">
                  <c:v>2564</c:v>
                </c:pt>
                <c:pt idx="66" formatCode="_(* #,##0_);_(* \(#,##0\);_(* &quot;-&quot;??_);_(@_)">
                  <c:v>2550</c:v>
                </c:pt>
                <c:pt idx="67" formatCode="_(* #,##0_);_(* \(#,##0\);_(* &quot;-&quot;??_);_(@_)">
                  <c:v>2647</c:v>
                </c:pt>
                <c:pt idx="68" formatCode="_(* #,##0_);_(* \(#,##0\);_(* &quot;-&quot;??_);_(@_)">
                  <c:v>2800</c:v>
                </c:pt>
                <c:pt idx="69" formatCode="_(* #,##0_);_(* \(#,##0\);_(* &quot;-&quot;??_);_(@_)">
                  <c:v>2900</c:v>
                </c:pt>
                <c:pt idx="70" formatCode="_(* #,##0_);_(* \(#,##0\);_(* &quot;-&quot;??_);_(@_)">
                  <c:v>2983</c:v>
                </c:pt>
                <c:pt idx="71" formatCode="_(* #,##0_);_(* \(#,##0\);_(* &quot;-&quot;??_);_(@_)">
                  <c:v>2913</c:v>
                </c:pt>
                <c:pt idx="72" formatCode="_(* #,##0_);_(* \(#,##0\);_(* &quot;-&quot;_);_(@_)">
                  <c:v>3139</c:v>
                </c:pt>
                <c:pt idx="73" formatCode="_(* #,##0_);_(* \(#,##0\);_(* &quot;-&quot;_);_(@_)">
                  <c:v>3388</c:v>
                </c:pt>
                <c:pt idx="74" formatCode="_(* #,##0_);_(* \(#,##0\);_(* &quot;-&quot;_);_(@_)">
                  <c:v>3702</c:v>
                </c:pt>
                <c:pt idx="75" formatCode="_(* #,##0_);_(* \(#,##0\);_(* &quot;-&quot;_);_(@_)">
                  <c:v>4094</c:v>
                </c:pt>
                <c:pt idx="76" formatCode="_(* #,##0_);_(* \(#,##0\);_(* &quot;-&quot;_);_(@_)">
                  <c:v>4333</c:v>
                </c:pt>
                <c:pt idx="77" formatCode="_(* #,##0_);_(* \(#,##0\);_(* &quot;-&quot;_);_(@_)">
                  <c:v>4574</c:v>
                </c:pt>
                <c:pt idx="78" formatCode="_(* #,##0_);_(* \(#,##0\);_(* &quot;-&quot;_);_(@_)">
                  <c:v>4849</c:v>
                </c:pt>
                <c:pt idx="79" formatCode="_(* #,##0_);_(* \(#,##0\);_(* &quot;-&quot;_);_(@_)">
                  <c:v>5017</c:v>
                </c:pt>
                <c:pt idx="80" formatCode="_(* #,##0_);_(* \(#,##0\);_(* &quot;-&quot;_);_(@_)">
                  <c:v>5238</c:v>
                </c:pt>
                <c:pt idx="81" formatCode="_(* #,##0_);_(* \(#,##0\);_(* &quot;-&quot;_);_(@_)">
                  <c:v>5502</c:v>
                </c:pt>
                <c:pt idx="82" formatCode="_(* #,##0_);_(* \(#,##0\);_(* &quot;-&quot;_);_(@_)">
                  <c:v>5789</c:v>
                </c:pt>
                <c:pt idx="83" formatCode="_(* #,##0_);_(* \(#,##0\);_(* &quot;-&quot;_);_(@_)">
                  <c:v>6019</c:v>
                </c:pt>
                <c:pt idx="84" formatCode="_(* #,##0_);_(* \(#,##0\);_(* &quot;-&quot;_);_(@_)">
                  <c:v>6009</c:v>
                </c:pt>
                <c:pt idx="85" formatCode="_(* #,##0_);_(* \(#,##0\);_(* &quot;-&quot;_);_(@_)">
                  <c:v>6010</c:v>
                </c:pt>
                <c:pt idx="86" formatCode="_(* #,##0_);_(* \(#,##0\);_(* &quot;-&quot;_);_(@_)">
                  <c:v>5836</c:v>
                </c:pt>
                <c:pt idx="87" formatCode="_(* #,##0_);_(* \(#,##0\);_(* &quot;-&quot;_);_(@_)">
                  <c:v>5749</c:v>
                </c:pt>
                <c:pt idx="88" formatCode="_(* #,##0_);_(* \(#,##0\);_(* &quot;-&quot;_);_(@_)">
                  <c:v>5848</c:v>
                </c:pt>
                <c:pt idx="89" formatCode="_(* #,##0_);_(* \(#,##0\);_(* &quot;-&quot;_);_(@_)">
                  <c:v>5830</c:v>
                </c:pt>
                <c:pt idx="90" formatCode="_(* #,##0_);_(* \(#,##0\);_(* &quot;-&quot;_);_(@_)">
                  <c:v>5837</c:v>
                </c:pt>
                <c:pt idx="91" formatCode="_(* #,##0_);_(* \(#,##0\);_(* &quot;-&quot;_);_(@_)">
                  <c:v>5828</c:v>
                </c:pt>
                <c:pt idx="92" formatCode="_(* #,##0_);_(* \(#,##0\);_(* &quot;-&quot;_);_(@_)">
                  <c:v>5896</c:v>
                </c:pt>
                <c:pt idx="93" formatCode="_(* #,##0_);_(* \(#,##0\);_(* &quot;-&quot;_);_(@_)">
                  <c:v>5839</c:v>
                </c:pt>
                <c:pt idx="94" formatCode="_(* #,##0_);_(* \(#,##0\);_(* &quot;-&quot;_);_(@_)">
                  <c:v>5821</c:v>
                </c:pt>
                <c:pt idx="95" formatCode="_(* #,##0_);_(* \(#,##0\);_(* &quot;-&quot;_);_(@_)">
                  <c:v>6166</c:v>
                </c:pt>
                <c:pt idx="96" formatCode="_(* #,##0_);_(* \(#,##0\);_(* &quot;-&quot;_);_(@_)">
                  <c:v>6592</c:v>
                </c:pt>
                <c:pt idx="97" formatCode="_(* #,##0_);_(* \(#,##0\);_(* &quot;-&quot;_);_(@_)">
                  <c:v>6650</c:v>
                </c:pt>
                <c:pt idx="98" formatCode="_(* #,##0_);_(* \(#,##0\);_(* &quot;-&quot;_);_(@_)">
                  <c:v>6893</c:v>
                </c:pt>
                <c:pt idx="99" formatCode="_(* #,##0_);_(* \(#,##0\);_(* &quot;-&quot;_);_(@_)">
                  <c:v>7008</c:v>
                </c:pt>
                <c:pt idx="100" formatCode="_(* #,##0_);_(* \(#,##0\);_(* &quot;-&quot;_);_(@_)">
                  <c:v>6885</c:v>
                </c:pt>
                <c:pt idx="101" formatCode="_(* #,##0_);_(* \(#,##0\);_(* &quot;-&quot;_);_(@_)">
                  <c:v>6964</c:v>
                </c:pt>
                <c:pt idx="102" formatCode="_(* #,##0_);_(* \(#,##0\);_(* &quot;-&quot;_);_(@_)">
                  <c:v>7205</c:v>
                </c:pt>
                <c:pt idx="103" formatCode="_(* #,##0_);_(* \(#,##0\);_(* &quot;-&quot;_);_(@_)">
                  <c:v>7808</c:v>
                </c:pt>
                <c:pt idx="104" formatCode="_(* #,##0_);_(* \(#,##0\);_(* &quot;-&quot;_);_(@_)">
                  <c:v>7775</c:v>
                </c:pt>
                <c:pt idx="105" formatCode="_(* #,##0_);_(* \(#,##0\);_(* &quot;-&quot;_);_(@_)">
                  <c:v>7801</c:v>
                </c:pt>
                <c:pt idx="106" formatCode="_(* #,##0_);_(* \(#,##0\);_(* &quot;-&quot;_);_(@_)">
                  <c:v>7809</c:v>
                </c:pt>
                <c:pt idx="107" formatCode="_(* #,##0_);_(* \(#,##0\);_(* &quot;-&quot;_);_(@_)">
                  <c:v>7475</c:v>
                </c:pt>
                <c:pt idx="108" formatCode="_(* #,##0_);_(* \(#,##0\);_(* &quot;-&quot;_);_(@_)">
                  <c:v>7481</c:v>
                </c:pt>
                <c:pt idx="109" formatCode="_(* #,##0_);_(* \(#,##0\);_(* &quot;-&quot;_);_(@_)">
                  <c:v>7456</c:v>
                </c:pt>
                <c:pt idx="110" formatCode="_(* #,##0_);_(* \(#,##0\);_(* &quot;-&quot;_);_(@_)">
                  <c:v>7483</c:v>
                </c:pt>
                <c:pt idx="111" formatCode="_(* #,##0_);_(* \(#,##0\);_(* &quot;-&quot;_);_(@_)">
                  <c:v>7272</c:v>
                </c:pt>
                <c:pt idx="112" formatCode="_(* #,##0_);_(* \(#,##0\);_(* &quot;-&quot;_);_(@_)">
                  <c:v>7142</c:v>
                </c:pt>
                <c:pt idx="113" formatCode="_(* #,##0_);_(* \(#,##0\);_(* &quot;-&quot;_);_(@_)">
                  <c:v>7339</c:v>
                </c:pt>
                <c:pt idx="114" formatCode="_(* #,##0_);_(* \(#,##0\);_(* &quot;-&quot;_);_(@_)">
                  <c:v>7296</c:v>
                </c:pt>
                <c:pt idx="115" formatCode="_(* #,##0_);_(* \(#,##0\);_(* &quot;-&quot;_);_(@_)">
                  <c:v>6860</c:v>
                </c:pt>
                <c:pt idx="116" formatCode="_(* #,##0_);_(* \(#,##0\);_(* &quot;-&quot;_);_(@_)">
                  <c:v>6737</c:v>
                </c:pt>
                <c:pt idx="117" formatCode="_(* #,##0_);_(* \(#,##0\);_(* &quot;-&quot;_);_(@_)">
                  <c:v>6744</c:v>
                </c:pt>
                <c:pt idx="118" formatCode="_(* #,##0_);_(* \(#,##0\);_(* &quot;-&quot;_);_(@_)">
                  <c:v>6789</c:v>
                </c:pt>
                <c:pt idx="119" formatCode="_(* #,##0_);_(* \(#,##0\);_(* &quot;-&quot;_);_(@_)">
                  <c:v>7072</c:v>
                </c:pt>
                <c:pt idx="120" formatCode="_(* #,##0_);_(* \(#,##0\);_(* &quot;-&quot;_);_(@_)">
                  <c:v>7152</c:v>
                </c:pt>
                <c:pt idx="121" formatCode="_(* #,##0_);_(* \(#,##0\);_(* &quot;-&quot;_);_(@_)">
                  <c:v>7318</c:v>
                </c:pt>
                <c:pt idx="122" formatCode="_(* #,##0_);_(* \(#,##0\);_(* &quot;-&quot;_);_(@_)">
                  <c:v>7064</c:v>
                </c:pt>
                <c:pt idx="123" formatCode="_(* #,##0_);_(* \(#,##0\);_(* &quot;-&quot;_);_(@_)">
                  <c:v>7133</c:v>
                </c:pt>
                <c:pt idx="124" formatCode="_(* #,##0_);_(* \(#,##0\);_(* &quot;-&quot;_);_(@_)">
                  <c:v>7009</c:v>
                </c:pt>
                <c:pt idx="125" formatCode="_(* #,##0_);_(* \(#,##0\);_(* &quot;-&quot;_);_(@_)">
                  <c:v>6681</c:v>
                </c:pt>
                <c:pt idx="126" formatCode="_(* #,##0_);_(* \(#,##0\);_(* &quot;-&quot;_);_(@_)">
                  <c:v>6531</c:v>
                </c:pt>
                <c:pt idx="127" formatCode="_(* #,##0_);_(* \(#,##0\);_(* &quot;-&quot;_);_(@_)">
                  <c:v>6259</c:v>
                </c:pt>
                <c:pt idx="128" formatCode="_(* #,##0_);_(* \(#,##0\);_(* &quot;-&quot;_);_(@_)">
                  <c:v>6114</c:v>
                </c:pt>
                <c:pt idx="129" formatCode="_(* #,##0_);_(* \(#,##0\);_(* &quot;-&quot;_);_(@_)">
                  <c:v>5856</c:v>
                </c:pt>
                <c:pt idx="130" formatCode="_(* #,##0_);_(* \(#,##0\);_(* &quot;-&quot;_);_(@_)">
                  <c:v>5625</c:v>
                </c:pt>
                <c:pt idx="131" formatCode="_(* #,##0_);_(* \(#,##0\);_(* &quot;-&quot;_);_(@_)">
                  <c:v>5376</c:v>
                </c:pt>
                <c:pt idx="132" formatCode="_(* #,##0_);_(* \(#,##0\);_(* &quot;-&quot;_);_(@_)">
                  <c:v>5119</c:v>
                </c:pt>
                <c:pt idx="133" formatCode="_(* #,##0_);_(* \(#,##0\);_(* &quot;-&quot;_);_(@_)">
                  <c:v>4969</c:v>
                </c:pt>
                <c:pt idx="134" formatCode="_(* #,##0_);_(* \(#,##0\);_(* &quot;-&quot;_);_(@_)">
                  <c:v>5106</c:v>
                </c:pt>
                <c:pt idx="135" formatCode="_(* #,##0_);_(* \(#,##0\);_(* &quot;-&quot;_);_(@_)">
                  <c:v>5318</c:v>
                </c:pt>
                <c:pt idx="136" formatCode="_(* #,##0_);_(* \(#,##0\);_(* &quot;-&quot;_);_(@_)">
                  <c:v>5700</c:v>
                </c:pt>
                <c:pt idx="137" formatCode="_(* #,##0_);_(* \(#,##0\);_(* &quot;-&quot;_);_(@_)">
                  <c:v>5716</c:v>
                </c:pt>
                <c:pt idx="138" formatCode="_(* #,##0_);_(* \(#,##0\);_(* &quot;-&quot;_);_(@_)">
                  <c:v>5775</c:v>
                </c:pt>
                <c:pt idx="139" formatCode="_(* #,##0_);_(* \(#,##0\);_(* &quot;-&quot;_);_(@_)">
                  <c:v>6354</c:v>
                </c:pt>
                <c:pt idx="140" formatCode="_(* #,##0_);_(* \(#,##0\);_(* &quot;-&quot;_);_(@_)">
                  <c:v>6846</c:v>
                </c:pt>
                <c:pt idx="141" formatCode="_(* #,##0_);_(* \(#,##0\);_(* &quot;-&quot;??_);_(@_)">
                  <c:v>7852</c:v>
                </c:pt>
                <c:pt idx="142" formatCode="_(* #,##0_);_(* \(#,##0\);_(* &quot;-&quot;??_);_(@_)">
                  <c:v>8207</c:v>
                </c:pt>
                <c:pt idx="143" formatCode="_(* #,##0_);_(* \(#,##0\);_(* &quot;-&quot;??_);_(@_)">
                  <c:v>8348</c:v>
                </c:pt>
                <c:pt idx="144" formatCode="_(* #,##0_);_(* \(#,##0\);_(* &quot;-&quot;??_);_(@_)">
                  <c:v>8403</c:v>
                </c:pt>
                <c:pt idx="145" formatCode="_(* #,##0_);_(* \(#,##0\);_(* &quot;-&quot;??_);_(@_)">
                  <c:v>8677</c:v>
                </c:pt>
                <c:pt idx="146" formatCode="_(* #,##0_);_(* \(#,##0\);_(* &quot;-&quot;??_);_(@_)">
                  <c:v>8727</c:v>
                </c:pt>
                <c:pt idx="147" formatCode="_(* #,##0_);_(* \(#,##0\);_(* &quot;-&quot;??_);_(@_)">
                  <c:v>7674</c:v>
                </c:pt>
                <c:pt idx="148" formatCode="_(* #,##0_);_(* \(#,##0\);_(* &quot;-&quot;??_);_(@_)">
                  <c:v>7357</c:v>
                </c:pt>
                <c:pt idx="149" formatCode="_(* #,##0_);_(* \(#,##0\);_(* &quot;-&quot;??_);_(@_)">
                  <c:v>7920</c:v>
                </c:pt>
                <c:pt idx="150" formatCode="_(* #,##0_);_(* \(#,##0\);_(* &quot;-&quot;??_);_(@_)">
                  <c:v>7746</c:v>
                </c:pt>
                <c:pt idx="151" formatCode="_(* #,##0_);_(* \(#,##0\);_(* &quot;-&quot;??_);_(@_)">
                  <c:v>7265</c:v>
                </c:pt>
                <c:pt idx="152" formatCode="_(* #,##0_);_(* \(#,##0\);_(* &quot;-&quot;??_);_(@_)">
                  <c:v>7268</c:v>
                </c:pt>
                <c:pt idx="153" formatCode="_(* #,##0_);_(* \(#,##0\);_(* &quot;-&quot;??_);_(@_)">
                  <c:v>6770</c:v>
                </c:pt>
                <c:pt idx="154" formatCode="_(* #,##0_);_(* \(#,##0\);_(* &quot;-&quot;??_);_(@_)">
                  <c:v>6821</c:v>
                </c:pt>
                <c:pt idx="155" formatCode="_(* #,##0_);_(* \(#,##0\);_(* &quot;-&quot;??_);_(@_)">
                  <c:v>6942</c:v>
                </c:pt>
                <c:pt idx="156" formatCode="_(* #,##0_);_(* \(#,##0\);_(* &quot;-&quot;??_);_(@_)">
                  <c:v>7018</c:v>
                </c:pt>
                <c:pt idx="157" formatCode="_(* #,##0_);_(* \(#,##0\);_(* &quot;-&quot;??_);_(@_)">
                  <c:v>7099</c:v>
                </c:pt>
                <c:pt idx="158" formatCode="_(* #,##0_);_(* \(#,##0\);_(* &quot;-&quot;??_);_(@_)">
                  <c:v>7355</c:v>
                </c:pt>
                <c:pt idx="159" formatCode="_(* #,##0_);_(* \(#,##0\);_(* &quot;-&quot;??_);_(@_)">
                  <c:v>8035</c:v>
                </c:pt>
                <c:pt idx="160" formatCode="_(* #,##0_);_(* \(#,##0\);_(* &quot;-&quot;??_);_(@_)">
                  <c:v>8327</c:v>
                </c:pt>
                <c:pt idx="161" formatCode="_(* #,##0_);_(* \(#,##0\);_(* &quot;-&quot;??_);_(@_)">
                  <c:v>8569</c:v>
                </c:pt>
                <c:pt idx="162" formatCode="_(* #,##0_);_(* \(#,##0\);_(* &quot;-&quot;??_);_(@_)">
                  <c:v>8792</c:v>
                </c:pt>
                <c:pt idx="163" formatCode="_(* #,##0_);_(* \(#,##0\);_(* &quot;-&quot;??_);_(@_)">
                  <c:v>8755</c:v>
                </c:pt>
                <c:pt idx="164" formatCode="_(* #,##0_);_(* \(#,##0\);_(* &quot;-&quot;??_);_(@_)">
                  <c:v>8733</c:v>
                </c:pt>
                <c:pt idx="165" formatCode="_(* #,##0_);_(* \(#,##0\);_(* &quot;-&quot;??_);_(@_)">
                  <c:v>8904</c:v>
                </c:pt>
                <c:pt idx="166" formatCode="_(* #,##0_);_(* \(#,##0\);_(* &quot;-&quot;??_);_(@_)">
                  <c:v>9150</c:v>
                </c:pt>
                <c:pt idx="167" formatCode="_(* #,##0_);_(* \(#,##0\);_(* &quot;-&quot;??_);_(@_)">
                  <c:v>9500</c:v>
                </c:pt>
                <c:pt idx="168" formatCode="_(* #,##0_);_(* \(#,##0\);_(* &quot;-&quot;??_);_(@_)">
                  <c:v>9610</c:v>
                </c:pt>
                <c:pt idx="169" formatCode="_(* #,##0_);_(* \(#,##0\);_(* &quot;-&quot;??_);_(@_)">
                  <c:v>10067</c:v>
                </c:pt>
                <c:pt idx="170" formatCode="_(* #,##0_);_(* \(#,##0\);_(* &quot;-&quot;??_);_(@_)">
                  <c:v>10706</c:v>
                </c:pt>
                <c:pt idx="171" formatCode="_(* #,##0_);_(* \(#,##0\);_(* &quot;-&quot;??_);_(@_)">
                  <c:v>10713</c:v>
                </c:pt>
                <c:pt idx="172" formatCode="_(* #,##0_);_(* \(#,##0\);_(* &quot;-&quot;??_);_(@_)">
                  <c:v>11154</c:v>
                </c:pt>
                <c:pt idx="173" formatCode="_(* #,##0_);_(* \(#,##0\);_(* &quot;-&quot;??_);_(@_)">
                  <c:v>11171</c:v>
                </c:pt>
                <c:pt idx="174" formatCode="_(* #,##0_);_(* \(#,##0\);_(* &quot;-&quot;??_);_(@_)">
                  <c:v>11571</c:v>
                </c:pt>
                <c:pt idx="175" formatCode="_(* #,##0_);_(* \(#,##0\);_(* &quot;-&quot;??_);_(@_)">
                  <c:v>11734</c:v>
                </c:pt>
                <c:pt idx="176" formatCode="_(* #,##0_);_(* \(#,##0\);_(* &quot;-&quot;??_);_(@_)">
                  <c:v>11734</c:v>
                </c:pt>
                <c:pt idx="177" formatCode="_(* #,##0_);_(* \(#,##0\);_(* &quot;-&quot;??_);_(@_)">
                  <c:v>11577</c:v>
                </c:pt>
                <c:pt idx="178" formatCode="#,##0">
                  <c:v>12412</c:v>
                </c:pt>
                <c:pt idx="179" formatCode="#,##0">
                  <c:v>12412</c:v>
                </c:pt>
                <c:pt idx="180" formatCode="#,##0">
                  <c:v>11038</c:v>
                </c:pt>
                <c:pt idx="181" formatCode="#,##0">
                  <c:v>9297</c:v>
                </c:pt>
                <c:pt idx="182" formatCode="#,##0">
                  <c:v>8447</c:v>
                </c:pt>
                <c:pt idx="183" formatCode="#,##0">
                  <c:v>7850</c:v>
                </c:pt>
                <c:pt idx="184" formatCode="#,##0">
                  <c:v>7181</c:v>
                </c:pt>
                <c:pt idx="185" formatCode="#,##0">
                  <c:v>6711</c:v>
                </c:pt>
                <c:pt idx="186" formatCode="#,##0">
                  <c:v>6192</c:v>
                </c:pt>
                <c:pt idx="187" formatCode="#,##0">
                  <c:v>5654</c:v>
                </c:pt>
                <c:pt idx="188" formatCode="#,##0">
                  <c:v>5421</c:v>
                </c:pt>
                <c:pt idx="189" formatCode="#,##0">
                  <c:v>5188</c:v>
                </c:pt>
                <c:pt idx="190" formatCode="#,##0">
                  <c:v>5009</c:v>
                </c:pt>
                <c:pt idx="191" formatCode="#,##0">
                  <c:v>4823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30B3-4408-8BBA-4613B9274A34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Hoja1!$A$3:$A$194</c:f>
              <c:numCache>
                <c:formatCode>General</c:formatCode>
                <c:ptCount val="19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Hoja1!$E$3:$E$194</c:f>
              <c:numCache>
                <c:formatCode>General</c:formatCode>
                <c:ptCount val="192"/>
                <c:pt idx="12" formatCode="_(* #,##0_);_(* \(#,##0\);_(* &quot;-&quot;??_);_(@_)">
                  <c:v>5510.0666666666666</c:v>
                </c:pt>
                <c:pt idx="13" formatCode="_(* #,##0_);_(* \(#,##0\);_(* &quot;-&quot;??_);_(@_)">
                  <c:v>5510.0666666666666</c:v>
                </c:pt>
                <c:pt idx="14" formatCode="_(* #,##0_);_(* \(#,##0\);_(* &quot;-&quot;??_);_(@_)">
                  <c:v>5510.0666666666666</c:v>
                </c:pt>
                <c:pt idx="15" formatCode="_(* #,##0_);_(* \(#,##0\);_(* &quot;-&quot;??_);_(@_)">
                  <c:v>5510.0666666666666</c:v>
                </c:pt>
                <c:pt idx="16" formatCode="_(* #,##0_);_(* \(#,##0\);_(* &quot;-&quot;??_);_(@_)">
                  <c:v>5510.0666666666666</c:v>
                </c:pt>
                <c:pt idx="17" formatCode="_(* #,##0_);_(* \(#,##0\);_(* &quot;-&quot;??_);_(@_)">
                  <c:v>5510.0666666666666</c:v>
                </c:pt>
                <c:pt idx="18" formatCode="_(* #,##0_);_(* \(#,##0\);_(* &quot;-&quot;??_);_(@_)">
                  <c:v>5510.0666666666666</c:v>
                </c:pt>
                <c:pt idx="19" formatCode="_(* #,##0_);_(* \(#,##0\);_(* &quot;-&quot;??_);_(@_)">
                  <c:v>5510.0666666666666</c:v>
                </c:pt>
                <c:pt idx="20" formatCode="_(* #,##0_);_(* \(#,##0\);_(* &quot;-&quot;??_);_(@_)">
                  <c:v>5510.0666666666666</c:v>
                </c:pt>
                <c:pt idx="21" formatCode="_(* #,##0_);_(* \(#,##0\);_(* &quot;-&quot;??_);_(@_)">
                  <c:v>5510.0666666666666</c:v>
                </c:pt>
                <c:pt idx="22" formatCode="_(* #,##0_);_(* \(#,##0\);_(* &quot;-&quot;??_);_(@_)">
                  <c:v>5510.0666666666666</c:v>
                </c:pt>
                <c:pt idx="23" formatCode="_(* #,##0_);_(* \(#,##0\);_(* &quot;-&quot;??_);_(@_)">
                  <c:v>5510.0666666666666</c:v>
                </c:pt>
                <c:pt idx="24" formatCode="_(* #,##0_);_(* \(#,##0\);_(* &quot;-&quot;??_);_(@_)">
                  <c:v>5510.0666666666666</c:v>
                </c:pt>
                <c:pt idx="25" formatCode="_(* #,##0_);_(* \(#,##0\);_(* &quot;-&quot;??_);_(@_)">
                  <c:v>5510.0666666666666</c:v>
                </c:pt>
                <c:pt idx="26" formatCode="_(* #,##0_);_(* \(#,##0\);_(* &quot;-&quot;??_);_(@_)">
                  <c:v>5510.0666666666666</c:v>
                </c:pt>
                <c:pt idx="27" formatCode="_(* #,##0_);_(* \(#,##0\);_(* &quot;-&quot;??_);_(@_)">
                  <c:v>5510.0666666666666</c:v>
                </c:pt>
                <c:pt idx="28" formatCode="_(* #,##0_);_(* \(#,##0\);_(* &quot;-&quot;??_);_(@_)">
                  <c:v>5510.0666666666666</c:v>
                </c:pt>
                <c:pt idx="29" formatCode="_(* #,##0_);_(* \(#,##0\);_(* &quot;-&quot;??_);_(@_)">
                  <c:v>5510.0666666666666</c:v>
                </c:pt>
                <c:pt idx="30" formatCode="_(* #,##0_);_(* \(#,##0\);_(* &quot;-&quot;??_);_(@_)">
                  <c:v>5510.0666666666666</c:v>
                </c:pt>
                <c:pt idx="31" formatCode="_(* #,##0_);_(* \(#,##0\);_(* &quot;-&quot;??_);_(@_)">
                  <c:v>5510.0666666666666</c:v>
                </c:pt>
                <c:pt idx="32" formatCode="_(* #,##0_);_(* \(#,##0\);_(* &quot;-&quot;??_);_(@_)">
                  <c:v>5510.0666666666666</c:v>
                </c:pt>
                <c:pt idx="33" formatCode="_(* #,##0_);_(* \(#,##0\);_(* &quot;-&quot;??_);_(@_)">
                  <c:v>5510.0666666666666</c:v>
                </c:pt>
                <c:pt idx="34" formatCode="_(* #,##0_);_(* \(#,##0\);_(* &quot;-&quot;??_);_(@_)">
                  <c:v>5510.0666666666666</c:v>
                </c:pt>
                <c:pt idx="35" formatCode="_(* #,##0_);_(* \(#,##0\);_(* &quot;-&quot;??_);_(@_)">
                  <c:v>5510.0666666666666</c:v>
                </c:pt>
                <c:pt idx="36" formatCode="_(* #,##0_);_(* \(#,##0\);_(* &quot;-&quot;??_);_(@_)">
                  <c:v>5510.0666666666666</c:v>
                </c:pt>
                <c:pt idx="37" formatCode="_(* #,##0_);_(* \(#,##0\);_(* &quot;-&quot;??_);_(@_)">
                  <c:v>5510.0666666666666</c:v>
                </c:pt>
                <c:pt idx="38" formatCode="_(* #,##0_);_(* \(#,##0\);_(* &quot;-&quot;??_);_(@_)">
                  <c:v>5510.0666666666666</c:v>
                </c:pt>
                <c:pt idx="39" formatCode="_(* #,##0_);_(* \(#,##0\);_(* &quot;-&quot;??_);_(@_)">
                  <c:v>5510.0666666666666</c:v>
                </c:pt>
                <c:pt idx="40" formatCode="_(* #,##0_);_(* \(#,##0\);_(* &quot;-&quot;??_);_(@_)">
                  <c:v>5510.0666666666666</c:v>
                </c:pt>
                <c:pt idx="41" formatCode="_(* #,##0_);_(* \(#,##0\);_(* &quot;-&quot;??_);_(@_)">
                  <c:v>5510.0666666666666</c:v>
                </c:pt>
                <c:pt idx="42" formatCode="_(* #,##0_);_(* \(#,##0\);_(* &quot;-&quot;??_);_(@_)">
                  <c:v>5510.0666666666666</c:v>
                </c:pt>
                <c:pt idx="43" formatCode="_(* #,##0_);_(* \(#,##0\);_(* &quot;-&quot;??_);_(@_)">
                  <c:v>5510.0666666666666</c:v>
                </c:pt>
                <c:pt idx="44" formatCode="_(* #,##0_);_(* \(#,##0\);_(* &quot;-&quot;??_);_(@_)">
                  <c:v>5510.0666666666666</c:v>
                </c:pt>
                <c:pt idx="45" formatCode="_(* #,##0_);_(* \(#,##0\);_(* &quot;-&quot;??_);_(@_)">
                  <c:v>5510.0666666666666</c:v>
                </c:pt>
                <c:pt idx="46" formatCode="_(* #,##0_);_(* \(#,##0\);_(* &quot;-&quot;??_);_(@_)">
                  <c:v>5510.0666666666666</c:v>
                </c:pt>
                <c:pt idx="47" formatCode="_(* #,##0_);_(* \(#,##0\);_(* &quot;-&quot;??_);_(@_)">
                  <c:v>5510.0666666666666</c:v>
                </c:pt>
                <c:pt idx="48" formatCode="_(* #,##0_);_(* \(#,##0\);_(* &quot;-&quot;??_);_(@_)">
                  <c:v>5510.0666666666666</c:v>
                </c:pt>
                <c:pt idx="49" formatCode="_(* #,##0_);_(* \(#,##0\);_(* &quot;-&quot;??_);_(@_)">
                  <c:v>5510.0666666666666</c:v>
                </c:pt>
                <c:pt idx="50" formatCode="_(* #,##0_);_(* \(#,##0\);_(* &quot;-&quot;??_);_(@_)">
                  <c:v>5510.0666666666666</c:v>
                </c:pt>
                <c:pt idx="51" formatCode="_(* #,##0_);_(* \(#,##0\);_(* &quot;-&quot;??_);_(@_)">
                  <c:v>5510.0666666666666</c:v>
                </c:pt>
                <c:pt idx="52" formatCode="_(* #,##0_);_(* \(#,##0\);_(* &quot;-&quot;??_);_(@_)">
                  <c:v>5510.0666666666666</c:v>
                </c:pt>
                <c:pt idx="53" formatCode="_(* #,##0_);_(* \(#,##0\);_(* &quot;-&quot;??_);_(@_)">
                  <c:v>5510.0666666666666</c:v>
                </c:pt>
                <c:pt idx="54" formatCode="_(* #,##0_);_(* \(#,##0\);_(* &quot;-&quot;??_);_(@_)">
                  <c:v>5510.0666666666666</c:v>
                </c:pt>
                <c:pt idx="55" formatCode="_(* #,##0_);_(* \(#,##0\);_(* &quot;-&quot;??_);_(@_)">
                  <c:v>5510.0666666666666</c:v>
                </c:pt>
                <c:pt idx="56" formatCode="_(* #,##0_);_(* \(#,##0\);_(* &quot;-&quot;??_);_(@_)">
                  <c:v>5510.0666666666666</c:v>
                </c:pt>
                <c:pt idx="57" formatCode="_(* #,##0_);_(* \(#,##0\);_(* &quot;-&quot;??_);_(@_)">
                  <c:v>5510.0666666666666</c:v>
                </c:pt>
                <c:pt idx="58" formatCode="_(* #,##0_);_(* \(#,##0\);_(* &quot;-&quot;??_);_(@_)">
                  <c:v>5510.0666666666666</c:v>
                </c:pt>
                <c:pt idx="59" formatCode="_(* #,##0_);_(* \(#,##0\);_(* &quot;-&quot;??_);_(@_)">
                  <c:v>5510.0666666666666</c:v>
                </c:pt>
                <c:pt idx="60" formatCode="_(* #,##0_);_(* \(#,##0\);_(* &quot;-&quot;??_);_(@_)">
                  <c:v>5510.0666666666666</c:v>
                </c:pt>
                <c:pt idx="61" formatCode="_(* #,##0_);_(* \(#,##0\);_(* &quot;-&quot;??_);_(@_)">
                  <c:v>5510.0666666666666</c:v>
                </c:pt>
                <c:pt idx="62" formatCode="_(* #,##0_);_(* \(#,##0\);_(* &quot;-&quot;??_);_(@_)">
                  <c:v>5510.0666666666666</c:v>
                </c:pt>
                <c:pt idx="63" formatCode="_(* #,##0_);_(* \(#,##0\);_(* &quot;-&quot;??_);_(@_)">
                  <c:v>5510.0666666666666</c:v>
                </c:pt>
                <c:pt idx="64" formatCode="_(* #,##0_);_(* \(#,##0\);_(* &quot;-&quot;??_);_(@_)">
                  <c:v>5510.0666666666666</c:v>
                </c:pt>
                <c:pt idx="65" formatCode="_(* #,##0_);_(* \(#,##0\);_(* &quot;-&quot;??_);_(@_)">
                  <c:v>5510.0666666666666</c:v>
                </c:pt>
                <c:pt idx="66" formatCode="_(* #,##0_);_(* \(#,##0\);_(* &quot;-&quot;??_);_(@_)">
                  <c:v>5510.0666666666666</c:v>
                </c:pt>
                <c:pt idx="67" formatCode="_(* #,##0_);_(* \(#,##0\);_(* &quot;-&quot;??_);_(@_)">
                  <c:v>5510.0666666666666</c:v>
                </c:pt>
                <c:pt idx="68" formatCode="_(* #,##0_);_(* \(#,##0\);_(* &quot;-&quot;??_);_(@_)">
                  <c:v>5510.0666666666666</c:v>
                </c:pt>
                <c:pt idx="69" formatCode="_(* #,##0_);_(* \(#,##0\);_(* &quot;-&quot;??_);_(@_)">
                  <c:v>5510.0666666666666</c:v>
                </c:pt>
                <c:pt idx="70" formatCode="_(* #,##0_);_(* \(#,##0\);_(* &quot;-&quot;??_);_(@_)">
                  <c:v>5510.0666666666666</c:v>
                </c:pt>
                <c:pt idx="71" formatCode="_(* #,##0_);_(* \(#,##0\);_(* &quot;-&quot;??_);_(@_)">
                  <c:v>5510.0666666666666</c:v>
                </c:pt>
                <c:pt idx="72" formatCode="_(* #,##0_);_(* \(#,##0\);_(* &quot;-&quot;??_);_(@_)">
                  <c:v>5510.0666666666666</c:v>
                </c:pt>
                <c:pt idx="73" formatCode="_(* #,##0_);_(* \(#,##0\);_(* &quot;-&quot;??_);_(@_)">
                  <c:v>5510.0666666666666</c:v>
                </c:pt>
                <c:pt idx="74" formatCode="_(* #,##0_);_(* \(#,##0\);_(* &quot;-&quot;??_);_(@_)">
                  <c:v>5510.0666666666666</c:v>
                </c:pt>
                <c:pt idx="75" formatCode="_(* #,##0_);_(* \(#,##0\);_(* &quot;-&quot;??_);_(@_)">
                  <c:v>5510.0666666666666</c:v>
                </c:pt>
                <c:pt idx="76" formatCode="_(* #,##0_);_(* \(#,##0\);_(* &quot;-&quot;??_);_(@_)">
                  <c:v>5510.0666666666666</c:v>
                </c:pt>
                <c:pt idx="77" formatCode="_(* #,##0_);_(* \(#,##0\);_(* &quot;-&quot;??_);_(@_)">
                  <c:v>5510.0666666666666</c:v>
                </c:pt>
                <c:pt idx="78" formatCode="_(* #,##0_);_(* \(#,##0\);_(* &quot;-&quot;??_);_(@_)">
                  <c:v>5510.0666666666666</c:v>
                </c:pt>
                <c:pt idx="79" formatCode="_(* #,##0_);_(* \(#,##0\);_(* &quot;-&quot;??_);_(@_)">
                  <c:v>5510.0666666666666</c:v>
                </c:pt>
                <c:pt idx="80" formatCode="_(* #,##0_);_(* \(#,##0\);_(* &quot;-&quot;??_);_(@_)">
                  <c:v>5510.0666666666666</c:v>
                </c:pt>
                <c:pt idx="81" formatCode="_(* #,##0_);_(* \(#,##0\);_(* &quot;-&quot;??_);_(@_)">
                  <c:v>5510.0666666666666</c:v>
                </c:pt>
                <c:pt idx="82" formatCode="_(* #,##0_);_(* \(#,##0\);_(* &quot;-&quot;??_);_(@_)">
                  <c:v>5510.0666666666666</c:v>
                </c:pt>
                <c:pt idx="83" formatCode="_(* #,##0_);_(* \(#,##0\);_(* &quot;-&quot;??_);_(@_)">
                  <c:v>5510.0666666666666</c:v>
                </c:pt>
                <c:pt idx="84" formatCode="_(* #,##0_);_(* \(#,##0\);_(* &quot;-&quot;??_);_(@_)">
                  <c:v>5510.0666666666666</c:v>
                </c:pt>
                <c:pt idx="85" formatCode="_(* #,##0_);_(* \(#,##0\);_(* &quot;-&quot;??_);_(@_)">
                  <c:v>5510.0666666666666</c:v>
                </c:pt>
                <c:pt idx="86" formatCode="_(* #,##0_);_(* \(#,##0\);_(* &quot;-&quot;??_);_(@_)">
                  <c:v>5510.0666666666666</c:v>
                </c:pt>
                <c:pt idx="87" formatCode="_(* #,##0_);_(* \(#,##0\);_(* &quot;-&quot;??_);_(@_)">
                  <c:v>5510.0666666666666</c:v>
                </c:pt>
                <c:pt idx="88" formatCode="_(* #,##0_);_(* \(#,##0\);_(* &quot;-&quot;??_);_(@_)">
                  <c:v>5510.0666666666666</c:v>
                </c:pt>
                <c:pt idx="89" formatCode="_(* #,##0_);_(* \(#,##0\);_(* &quot;-&quot;??_);_(@_)">
                  <c:v>5510.0666666666666</c:v>
                </c:pt>
                <c:pt idx="90" formatCode="_(* #,##0_);_(* \(#,##0\);_(* &quot;-&quot;??_);_(@_)">
                  <c:v>5510.0666666666666</c:v>
                </c:pt>
                <c:pt idx="91" formatCode="_(* #,##0_);_(* \(#,##0\);_(* &quot;-&quot;??_);_(@_)">
                  <c:v>5510.0666666666666</c:v>
                </c:pt>
                <c:pt idx="92" formatCode="_(* #,##0_);_(* \(#,##0\);_(* &quot;-&quot;??_);_(@_)">
                  <c:v>5510.0666666666666</c:v>
                </c:pt>
                <c:pt idx="93" formatCode="_(* #,##0_);_(* \(#,##0\);_(* &quot;-&quot;??_);_(@_)">
                  <c:v>5510.0666666666666</c:v>
                </c:pt>
                <c:pt idx="94" formatCode="_(* #,##0_);_(* \(#,##0\);_(* &quot;-&quot;??_);_(@_)">
                  <c:v>5510.0666666666666</c:v>
                </c:pt>
                <c:pt idx="95" formatCode="_(* #,##0_);_(* \(#,##0\);_(* &quot;-&quot;??_);_(@_)">
                  <c:v>5510.0666666666666</c:v>
                </c:pt>
                <c:pt idx="96" formatCode="_(* #,##0_);_(* \(#,##0\);_(* &quot;-&quot;??_);_(@_)">
                  <c:v>5510.0666666666666</c:v>
                </c:pt>
                <c:pt idx="97" formatCode="_(* #,##0_);_(* \(#,##0\);_(* &quot;-&quot;??_);_(@_)">
                  <c:v>5510.0666666666666</c:v>
                </c:pt>
                <c:pt idx="98" formatCode="_(* #,##0_);_(* \(#,##0\);_(* &quot;-&quot;??_);_(@_)">
                  <c:v>5510.0666666666666</c:v>
                </c:pt>
                <c:pt idx="99" formatCode="_(* #,##0_);_(* \(#,##0\);_(* &quot;-&quot;??_);_(@_)">
                  <c:v>5510.0666666666666</c:v>
                </c:pt>
                <c:pt idx="100" formatCode="_(* #,##0_);_(* \(#,##0\);_(* &quot;-&quot;??_);_(@_)">
                  <c:v>5510.0666666666666</c:v>
                </c:pt>
                <c:pt idx="101" formatCode="_(* #,##0_);_(* \(#,##0\);_(* &quot;-&quot;??_);_(@_)">
                  <c:v>5510.0666666666666</c:v>
                </c:pt>
                <c:pt idx="102" formatCode="_(* #,##0_);_(* \(#,##0\);_(* &quot;-&quot;??_);_(@_)">
                  <c:v>5510.0666666666666</c:v>
                </c:pt>
                <c:pt idx="103" formatCode="_(* #,##0_);_(* \(#,##0\);_(* &quot;-&quot;??_);_(@_)">
                  <c:v>5510.0666666666666</c:v>
                </c:pt>
                <c:pt idx="104" formatCode="_(* #,##0_);_(* \(#,##0\);_(* &quot;-&quot;??_);_(@_)">
                  <c:v>5510.0666666666666</c:v>
                </c:pt>
                <c:pt idx="105" formatCode="_(* #,##0_);_(* \(#,##0\);_(* &quot;-&quot;??_);_(@_)">
                  <c:v>5510.0666666666666</c:v>
                </c:pt>
                <c:pt idx="106" formatCode="_(* #,##0_);_(* \(#,##0\);_(* &quot;-&quot;??_);_(@_)">
                  <c:v>5510.0666666666666</c:v>
                </c:pt>
                <c:pt idx="107" formatCode="_(* #,##0_);_(* \(#,##0\);_(* &quot;-&quot;??_);_(@_)">
                  <c:v>5510.0666666666666</c:v>
                </c:pt>
                <c:pt idx="108" formatCode="_(* #,##0_);_(* \(#,##0\);_(* &quot;-&quot;??_);_(@_)">
                  <c:v>5510.0666666666666</c:v>
                </c:pt>
                <c:pt idx="109" formatCode="_(* #,##0_);_(* \(#,##0\);_(* &quot;-&quot;??_);_(@_)">
                  <c:v>5510.0666666666666</c:v>
                </c:pt>
                <c:pt idx="110" formatCode="_(* #,##0_);_(* \(#,##0\);_(* &quot;-&quot;??_);_(@_)">
                  <c:v>5510.0666666666666</c:v>
                </c:pt>
                <c:pt idx="111" formatCode="_(* #,##0_);_(* \(#,##0\);_(* &quot;-&quot;??_);_(@_)">
                  <c:v>5510.0666666666666</c:v>
                </c:pt>
                <c:pt idx="112" formatCode="_(* #,##0_);_(* \(#,##0\);_(* &quot;-&quot;??_);_(@_)">
                  <c:v>5510.0666666666666</c:v>
                </c:pt>
                <c:pt idx="113" formatCode="_(* #,##0_);_(* \(#,##0\);_(* &quot;-&quot;??_);_(@_)">
                  <c:v>5510.0666666666666</c:v>
                </c:pt>
                <c:pt idx="114" formatCode="_(* #,##0_);_(* \(#,##0\);_(* &quot;-&quot;??_);_(@_)">
                  <c:v>5510.0666666666666</c:v>
                </c:pt>
                <c:pt idx="115" formatCode="_(* #,##0_);_(* \(#,##0\);_(* &quot;-&quot;??_);_(@_)">
                  <c:v>5510.0666666666666</c:v>
                </c:pt>
                <c:pt idx="116" formatCode="_(* #,##0_);_(* \(#,##0\);_(* &quot;-&quot;??_);_(@_)">
                  <c:v>5510.0666666666666</c:v>
                </c:pt>
                <c:pt idx="117" formatCode="_(* #,##0_);_(* \(#,##0\);_(* &quot;-&quot;??_);_(@_)">
                  <c:v>5510.0666666666666</c:v>
                </c:pt>
                <c:pt idx="118" formatCode="_(* #,##0_);_(* \(#,##0\);_(* &quot;-&quot;??_);_(@_)">
                  <c:v>5510.0666666666666</c:v>
                </c:pt>
                <c:pt idx="119" formatCode="_(* #,##0_);_(* \(#,##0\);_(* &quot;-&quot;??_);_(@_)">
                  <c:v>5510.0666666666666</c:v>
                </c:pt>
                <c:pt idx="120" formatCode="_(* #,##0_);_(* \(#,##0\);_(* &quot;-&quot;??_);_(@_)">
                  <c:v>5510.0666666666666</c:v>
                </c:pt>
                <c:pt idx="121" formatCode="_(* #,##0_);_(* \(#,##0\);_(* &quot;-&quot;??_);_(@_)">
                  <c:v>5510.0666666666666</c:v>
                </c:pt>
                <c:pt idx="122" formatCode="_(* #,##0_);_(* \(#,##0\);_(* &quot;-&quot;??_);_(@_)">
                  <c:v>5510.0666666666666</c:v>
                </c:pt>
                <c:pt idx="123" formatCode="_(* #,##0_);_(* \(#,##0\);_(* &quot;-&quot;??_);_(@_)">
                  <c:v>5510.0666666666666</c:v>
                </c:pt>
                <c:pt idx="124" formatCode="_(* #,##0_);_(* \(#,##0\);_(* &quot;-&quot;??_);_(@_)">
                  <c:v>5510.0666666666666</c:v>
                </c:pt>
                <c:pt idx="125" formatCode="_(* #,##0_);_(* \(#,##0\);_(* &quot;-&quot;??_);_(@_)">
                  <c:v>5510.0666666666666</c:v>
                </c:pt>
                <c:pt idx="126" formatCode="_(* #,##0_);_(* \(#,##0\);_(* &quot;-&quot;??_);_(@_)">
                  <c:v>5510.0666666666666</c:v>
                </c:pt>
                <c:pt idx="127" formatCode="_(* #,##0_);_(* \(#,##0\);_(* &quot;-&quot;??_);_(@_)">
                  <c:v>5510.0666666666666</c:v>
                </c:pt>
                <c:pt idx="128" formatCode="_(* #,##0_);_(* \(#,##0\);_(* &quot;-&quot;??_);_(@_)">
                  <c:v>5510.0666666666666</c:v>
                </c:pt>
                <c:pt idx="129" formatCode="_(* #,##0_);_(* \(#,##0\);_(* &quot;-&quot;??_);_(@_)">
                  <c:v>5510.0666666666666</c:v>
                </c:pt>
                <c:pt idx="130" formatCode="_(* #,##0_);_(* \(#,##0\);_(* &quot;-&quot;??_);_(@_)">
                  <c:v>5510.0666666666666</c:v>
                </c:pt>
                <c:pt idx="131" formatCode="_(* #,##0_);_(* \(#,##0\);_(* &quot;-&quot;??_);_(@_)">
                  <c:v>5510.0666666666666</c:v>
                </c:pt>
                <c:pt idx="132" formatCode="_(* #,##0_);_(* \(#,##0\);_(* &quot;-&quot;??_);_(@_)">
                  <c:v>5510.0666666666666</c:v>
                </c:pt>
                <c:pt idx="133" formatCode="_(* #,##0_);_(* \(#,##0\);_(* &quot;-&quot;??_);_(@_)">
                  <c:v>5510.0666666666666</c:v>
                </c:pt>
                <c:pt idx="134" formatCode="_(* #,##0_);_(* \(#,##0\);_(* &quot;-&quot;??_);_(@_)">
                  <c:v>5510.0666666666666</c:v>
                </c:pt>
                <c:pt idx="135" formatCode="_(* #,##0_);_(* \(#,##0\);_(* &quot;-&quot;??_);_(@_)">
                  <c:v>5510.0666666666666</c:v>
                </c:pt>
                <c:pt idx="136" formatCode="_(* #,##0_);_(* \(#,##0\);_(* &quot;-&quot;??_);_(@_)">
                  <c:v>5510.0666666666666</c:v>
                </c:pt>
                <c:pt idx="137" formatCode="_(* #,##0_);_(* \(#,##0\);_(* &quot;-&quot;??_);_(@_)">
                  <c:v>5510.0666666666666</c:v>
                </c:pt>
                <c:pt idx="138" formatCode="_(* #,##0_);_(* \(#,##0\);_(* &quot;-&quot;??_);_(@_)">
                  <c:v>5510.0666666666666</c:v>
                </c:pt>
                <c:pt idx="139" formatCode="_(* #,##0_);_(* \(#,##0\);_(* &quot;-&quot;??_);_(@_)">
                  <c:v>5510.0666666666666</c:v>
                </c:pt>
                <c:pt idx="140" formatCode="_(* #,##0_);_(* \(#,##0\);_(* &quot;-&quot;??_);_(@_)">
                  <c:v>5510.0666666666666</c:v>
                </c:pt>
                <c:pt idx="141" formatCode="_(* #,##0_);_(* \(#,##0\);_(* &quot;-&quot;??_);_(@_)">
                  <c:v>5510.0666666666666</c:v>
                </c:pt>
                <c:pt idx="142" formatCode="_(* #,##0_);_(* \(#,##0\);_(* &quot;-&quot;??_);_(@_)">
                  <c:v>5510.0666666666666</c:v>
                </c:pt>
                <c:pt idx="143" formatCode="_(* #,##0_);_(* \(#,##0\);_(* &quot;-&quot;??_);_(@_)">
                  <c:v>5510.0666666666666</c:v>
                </c:pt>
                <c:pt idx="144" formatCode="_(* #,##0_);_(* \(#,##0\);_(* &quot;-&quot;??_);_(@_)">
                  <c:v>5510.0666666666666</c:v>
                </c:pt>
                <c:pt idx="145" formatCode="_(* #,##0_);_(* \(#,##0\);_(* &quot;-&quot;??_);_(@_)">
                  <c:v>5510.0666666666666</c:v>
                </c:pt>
                <c:pt idx="146" formatCode="_(* #,##0_);_(* \(#,##0\);_(* &quot;-&quot;??_);_(@_)">
                  <c:v>5510.0666666666666</c:v>
                </c:pt>
                <c:pt idx="147" formatCode="_(* #,##0_);_(* \(#,##0\);_(* &quot;-&quot;??_);_(@_)">
                  <c:v>5510.0666666666666</c:v>
                </c:pt>
                <c:pt idx="148" formatCode="_(* #,##0_);_(* \(#,##0\);_(* &quot;-&quot;??_);_(@_)">
                  <c:v>5510.0666666666666</c:v>
                </c:pt>
                <c:pt idx="149" formatCode="_(* #,##0_);_(* \(#,##0\);_(* &quot;-&quot;??_);_(@_)">
                  <c:v>5510.0666666666666</c:v>
                </c:pt>
                <c:pt idx="150" formatCode="_(* #,##0_);_(* \(#,##0\);_(* &quot;-&quot;??_);_(@_)">
                  <c:v>5510.0666666666666</c:v>
                </c:pt>
                <c:pt idx="151" formatCode="_(* #,##0_);_(* \(#,##0\);_(* &quot;-&quot;??_);_(@_)">
                  <c:v>5510.0666666666666</c:v>
                </c:pt>
                <c:pt idx="152" formatCode="_(* #,##0_);_(* \(#,##0\);_(* &quot;-&quot;??_);_(@_)">
                  <c:v>5510.0666666666666</c:v>
                </c:pt>
                <c:pt idx="153" formatCode="_(* #,##0_);_(* \(#,##0\);_(* &quot;-&quot;??_);_(@_)">
                  <c:v>5510.0666666666666</c:v>
                </c:pt>
                <c:pt idx="154" formatCode="_(* #,##0_);_(* \(#,##0\);_(* &quot;-&quot;??_);_(@_)">
                  <c:v>5510.0666666666666</c:v>
                </c:pt>
                <c:pt idx="155" formatCode="_(* #,##0_);_(* \(#,##0\);_(* &quot;-&quot;??_);_(@_)">
                  <c:v>5510.0666666666666</c:v>
                </c:pt>
                <c:pt idx="156" formatCode="_(* #,##0_);_(* \(#,##0\);_(* &quot;-&quot;??_);_(@_)">
                  <c:v>5510.0666666666666</c:v>
                </c:pt>
                <c:pt idx="157" formatCode="_(* #,##0_);_(* \(#,##0\);_(* &quot;-&quot;??_);_(@_)">
                  <c:v>5510.0666666666666</c:v>
                </c:pt>
                <c:pt idx="158" formatCode="_(* #,##0_);_(* \(#,##0\);_(* &quot;-&quot;??_);_(@_)">
                  <c:v>5510.0666666666666</c:v>
                </c:pt>
                <c:pt idx="159" formatCode="_(* #,##0_);_(* \(#,##0\);_(* &quot;-&quot;??_);_(@_)">
                  <c:v>5510.0666666666666</c:v>
                </c:pt>
                <c:pt idx="160" formatCode="_(* #,##0_);_(* \(#,##0\);_(* &quot;-&quot;??_);_(@_)">
                  <c:v>5510.0666666666666</c:v>
                </c:pt>
                <c:pt idx="161" formatCode="_(* #,##0_);_(* \(#,##0\);_(* &quot;-&quot;??_);_(@_)">
                  <c:v>5510.0666666666666</c:v>
                </c:pt>
                <c:pt idx="162" formatCode="_(* #,##0_);_(* \(#,##0\);_(* &quot;-&quot;??_);_(@_)">
                  <c:v>5510.0666666666666</c:v>
                </c:pt>
                <c:pt idx="163" formatCode="_(* #,##0_);_(* \(#,##0\);_(* &quot;-&quot;??_);_(@_)">
                  <c:v>5510.0666666666666</c:v>
                </c:pt>
                <c:pt idx="164" formatCode="_(* #,##0_);_(* \(#,##0\);_(* &quot;-&quot;??_);_(@_)">
                  <c:v>5510.0666666666666</c:v>
                </c:pt>
                <c:pt idx="165" formatCode="_(* #,##0_);_(* \(#,##0\);_(* &quot;-&quot;??_);_(@_)">
                  <c:v>5510.0666666666666</c:v>
                </c:pt>
                <c:pt idx="166" formatCode="_(* #,##0_);_(* \(#,##0\);_(* &quot;-&quot;??_);_(@_)">
                  <c:v>5510.0666666666666</c:v>
                </c:pt>
                <c:pt idx="167" formatCode="_(* #,##0_);_(* \(#,##0\);_(* &quot;-&quot;??_);_(@_)">
                  <c:v>5510.0666666666666</c:v>
                </c:pt>
                <c:pt idx="168" formatCode="_(* #,##0_);_(* \(#,##0\);_(* &quot;-&quot;??_);_(@_)">
                  <c:v>5510.0666666666666</c:v>
                </c:pt>
                <c:pt idx="169" formatCode="_(* #,##0_);_(* \(#,##0\);_(* &quot;-&quot;??_);_(@_)">
                  <c:v>5510.0666666666666</c:v>
                </c:pt>
                <c:pt idx="170" formatCode="_(* #,##0_);_(* \(#,##0\);_(* &quot;-&quot;??_);_(@_)">
                  <c:v>5510.0666666666666</c:v>
                </c:pt>
                <c:pt idx="171" formatCode="_(* #,##0_);_(* \(#,##0\);_(* &quot;-&quot;??_);_(@_)">
                  <c:v>5510.0666666666666</c:v>
                </c:pt>
                <c:pt idx="172" formatCode="_(* #,##0_);_(* \(#,##0\);_(* &quot;-&quot;??_);_(@_)">
                  <c:v>5510.0666666666666</c:v>
                </c:pt>
                <c:pt idx="173" formatCode="_(* #,##0_);_(* \(#,##0\);_(* &quot;-&quot;??_);_(@_)">
                  <c:v>5510.0666666666666</c:v>
                </c:pt>
                <c:pt idx="174" formatCode="_(* #,##0_);_(* \(#,##0\);_(* &quot;-&quot;??_);_(@_)">
                  <c:v>5510.0666666666666</c:v>
                </c:pt>
                <c:pt idx="175" formatCode="_(* #,##0_);_(* \(#,##0\);_(* &quot;-&quot;??_);_(@_)">
                  <c:v>5510.0666666666666</c:v>
                </c:pt>
                <c:pt idx="176" formatCode="_(* #,##0_);_(* \(#,##0\);_(* &quot;-&quot;??_);_(@_)">
                  <c:v>5510.0666666666666</c:v>
                </c:pt>
                <c:pt idx="177" formatCode="_(* #,##0_);_(* \(#,##0\);_(* &quot;-&quot;??_);_(@_)">
                  <c:v>5510.0666666666666</c:v>
                </c:pt>
                <c:pt idx="178" formatCode="_(* #,##0_);_(* \(#,##0\);_(* &quot;-&quot;??_);_(@_)">
                  <c:v>5510.0666666666666</c:v>
                </c:pt>
                <c:pt idx="179" formatCode="_(* #,##0_);_(* \(#,##0\);_(* &quot;-&quot;??_);_(@_)">
                  <c:v>5510.0666666666666</c:v>
                </c:pt>
                <c:pt idx="180" formatCode="_(* #,##0_);_(* \(#,##0\);_(* &quot;-&quot;??_);_(@_)">
                  <c:v>5510.0666666666666</c:v>
                </c:pt>
                <c:pt idx="181" formatCode="_(* #,##0_);_(* \(#,##0\);_(* &quot;-&quot;??_);_(@_)">
                  <c:v>5510.0666666666666</c:v>
                </c:pt>
                <c:pt idx="182" formatCode="_(* #,##0_);_(* \(#,##0\);_(* &quot;-&quot;??_);_(@_)">
                  <c:v>5510.0666666666666</c:v>
                </c:pt>
                <c:pt idx="183" formatCode="_(* #,##0_);_(* \(#,##0\);_(* &quot;-&quot;??_);_(@_)">
                  <c:v>5510.0666666666666</c:v>
                </c:pt>
                <c:pt idx="184" formatCode="_(* #,##0_);_(* \(#,##0\);_(* &quot;-&quot;??_);_(@_)">
                  <c:v>5510.0666666666666</c:v>
                </c:pt>
                <c:pt idx="185" formatCode="_(* #,##0_);_(* \(#,##0\);_(* &quot;-&quot;??_);_(@_)">
                  <c:v>5510.0666666666666</c:v>
                </c:pt>
                <c:pt idx="186" formatCode="_(* #,##0_);_(* \(#,##0\);_(* &quot;-&quot;??_);_(@_)">
                  <c:v>5510.0666666666666</c:v>
                </c:pt>
                <c:pt idx="187" formatCode="_(* #,##0_);_(* \(#,##0\);_(* &quot;-&quot;??_);_(@_)">
                  <c:v>5510.0666666666666</c:v>
                </c:pt>
                <c:pt idx="188" formatCode="_(* #,##0_);_(* \(#,##0\);_(* &quot;-&quot;??_);_(@_)">
                  <c:v>5510.0666666666666</c:v>
                </c:pt>
                <c:pt idx="189" formatCode="_(* #,##0_);_(* \(#,##0\);_(* &quot;-&quot;??_);_(@_)">
                  <c:v>5510.0666666666666</c:v>
                </c:pt>
                <c:pt idx="190" formatCode="_(* #,##0_);_(* \(#,##0\);_(* &quot;-&quot;??_);_(@_)">
                  <c:v>5510.0666666666666</c:v>
                </c:pt>
                <c:pt idx="191" formatCode="_(* #,##0_);_(* \(#,##0\);_(* &quot;-&quot;??_);_(@_)">
                  <c:v>5510.0666666666666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0B3-4408-8BBA-4613B9274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571264"/>
        <c:axId val="94212032"/>
      </c:lineChart>
      <c:dateAx>
        <c:axId val="66571264"/>
        <c:scaling>
          <c:orientation val="minMax"/>
          <c:max val="45261"/>
          <c:min val="4343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2032"/>
        <c:crosses val="autoZero"/>
        <c:auto val="1"/>
        <c:lblOffset val="100"/>
        <c:baseTimeUnit val="months"/>
        <c:majorUnit val="6"/>
        <c:majorTimeUnit val="months"/>
      </c:dateAx>
      <c:valAx>
        <c:axId val="94212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6571264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87606704644073596"/>
          <c:w val="0.92735220642520622"/>
          <c:h val="0.1239329535592640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81640135473863318"/>
          <c:h val="0.69129634792847217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78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92-4456-9469-BC8B92C2FF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Hoja1!$A$2:$A$194</c:f>
              <c:strCache>
                <c:ptCount val="193"/>
                <c:pt idx="0">
                  <c:v>Fecha</c:v>
                </c:pt>
                <c:pt idx="13">
                  <c:v>ene-09</c:v>
                </c:pt>
                <c:pt idx="14">
                  <c:v>feb-09</c:v>
                </c:pt>
                <c:pt idx="15">
                  <c:v>mar-09</c:v>
                </c:pt>
                <c:pt idx="16">
                  <c:v>abr-09</c:v>
                </c:pt>
                <c:pt idx="17">
                  <c:v>may-09</c:v>
                </c:pt>
                <c:pt idx="18">
                  <c:v>jun-09</c:v>
                </c:pt>
                <c:pt idx="19">
                  <c:v>jul-09</c:v>
                </c:pt>
                <c:pt idx="20">
                  <c:v>ago-09</c:v>
                </c:pt>
                <c:pt idx="21">
                  <c:v>sep-09</c:v>
                </c:pt>
                <c:pt idx="22">
                  <c:v>oct-09</c:v>
                </c:pt>
                <c:pt idx="23">
                  <c:v>nov-09</c:v>
                </c:pt>
                <c:pt idx="24">
                  <c:v>dic-09</c:v>
                </c:pt>
                <c:pt idx="25">
                  <c:v>ene-10</c:v>
                </c:pt>
                <c:pt idx="26">
                  <c:v>feb-10</c:v>
                </c:pt>
                <c:pt idx="27">
                  <c:v>mar-10</c:v>
                </c:pt>
                <c:pt idx="28">
                  <c:v>abr-10</c:v>
                </c:pt>
                <c:pt idx="29">
                  <c:v>may-10</c:v>
                </c:pt>
                <c:pt idx="30">
                  <c:v>jun-10</c:v>
                </c:pt>
                <c:pt idx="31">
                  <c:v>jul-10</c:v>
                </c:pt>
                <c:pt idx="32">
                  <c:v>ago-10</c:v>
                </c:pt>
                <c:pt idx="33">
                  <c:v>sep-10</c:v>
                </c:pt>
                <c:pt idx="34">
                  <c:v>oct-10</c:v>
                </c:pt>
                <c:pt idx="35">
                  <c:v>nov-10</c:v>
                </c:pt>
                <c:pt idx="36">
                  <c:v>dic-10</c:v>
                </c:pt>
                <c:pt idx="37">
                  <c:v>ene-11</c:v>
                </c:pt>
                <c:pt idx="38">
                  <c:v>feb-11</c:v>
                </c:pt>
                <c:pt idx="39">
                  <c:v>mar-11</c:v>
                </c:pt>
                <c:pt idx="40">
                  <c:v>abr-11</c:v>
                </c:pt>
                <c:pt idx="41">
                  <c:v>may-11</c:v>
                </c:pt>
                <c:pt idx="42">
                  <c:v>jun-11</c:v>
                </c:pt>
                <c:pt idx="43">
                  <c:v>jul-11</c:v>
                </c:pt>
                <c:pt idx="44">
                  <c:v>ago-11</c:v>
                </c:pt>
                <c:pt idx="45">
                  <c:v>sep-11</c:v>
                </c:pt>
                <c:pt idx="46">
                  <c:v>oct-11</c:v>
                </c:pt>
                <c:pt idx="47">
                  <c:v>nov-11</c:v>
                </c:pt>
                <c:pt idx="48">
                  <c:v>dic-11</c:v>
                </c:pt>
                <c:pt idx="49">
                  <c:v>ene-12</c:v>
                </c:pt>
                <c:pt idx="50">
                  <c:v>feb-12</c:v>
                </c:pt>
                <c:pt idx="51">
                  <c:v>mar-12</c:v>
                </c:pt>
                <c:pt idx="52">
                  <c:v>abr-12</c:v>
                </c:pt>
                <c:pt idx="53">
                  <c:v>may-12</c:v>
                </c:pt>
                <c:pt idx="54">
                  <c:v>jun-12</c:v>
                </c:pt>
                <c:pt idx="55">
                  <c:v>jul-12</c:v>
                </c:pt>
                <c:pt idx="56">
                  <c:v>ago-12</c:v>
                </c:pt>
                <c:pt idx="57">
                  <c:v>sep-12</c:v>
                </c:pt>
                <c:pt idx="58">
                  <c:v>oct-12</c:v>
                </c:pt>
                <c:pt idx="59">
                  <c:v>nov-12</c:v>
                </c:pt>
                <c:pt idx="60">
                  <c:v>dic-12</c:v>
                </c:pt>
                <c:pt idx="61">
                  <c:v>ene-13</c:v>
                </c:pt>
                <c:pt idx="62">
                  <c:v>feb-13</c:v>
                </c:pt>
                <c:pt idx="63">
                  <c:v>mar-13</c:v>
                </c:pt>
                <c:pt idx="64">
                  <c:v>abr-13</c:v>
                </c:pt>
                <c:pt idx="65">
                  <c:v>may-13</c:v>
                </c:pt>
                <c:pt idx="66">
                  <c:v>jun-13</c:v>
                </c:pt>
                <c:pt idx="67">
                  <c:v>jul-13</c:v>
                </c:pt>
                <c:pt idx="68">
                  <c:v>ago-13</c:v>
                </c:pt>
                <c:pt idx="69">
                  <c:v>sep-13</c:v>
                </c:pt>
                <c:pt idx="70">
                  <c:v>oct-13</c:v>
                </c:pt>
                <c:pt idx="71">
                  <c:v>nov-13</c:v>
                </c:pt>
                <c:pt idx="72">
                  <c:v>dic-13</c:v>
                </c:pt>
                <c:pt idx="73">
                  <c:v>ene-14</c:v>
                </c:pt>
                <c:pt idx="74">
                  <c:v>feb-14</c:v>
                </c:pt>
                <c:pt idx="75">
                  <c:v>mar-14</c:v>
                </c:pt>
                <c:pt idx="76">
                  <c:v>abr-14</c:v>
                </c:pt>
                <c:pt idx="77">
                  <c:v>may-14</c:v>
                </c:pt>
                <c:pt idx="78">
                  <c:v>jun-14</c:v>
                </c:pt>
                <c:pt idx="79">
                  <c:v>jul-14</c:v>
                </c:pt>
                <c:pt idx="80">
                  <c:v>ago-14</c:v>
                </c:pt>
                <c:pt idx="81">
                  <c:v>sep-14</c:v>
                </c:pt>
                <c:pt idx="82">
                  <c:v>oct-14</c:v>
                </c:pt>
                <c:pt idx="83">
                  <c:v>nov-14</c:v>
                </c:pt>
                <c:pt idx="84">
                  <c:v>dic-14</c:v>
                </c:pt>
                <c:pt idx="85">
                  <c:v>ene-15</c:v>
                </c:pt>
                <c:pt idx="86">
                  <c:v>feb-15</c:v>
                </c:pt>
                <c:pt idx="87">
                  <c:v>mar-15</c:v>
                </c:pt>
                <c:pt idx="88">
                  <c:v>abr-15</c:v>
                </c:pt>
                <c:pt idx="89">
                  <c:v>may-15</c:v>
                </c:pt>
                <c:pt idx="90">
                  <c:v>jun-15</c:v>
                </c:pt>
                <c:pt idx="91">
                  <c:v>jul-15</c:v>
                </c:pt>
                <c:pt idx="92">
                  <c:v>ago-15</c:v>
                </c:pt>
                <c:pt idx="93">
                  <c:v>sep-15</c:v>
                </c:pt>
                <c:pt idx="94">
                  <c:v>oct-15</c:v>
                </c:pt>
                <c:pt idx="95">
                  <c:v>nov-15</c:v>
                </c:pt>
                <c:pt idx="96">
                  <c:v>dic-15</c:v>
                </c:pt>
                <c:pt idx="97">
                  <c:v>ene-16</c:v>
                </c:pt>
                <c:pt idx="98">
                  <c:v>feb-16</c:v>
                </c:pt>
                <c:pt idx="99">
                  <c:v>mar-16</c:v>
                </c:pt>
                <c:pt idx="100">
                  <c:v>abr-16</c:v>
                </c:pt>
                <c:pt idx="101">
                  <c:v>may-16</c:v>
                </c:pt>
                <c:pt idx="102">
                  <c:v>jun-16</c:v>
                </c:pt>
                <c:pt idx="103">
                  <c:v>jul-16</c:v>
                </c:pt>
                <c:pt idx="104">
                  <c:v>ago-16</c:v>
                </c:pt>
                <c:pt idx="105">
                  <c:v>sep-16</c:v>
                </c:pt>
                <c:pt idx="106">
                  <c:v>oct-16</c:v>
                </c:pt>
                <c:pt idx="107">
                  <c:v>nov-16</c:v>
                </c:pt>
                <c:pt idx="108">
                  <c:v>dic-16</c:v>
                </c:pt>
                <c:pt idx="109">
                  <c:v>ene-17</c:v>
                </c:pt>
                <c:pt idx="110">
                  <c:v>feb-17</c:v>
                </c:pt>
                <c:pt idx="111">
                  <c:v>mar-17</c:v>
                </c:pt>
                <c:pt idx="112">
                  <c:v>abr-17</c:v>
                </c:pt>
                <c:pt idx="113">
                  <c:v>may-17</c:v>
                </c:pt>
                <c:pt idx="114">
                  <c:v>jun-17</c:v>
                </c:pt>
                <c:pt idx="115">
                  <c:v>jul-17</c:v>
                </c:pt>
                <c:pt idx="116">
                  <c:v>ago-17</c:v>
                </c:pt>
                <c:pt idx="117">
                  <c:v>sep-17</c:v>
                </c:pt>
                <c:pt idx="118">
                  <c:v>oct-17</c:v>
                </c:pt>
                <c:pt idx="119">
                  <c:v>nov-17</c:v>
                </c:pt>
                <c:pt idx="120">
                  <c:v>dic-17</c:v>
                </c:pt>
                <c:pt idx="121">
                  <c:v>ene-18</c:v>
                </c:pt>
                <c:pt idx="122">
                  <c:v>feb-18</c:v>
                </c:pt>
                <c:pt idx="123">
                  <c:v>mar-18</c:v>
                </c:pt>
                <c:pt idx="124">
                  <c:v>abr-18</c:v>
                </c:pt>
                <c:pt idx="125">
                  <c:v>may-18</c:v>
                </c:pt>
                <c:pt idx="126">
                  <c:v>jun-18</c:v>
                </c:pt>
                <c:pt idx="127">
                  <c:v>jul-18</c:v>
                </c:pt>
                <c:pt idx="128">
                  <c:v>ago-18</c:v>
                </c:pt>
                <c:pt idx="129">
                  <c:v>sep-18</c:v>
                </c:pt>
                <c:pt idx="130">
                  <c:v>oct-18</c:v>
                </c:pt>
                <c:pt idx="131">
                  <c:v>nov-18</c:v>
                </c:pt>
                <c:pt idx="132">
                  <c:v>dic-18</c:v>
                </c:pt>
                <c:pt idx="133">
                  <c:v>ene-19</c:v>
                </c:pt>
                <c:pt idx="134">
                  <c:v>feb-19</c:v>
                </c:pt>
                <c:pt idx="135">
                  <c:v>mar-19</c:v>
                </c:pt>
                <c:pt idx="136">
                  <c:v>abr-19</c:v>
                </c:pt>
                <c:pt idx="137">
                  <c:v>may-19</c:v>
                </c:pt>
                <c:pt idx="138">
                  <c:v>jun-19</c:v>
                </c:pt>
                <c:pt idx="139">
                  <c:v>jul-19</c:v>
                </c:pt>
                <c:pt idx="140">
                  <c:v>ago-19</c:v>
                </c:pt>
                <c:pt idx="141">
                  <c:v>sep-19</c:v>
                </c:pt>
                <c:pt idx="142">
                  <c:v>oct-19</c:v>
                </c:pt>
                <c:pt idx="143">
                  <c:v>nov-19</c:v>
                </c:pt>
                <c:pt idx="144">
                  <c:v>dic-19</c:v>
                </c:pt>
                <c:pt idx="145">
                  <c:v>ene-20</c:v>
                </c:pt>
                <c:pt idx="146">
                  <c:v>feb-20</c:v>
                </c:pt>
                <c:pt idx="147">
                  <c:v>mar-20</c:v>
                </c:pt>
                <c:pt idx="148">
                  <c:v>abr-20</c:v>
                </c:pt>
                <c:pt idx="149">
                  <c:v>may-20</c:v>
                </c:pt>
                <c:pt idx="150">
                  <c:v>jun-20</c:v>
                </c:pt>
                <c:pt idx="151">
                  <c:v>jul-20</c:v>
                </c:pt>
                <c:pt idx="152">
                  <c:v>ago-20</c:v>
                </c:pt>
                <c:pt idx="153">
                  <c:v>sep-20</c:v>
                </c:pt>
                <c:pt idx="154">
                  <c:v>oct-20</c:v>
                </c:pt>
                <c:pt idx="155">
                  <c:v>nov-20</c:v>
                </c:pt>
                <c:pt idx="156">
                  <c:v>dic-20</c:v>
                </c:pt>
                <c:pt idx="157">
                  <c:v>ene-21</c:v>
                </c:pt>
                <c:pt idx="158">
                  <c:v>feb-21</c:v>
                </c:pt>
                <c:pt idx="159">
                  <c:v>mar-21</c:v>
                </c:pt>
                <c:pt idx="160">
                  <c:v>abr-21</c:v>
                </c:pt>
                <c:pt idx="161">
                  <c:v>may-21</c:v>
                </c:pt>
                <c:pt idx="162">
                  <c:v>jun-21</c:v>
                </c:pt>
                <c:pt idx="163">
                  <c:v>jul-21</c:v>
                </c:pt>
                <c:pt idx="164">
                  <c:v>ago-21</c:v>
                </c:pt>
                <c:pt idx="165">
                  <c:v>sep-21</c:v>
                </c:pt>
                <c:pt idx="166">
                  <c:v>oct-21</c:v>
                </c:pt>
                <c:pt idx="167">
                  <c:v>nov-21</c:v>
                </c:pt>
                <c:pt idx="168">
                  <c:v>dic-21</c:v>
                </c:pt>
                <c:pt idx="169">
                  <c:v>ene-22</c:v>
                </c:pt>
                <c:pt idx="170">
                  <c:v>feb-22</c:v>
                </c:pt>
                <c:pt idx="171">
                  <c:v>mar-22</c:v>
                </c:pt>
                <c:pt idx="172">
                  <c:v>abr-22</c:v>
                </c:pt>
                <c:pt idx="173">
                  <c:v>may-22</c:v>
                </c:pt>
                <c:pt idx="174">
                  <c:v>jun-22</c:v>
                </c:pt>
                <c:pt idx="175">
                  <c:v>jul-22</c:v>
                </c:pt>
                <c:pt idx="176">
                  <c:v>ago-22</c:v>
                </c:pt>
                <c:pt idx="177">
                  <c:v>sep-22</c:v>
                </c:pt>
                <c:pt idx="178">
                  <c:v>oct-22</c:v>
                </c:pt>
                <c:pt idx="179">
                  <c:v>nov-22</c:v>
                </c:pt>
                <c:pt idx="180">
                  <c:v>dic-22</c:v>
                </c:pt>
                <c:pt idx="181">
                  <c:v>ene-23</c:v>
                </c:pt>
                <c:pt idx="182">
                  <c:v>feb-23</c:v>
                </c:pt>
                <c:pt idx="183">
                  <c:v>mar-23</c:v>
                </c:pt>
                <c:pt idx="184">
                  <c:v>abr-23</c:v>
                </c:pt>
                <c:pt idx="185">
                  <c:v>may-23</c:v>
                </c:pt>
                <c:pt idx="186">
                  <c:v>jun-23</c:v>
                </c:pt>
                <c:pt idx="187">
                  <c:v>jul-23</c:v>
                </c:pt>
                <c:pt idx="188">
                  <c:v>ago-23</c:v>
                </c:pt>
                <c:pt idx="189">
                  <c:v>sep-23</c:v>
                </c:pt>
                <c:pt idx="190">
                  <c:v>oct-23</c:v>
                </c:pt>
                <c:pt idx="191">
                  <c:v>nov-23</c:v>
                </c:pt>
                <c:pt idx="192">
                  <c:v>dic-23</c:v>
                </c:pt>
              </c:strCache>
            </c:strRef>
          </c:cat>
          <c:val>
            <c:numRef>
              <c:f>Hoja1!$B$2:$B$194</c:f>
              <c:numCache>
                <c:formatCode>General</c:formatCode>
                <c:ptCount val="193"/>
                <c:pt idx="0">
                  <c:v>0</c:v>
                </c:pt>
                <c:pt idx="53" formatCode="_(* #,##0_);_(* \(#,##0\);_(* &quot;-&quot;??_);_(@_)">
                  <c:v>706</c:v>
                </c:pt>
                <c:pt idx="54" formatCode="_(* #,##0_);_(* \(#,##0\);_(* &quot;-&quot;??_);_(@_)">
                  <c:v>697</c:v>
                </c:pt>
                <c:pt idx="55" formatCode="_(* #,##0_);_(* \(#,##0\);_(* &quot;-&quot;??_);_(@_)">
                  <c:v>738</c:v>
                </c:pt>
                <c:pt idx="56" formatCode="_(* #,##0_);_(* \(#,##0\);_(* &quot;-&quot;??_);_(@_)">
                  <c:v>839</c:v>
                </c:pt>
                <c:pt idx="57" formatCode="_(* #,##0_);_(* \(#,##0\);_(* &quot;-&quot;??_);_(@_)">
                  <c:v>945</c:v>
                </c:pt>
                <c:pt idx="58" formatCode="_(* #,##0_);_(* \(#,##0\);_(* &quot;-&quot;??_);_(@_)">
                  <c:v>1063</c:v>
                </c:pt>
                <c:pt idx="59" formatCode="_(* #,##0_);_(* \(#,##0\);_(* &quot;-&quot;??_);_(@_)">
                  <c:v>1149</c:v>
                </c:pt>
                <c:pt idx="60" formatCode="_(* #,##0_);_(* \(#,##0\);_(* &quot;-&quot;??_);_(@_)">
                  <c:v>1204</c:v>
                </c:pt>
                <c:pt idx="61" formatCode="_(* #,##0_);_(* \(#,##0\);_(* &quot;-&quot;??_);_(@_)">
                  <c:v>1273</c:v>
                </c:pt>
                <c:pt idx="62" formatCode="_(* #,##0_);_(* \(#,##0\);_(* &quot;-&quot;??_);_(@_)">
                  <c:v>1301</c:v>
                </c:pt>
                <c:pt idx="63" formatCode="_(* #,##0_);_(* \(#,##0\);_(* &quot;-&quot;??_);_(@_)">
                  <c:v>1436</c:v>
                </c:pt>
                <c:pt idx="64" formatCode="_(* #,##0_);_(* \(#,##0\);_(* &quot;-&quot;??_);_(@_)">
                  <c:v>1538</c:v>
                </c:pt>
                <c:pt idx="65" formatCode="_(* #,##0_);_(* \(#,##0\);_(* &quot;-&quot;??_);_(@_)">
                  <c:v>1619</c:v>
                </c:pt>
                <c:pt idx="66" formatCode="_(* #,##0_);_(* \(#,##0\);_(* &quot;-&quot;??_);_(@_)">
                  <c:v>1731</c:v>
                </c:pt>
                <c:pt idx="67" formatCode="_(* #,##0_);_(* \(#,##0\);_(* &quot;-&quot;??_);_(@_)">
                  <c:v>1812</c:v>
                </c:pt>
                <c:pt idx="68" formatCode="_(* #,##0_);_(* \(#,##0\);_(* &quot;-&quot;??_);_(@_)">
                  <c:v>1809</c:v>
                </c:pt>
                <c:pt idx="69" formatCode="_(* #,##0_);_(* \(#,##0\);_(* &quot;-&quot;??_);_(@_)">
                  <c:v>1830</c:v>
                </c:pt>
                <c:pt idx="70" formatCode="_(* #,##0_);_(* \(#,##0\);_(* &quot;-&quot;??_);_(@_)">
                  <c:v>1847</c:v>
                </c:pt>
                <c:pt idx="71" formatCode="_(* #,##0_);_(* \(#,##0\);_(* &quot;-&quot;??_);_(@_)">
                  <c:v>1846</c:v>
                </c:pt>
                <c:pt idx="72" formatCode="_(* #,##0_);_(* \(#,##0\);_(* &quot;-&quot;??_);_(@_)">
                  <c:v>2013</c:v>
                </c:pt>
                <c:pt idx="73" formatCode="_(* #,##0_);_(* \(#,##0\);_(* &quot;-&quot;_);_(@_)">
                  <c:v>2036</c:v>
                </c:pt>
                <c:pt idx="74" formatCode="_(* #,##0_);_(* \(#,##0\);_(* &quot;-&quot;_);_(@_)">
                  <c:v>1981</c:v>
                </c:pt>
                <c:pt idx="75" formatCode="_(* #,##0_);_(* \(#,##0\);_(* &quot;-&quot;_);_(@_)">
                  <c:v>1870</c:v>
                </c:pt>
                <c:pt idx="76" formatCode="_(* #,##0_);_(* \(#,##0\);_(* &quot;-&quot;_);_(@_)">
                  <c:v>1805</c:v>
                </c:pt>
                <c:pt idx="77" formatCode="_(* #,##0_);_(* \(#,##0\);_(* &quot;-&quot;_);_(@_)">
                  <c:v>1765</c:v>
                </c:pt>
                <c:pt idx="78" formatCode="_(* #,##0_);_(* \(#,##0\);_(* &quot;-&quot;_);_(@_)">
                  <c:v>1709</c:v>
                </c:pt>
                <c:pt idx="79" formatCode="_(* #,##0_);_(* \(#,##0\);_(* &quot;-&quot;_);_(@_)">
                  <c:v>1573</c:v>
                </c:pt>
                <c:pt idx="80" formatCode="_(* #,##0_);_(* \(#,##0\);_(* &quot;-&quot;_);_(@_)">
                  <c:v>1481</c:v>
                </c:pt>
                <c:pt idx="81" formatCode="_(* #,##0_);_(* \(#,##0\);_(* &quot;-&quot;_);_(@_)">
                  <c:v>1390</c:v>
                </c:pt>
                <c:pt idx="82" formatCode="_(* #,##0_);_(* \(#,##0\);_(* &quot;-&quot;_);_(@_)">
                  <c:v>1251</c:v>
                </c:pt>
                <c:pt idx="83" formatCode="_(* #,##0_);_(* \(#,##0\);_(* &quot;-&quot;_);_(@_)">
                  <c:v>1390</c:v>
                </c:pt>
                <c:pt idx="84" formatCode="_(* #,##0_);_(* \(#,##0\);_(* &quot;-&quot;_);_(@_)">
                  <c:v>1478</c:v>
                </c:pt>
                <c:pt idx="85" formatCode="_(* #,##0_);_(* \(#,##0\);_(* &quot;-&quot;_);_(@_)">
                  <c:v>1436</c:v>
                </c:pt>
                <c:pt idx="86" formatCode="_(* #,##0_);_(* \(#,##0\);_(* &quot;-&quot;_);_(@_)">
                  <c:v>1527</c:v>
                </c:pt>
                <c:pt idx="87" formatCode="_(* #,##0_);_(* \(#,##0\);_(* &quot;-&quot;_);_(@_)">
                  <c:v>1575</c:v>
                </c:pt>
                <c:pt idx="88" formatCode="_(* #,##0_);_(* \(#,##0\);_(* &quot;-&quot;_);_(@_)">
                  <c:v>1552</c:v>
                </c:pt>
                <c:pt idx="89" formatCode="_(* #,##0_);_(* \(#,##0\);_(* &quot;-&quot;_);_(@_)">
                  <c:v>1528</c:v>
                </c:pt>
                <c:pt idx="90" formatCode="_(* #,##0_);_(* \(#,##0\);_(* &quot;-&quot;_);_(@_)">
                  <c:v>1585</c:v>
                </c:pt>
                <c:pt idx="91" formatCode="_(* #,##0_);_(* \(#,##0\);_(* &quot;-&quot;_);_(@_)">
                  <c:v>1628</c:v>
                </c:pt>
                <c:pt idx="92" formatCode="_(* #,##0_);_(* \(#,##0\);_(* &quot;-&quot;_);_(@_)">
                  <c:v>1772</c:v>
                </c:pt>
                <c:pt idx="93" formatCode="_(* #,##0_);_(* \(#,##0\);_(* &quot;-&quot;_);_(@_)">
                  <c:v>1949</c:v>
                </c:pt>
                <c:pt idx="94" formatCode="_(* #,##0_);_(* \(#,##0\);_(* &quot;-&quot;_);_(@_)">
                  <c:v>2694</c:v>
                </c:pt>
                <c:pt idx="95" formatCode="_(* #,##0_);_(* \(#,##0\);_(* &quot;-&quot;_);_(@_)">
                  <c:v>3025</c:v>
                </c:pt>
                <c:pt idx="96" formatCode="_(* #,##0_);_(* \(#,##0\);_(* &quot;-&quot;_);_(@_)">
                  <c:v>2918</c:v>
                </c:pt>
                <c:pt idx="97" formatCode="_(* #,##0_);_(* \(#,##0\);_(* &quot;-&quot;_);_(@_)">
                  <c:v>2917</c:v>
                </c:pt>
                <c:pt idx="98" formatCode="_(* #,##0_);_(* \(#,##0\);_(* &quot;-&quot;_);_(@_)">
                  <c:v>2885</c:v>
                </c:pt>
                <c:pt idx="99" formatCode="_(* #,##0_);_(* \(#,##0\);_(* &quot;-&quot;_);_(@_)">
                  <c:v>2866</c:v>
                </c:pt>
                <c:pt idx="100" formatCode="_(* #,##0_);_(* \(#,##0\);_(* &quot;-&quot;_);_(@_)">
                  <c:v>2895</c:v>
                </c:pt>
                <c:pt idx="101" formatCode="_(* #,##0_);_(* \(#,##0\);_(* &quot;-&quot;_);_(@_)">
                  <c:v>2872</c:v>
                </c:pt>
                <c:pt idx="102" formatCode="_(* #,##0_);_(* \(#,##0\);_(* &quot;-&quot;_);_(@_)">
                  <c:v>2877</c:v>
                </c:pt>
                <c:pt idx="103" formatCode="_(* #,##0_);_(* \(#,##0\);_(* &quot;-&quot;_);_(@_)">
                  <c:v>2845</c:v>
                </c:pt>
                <c:pt idx="104" formatCode="_(* #,##0_);_(* \(#,##0\);_(* &quot;-&quot;_);_(@_)">
                  <c:v>2705</c:v>
                </c:pt>
                <c:pt idx="105" formatCode="_(* #,##0_);_(* \(#,##0\);_(* &quot;-&quot;_);_(@_)">
                  <c:v>2553</c:v>
                </c:pt>
                <c:pt idx="106" formatCode="_(* #,##0_);_(* \(#,##0\);_(* &quot;-&quot;_);_(@_)">
                  <c:v>2112</c:v>
                </c:pt>
                <c:pt idx="107" formatCode="_(* #,##0_);_(* \(#,##0\);_(* &quot;-&quot;_);_(@_)">
                  <c:v>1710</c:v>
                </c:pt>
                <c:pt idx="108" formatCode="_(* #,##0_);_(* \(#,##0\);_(* &quot;-&quot;_);_(@_)">
                  <c:v>1718</c:v>
                </c:pt>
                <c:pt idx="109" formatCode="_(* #,##0_);_(* \(#,##0\);_(* &quot;-&quot;_);_(@_)">
                  <c:v>1935</c:v>
                </c:pt>
                <c:pt idx="110" formatCode="_(* #,##0_);_(* \(#,##0\);_(* &quot;-&quot;_);_(@_)">
                  <c:v>1898</c:v>
                </c:pt>
                <c:pt idx="111" formatCode="_(* #,##0_);_(* \(#,##0\);_(* &quot;-&quot;_);_(@_)">
                  <c:v>2051</c:v>
                </c:pt>
                <c:pt idx="112" formatCode="_(* #,##0_);_(* \(#,##0\);_(* &quot;-&quot;_);_(@_)">
                  <c:v>2074</c:v>
                </c:pt>
                <c:pt idx="113" formatCode="_(* #,##0_);_(* \(#,##0\);_(* &quot;-&quot;_);_(@_)">
                  <c:v>2169</c:v>
                </c:pt>
                <c:pt idx="114" formatCode="_(* #,##0_);_(* \(#,##0\);_(* &quot;-&quot;_);_(@_)">
                  <c:v>2122</c:v>
                </c:pt>
                <c:pt idx="115" formatCode="_(* #,##0_);_(* \(#,##0\);_(* &quot;-&quot;_);_(@_)">
                  <c:v>2203</c:v>
                </c:pt>
                <c:pt idx="116" formatCode="_(* #,##0_);_(* \(#,##0\);_(* &quot;-&quot;_);_(@_)">
                  <c:v>2234</c:v>
                </c:pt>
                <c:pt idx="117" formatCode="_(* #,##0_);_(* \(#,##0\);_(* &quot;-&quot;_);_(@_)">
                  <c:v>2291</c:v>
                </c:pt>
                <c:pt idx="118" formatCode="_(* #,##0_);_(* \(#,##0\);_(* &quot;-&quot;_);_(@_)">
                  <c:v>2067</c:v>
                </c:pt>
                <c:pt idx="119" formatCode="_(* #,##0_);_(* \(#,##0\);_(* &quot;-&quot;_);_(@_)">
                  <c:v>2031</c:v>
                </c:pt>
                <c:pt idx="120" formatCode="_(* #,##0_);_(* \(#,##0\);_(* &quot;-&quot;_);_(@_)">
                  <c:v>1980</c:v>
                </c:pt>
                <c:pt idx="121" formatCode="_(* #,##0_);_(* \(#,##0\);_(* &quot;-&quot;_);_(@_)">
                  <c:v>1784</c:v>
                </c:pt>
                <c:pt idx="122" formatCode="_(* #,##0_);_(* \(#,##0\);_(* &quot;-&quot;_);_(@_)">
                  <c:v>1869</c:v>
                </c:pt>
                <c:pt idx="123" formatCode="_(* #,##0_);_(* \(#,##0\);_(* &quot;-&quot;_);_(@_)">
                  <c:v>1651</c:v>
                </c:pt>
                <c:pt idx="124" formatCode="_(* #,##0_);_(* \(#,##0\);_(* &quot;-&quot;_);_(@_)">
                  <c:v>1620</c:v>
                </c:pt>
                <c:pt idx="125" formatCode="_(* #,##0_);_(* \(#,##0\);_(* &quot;-&quot;_);_(@_)">
                  <c:v>1624</c:v>
                </c:pt>
                <c:pt idx="126" formatCode="_(* #,##0_);_(* \(#,##0\);_(* &quot;-&quot;_);_(@_)">
                  <c:v>1669</c:v>
                </c:pt>
                <c:pt idx="127" formatCode="_(* #,##0_);_(* \(#,##0\);_(* &quot;-&quot;_);_(@_)">
                  <c:v>1614</c:v>
                </c:pt>
                <c:pt idx="128" formatCode="_(* #,##0_);_(* \(#,##0\);_(* &quot;-&quot;_);_(@_)">
                  <c:v>1645</c:v>
                </c:pt>
                <c:pt idx="129" formatCode="_(* #,##0_);_(* \(#,##0\);_(* &quot;-&quot;_);_(@_)">
                  <c:v>1613</c:v>
                </c:pt>
                <c:pt idx="130" formatCode="_(* #,##0_);_(* \(#,##0\);_(* &quot;-&quot;_);_(@_)">
                  <c:v>1587</c:v>
                </c:pt>
                <c:pt idx="131" formatCode="_(* #,##0_);_(* \(#,##0\);_(* &quot;-&quot;_);_(@_)">
                  <c:v>1514</c:v>
                </c:pt>
                <c:pt idx="132" formatCode="_(* #,##0_);_(* \(#,##0\);_(* &quot;-&quot;_);_(@_)">
                  <c:v>1492</c:v>
                </c:pt>
                <c:pt idx="133" formatCode="_(* #,##0_);_(* \(#,##0\);_(* &quot;-&quot;_);_(@_)">
                  <c:v>1420</c:v>
                </c:pt>
                <c:pt idx="134" formatCode="_(* #,##0_);_(* \(#,##0\);_(* &quot;-&quot;_);_(@_)">
                  <c:v>1318</c:v>
                </c:pt>
                <c:pt idx="135" formatCode="_(* #,##0_);_(* \(#,##0\);_(* &quot;-&quot;_);_(@_)">
                  <c:v>1307</c:v>
                </c:pt>
                <c:pt idx="136" formatCode="_(* #,##0_);_(* \(#,##0\);_(* &quot;-&quot;_);_(@_)">
                  <c:v>1288</c:v>
                </c:pt>
                <c:pt idx="137" formatCode="_(* #,##0_);_(* \(#,##0\);_(* &quot;-&quot;_);_(@_)">
                  <c:v>1251</c:v>
                </c:pt>
                <c:pt idx="138" formatCode="_(* #,##0_);_(* \(#,##0\);_(* &quot;-&quot;_);_(@_)">
                  <c:v>1250</c:v>
                </c:pt>
                <c:pt idx="139" formatCode="_(* #,##0_);_(* \(#,##0\);_(* &quot;-&quot;_);_(@_)">
                  <c:v>1254</c:v>
                </c:pt>
                <c:pt idx="140" formatCode="_(* #,##0_);_(* \(#,##0\);_(* &quot;-&quot;_);_(@_)">
                  <c:v>1373</c:v>
                </c:pt>
                <c:pt idx="141" formatCode="_(* #,##0_);_(* \(#,##0\);_(* &quot;-&quot;_);_(@_)">
                  <c:v>1489</c:v>
                </c:pt>
                <c:pt idx="142" formatCode="_(* #,##0_);_(* \(#,##0\);_(* &quot;-&quot;??_);_(@_)">
                  <c:v>1538</c:v>
                </c:pt>
                <c:pt idx="143" formatCode="_(* #,##0_);_(* \(#,##0\);_(* &quot;-&quot;??_);_(@_)">
                  <c:v>1627</c:v>
                </c:pt>
                <c:pt idx="144" formatCode="_(* #,##0_);_(* \(#,##0\);_(* &quot;-&quot;??_);_(@_)">
                  <c:v>1944</c:v>
                </c:pt>
                <c:pt idx="145" formatCode="_(* #,##0_);_(* \(#,##0\);_(* &quot;-&quot;??_);_(@_)">
                  <c:v>2245</c:v>
                </c:pt>
                <c:pt idx="146" formatCode="_(* #,##0_);_(* \(#,##0\);_(* &quot;-&quot;??_);_(@_)">
                  <c:v>2524</c:v>
                </c:pt>
                <c:pt idx="147" formatCode="_(* #,##0_);_(* \(#,##0\);_(* &quot;-&quot;??_);_(@_)">
                  <c:v>2734</c:v>
                </c:pt>
                <c:pt idx="148" formatCode="_(* #,##0_);_(* \(#,##0\);_(* &quot;-&quot;??_);_(@_)">
                  <c:v>2697</c:v>
                </c:pt>
                <c:pt idx="149" formatCode="_(* #,##0_);_(* \(#,##0\);_(* &quot;-&quot;??_);_(@_)">
                  <c:v>2672</c:v>
                </c:pt>
                <c:pt idx="150" formatCode="_(* #,##0_);_(* \(#,##0\);_(* &quot;-&quot;??_);_(@_)">
                  <c:v>2684</c:v>
                </c:pt>
                <c:pt idx="151" formatCode="_(* #,##0_);_(* \(#,##0\);_(* &quot;-&quot;??_);_(@_)">
                  <c:v>2851</c:v>
                </c:pt>
                <c:pt idx="152" formatCode="_(* #,##0_);_(* \(#,##0\);_(* &quot;-&quot;??_);_(@_)">
                  <c:v>2834</c:v>
                </c:pt>
                <c:pt idx="153" formatCode="_(* #,##0_);_(* \(#,##0\);_(* &quot;-&quot;??_);_(@_)">
                  <c:v>2859</c:v>
                </c:pt>
                <c:pt idx="154" formatCode="_(* #,##0_);_(* \(#,##0\);_(* &quot;-&quot;??_);_(@_)">
                  <c:v>2895</c:v>
                </c:pt>
                <c:pt idx="155" formatCode="_(* #,##0_);_(* \(#,##0\);_(* &quot;-&quot;??_);_(@_)">
                  <c:v>3041</c:v>
                </c:pt>
                <c:pt idx="156" formatCode="_(* #,##0_);_(* \(#,##0\);_(* &quot;-&quot;??_);_(@_)">
                  <c:v>2815</c:v>
                </c:pt>
                <c:pt idx="157" formatCode="_(* #,##0_);_(* \(#,##0\);_(* &quot;-&quot;??_);_(@_)">
                  <c:v>2627</c:v>
                </c:pt>
                <c:pt idx="158" formatCode="_(* #,##0_);_(* \(#,##0\);_(* &quot;-&quot;??_);_(@_)">
                  <c:v>2615</c:v>
                </c:pt>
                <c:pt idx="159" formatCode="_(* #,##0_);_(* \(#,##0\);_(* &quot;-&quot;??_);_(@_)">
                  <c:v>2771</c:v>
                </c:pt>
                <c:pt idx="160" formatCode="_(* #,##0_);_(* \(#,##0\);_(* &quot;-&quot;??_);_(@_)">
                  <c:v>3145</c:v>
                </c:pt>
                <c:pt idx="161" formatCode="_(* #,##0_);_(* \(#,##0\);_(* &quot;-&quot;??_);_(@_)">
                  <c:v>3443</c:v>
                </c:pt>
                <c:pt idx="162" formatCode="_(* #,##0_);_(* \(#,##0\);_(* &quot;-&quot;??_);_(@_)">
                  <c:v>3765</c:v>
                </c:pt>
                <c:pt idx="163" formatCode="_(* #,##0_);_(* \(#,##0\);_(* &quot;-&quot;??_);_(@_)">
                  <c:v>3855</c:v>
                </c:pt>
                <c:pt idx="164" formatCode="_(* #,##0_);_(* \(#,##0\);_(* &quot;-&quot;??_);_(@_)">
                  <c:v>4205</c:v>
                </c:pt>
                <c:pt idx="165" formatCode="_(* #,##0_);_(* \(#,##0\);_(* &quot;-&quot;??_);_(@_)">
                  <c:v>4489</c:v>
                </c:pt>
                <c:pt idx="166" formatCode="_(* #,##0_);_(* \(#,##0\);_(* &quot;-&quot;??_);_(@_)">
                  <c:v>4694</c:v>
                </c:pt>
                <c:pt idx="167" formatCode="_(* #,##0_);_(* \(#,##0\);_(* &quot;-&quot;??_);_(@_)">
                  <c:v>4795</c:v>
                </c:pt>
                <c:pt idx="168" formatCode="_(* #,##0_);_(* \(#,##0\);_(* &quot;-&quot;??_);_(@_)">
                  <c:v>4922</c:v>
                </c:pt>
                <c:pt idx="169" formatCode="_(* #,##0_);_(* \(#,##0\);_(* &quot;-&quot;??_);_(@_)">
                  <c:v>5140</c:v>
                </c:pt>
                <c:pt idx="170" formatCode="_(* #,##0_);_(* \(#,##0\);_(* &quot;-&quot;??_);_(@_)">
                  <c:v>5175</c:v>
                </c:pt>
                <c:pt idx="171" formatCode="_(* #,##0_);_(* \(#,##0\);_(* &quot;-&quot;??_);_(@_)">
                  <c:v>5170</c:v>
                </c:pt>
                <c:pt idx="172" formatCode="#,##0">
                  <c:v>4983</c:v>
                </c:pt>
                <c:pt idx="173" formatCode="_(* #,##0_);_(* \(#,##0\);_(* &quot;-&quot;??_);_(@_)">
                  <c:v>4819</c:v>
                </c:pt>
                <c:pt idx="174" formatCode="#,##0">
                  <c:v>4594</c:v>
                </c:pt>
                <c:pt idx="175" formatCode="_(* #,##0_);_(* \(#,##0\);_(* &quot;-&quot;??_);_(@_)">
                  <c:v>4460</c:v>
                </c:pt>
                <c:pt idx="176" formatCode="#,##0">
                  <c:v>4116</c:v>
                </c:pt>
                <c:pt idx="177" formatCode="_(* #,##0_);_(* \(#,##0\);_(* &quot;-&quot;??_);_(@_)">
                  <c:v>3790</c:v>
                </c:pt>
                <c:pt idx="178" formatCode="#,##0">
                  <c:v>3630</c:v>
                </c:pt>
                <c:pt idx="179" formatCode="#,##0">
                  <c:v>3810</c:v>
                </c:pt>
                <c:pt idx="180" formatCode="#,##0">
                  <c:v>3810</c:v>
                </c:pt>
                <c:pt idx="181" formatCode="#,##0">
                  <c:v>3543</c:v>
                </c:pt>
                <c:pt idx="182" formatCode="#,##0">
                  <c:v>3221</c:v>
                </c:pt>
                <c:pt idx="183" formatCode="#,##0">
                  <c:v>2971</c:v>
                </c:pt>
                <c:pt idx="184" formatCode="#,##0">
                  <c:v>2758</c:v>
                </c:pt>
                <c:pt idx="185" formatCode="#,##0">
                  <c:v>2931</c:v>
                </c:pt>
                <c:pt idx="186" formatCode="#,##0">
                  <c:v>2577</c:v>
                </c:pt>
                <c:pt idx="187" formatCode="#,##0">
                  <c:v>2477</c:v>
                </c:pt>
                <c:pt idx="188" formatCode="#,##0">
                  <c:v>2305</c:v>
                </c:pt>
                <c:pt idx="189" formatCode="#,##0">
                  <c:v>2289</c:v>
                </c:pt>
                <c:pt idx="190" formatCode="#,##0">
                  <c:v>2056</c:v>
                </c:pt>
                <c:pt idx="191" formatCode="#,##0">
                  <c:v>1691</c:v>
                </c:pt>
                <c:pt idx="192" formatCode="#,##0">
                  <c:v>1697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AD9-4FC2-8767-D397F67ED64D}"/>
            </c:ext>
          </c:extLst>
        </c:ser>
        <c:ser>
          <c:idx val="1"/>
          <c:order val="1"/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78"/>
              <c:layout>
                <c:manualLayout>
                  <c:x val="-2.7266530334014998E-3"/>
                  <c:y val="2.384993321549212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92-4456-9469-BC8B92C2FF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Hoja1!$A$2:$A$194</c:f>
              <c:strCache>
                <c:ptCount val="193"/>
                <c:pt idx="0">
                  <c:v>Fecha</c:v>
                </c:pt>
                <c:pt idx="13">
                  <c:v>ene-09</c:v>
                </c:pt>
                <c:pt idx="14">
                  <c:v>feb-09</c:v>
                </c:pt>
                <c:pt idx="15">
                  <c:v>mar-09</c:v>
                </c:pt>
                <c:pt idx="16">
                  <c:v>abr-09</c:v>
                </c:pt>
                <c:pt idx="17">
                  <c:v>may-09</c:v>
                </c:pt>
                <c:pt idx="18">
                  <c:v>jun-09</c:v>
                </c:pt>
                <c:pt idx="19">
                  <c:v>jul-09</c:v>
                </c:pt>
                <c:pt idx="20">
                  <c:v>ago-09</c:v>
                </c:pt>
                <c:pt idx="21">
                  <c:v>sep-09</c:v>
                </c:pt>
                <c:pt idx="22">
                  <c:v>oct-09</c:v>
                </c:pt>
                <c:pt idx="23">
                  <c:v>nov-09</c:v>
                </c:pt>
                <c:pt idx="24">
                  <c:v>dic-09</c:v>
                </c:pt>
                <c:pt idx="25">
                  <c:v>ene-10</c:v>
                </c:pt>
                <c:pt idx="26">
                  <c:v>feb-10</c:v>
                </c:pt>
                <c:pt idx="27">
                  <c:v>mar-10</c:v>
                </c:pt>
                <c:pt idx="28">
                  <c:v>abr-10</c:v>
                </c:pt>
                <c:pt idx="29">
                  <c:v>may-10</c:v>
                </c:pt>
                <c:pt idx="30">
                  <c:v>jun-10</c:v>
                </c:pt>
                <c:pt idx="31">
                  <c:v>jul-10</c:v>
                </c:pt>
                <c:pt idx="32">
                  <c:v>ago-10</c:v>
                </c:pt>
                <c:pt idx="33">
                  <c:v>sep-10</c:v>
                </c:pt>
                <c:pt idx="34">
                  <c:v>oct-10</c:v>
                </c:pt>
                <c:pt idx="35">
                  <c:v>nov-10</c:v>
                </c:pt>
                <c:pt idx="36">
                  <c:v>dic-10</c:v>
                </c:pt>
                <c:pt idx="37">
                  <c:v>ene-11</c:v>
                </c:pt>
                <c:pt idx="38">
                  <c:v>feb-11</c:v>
                </c:pt>
                <c:pt idx="39">
                  <c:v>mar-11</c:v>
                </c:pt>
                <c:pt idx="40">
                  <c:v>abr-11</c:v>
                </c:pt>
                <c:pt idx="41">
                  <c:v>may-11</c:v>
                </c:pt>
                <c:pt idx="42">
                  <c:v>jun-11</c:v>
                </c:pt>
                <c:pt idx="43">
                  <c:v>jul-11</c:v>
                </c:pt>
                <c:pt idx="44">
                  <c:v>ago-11</c:v>
                </c:pt>
                <c:pt idx="45">
                  <c:v>sep-11</c:v>
                </c:pt>
                <c:pt idx="46">
                  <c:v>oct-11</c:v>
                </c:pt>
                <c:pt idx="47">
                  <c:v>nov-11</c:v>
                </c:pt>
                <c:pt idx="48">
                  <c:v>dic-11</c:v>
                </c:pt>
                <c:pt idx="49">
                  <c:v>ene-12</c:v>
                </c:pt>
                <c:pt idx="50">
                  <c:v>feb-12</c:v>
                </c:pt>
                <c:pt idx="51">
                  <c:v>mar-12</c:v>
                </c:pt>
                <c:pt idx="52">
                  <c:v>abr-12</c:v>
                </c:pt>
                <c:pt idx="53">
                  <c:v>may-12</c:v>
                </c:pt>
                <c:pt idx="54">
                  <c:v>jun-12</c:v>
                </c:pt>
                <c:pt idx="55">
                  <c:v>jul-12</c:v>
                </c:pt>
                <c:pt idx="56">
                  <c:v>ago-12</c:v>
                </c:pt>
                <c:pt idx="57">
                  <c:v>sep-12</c:v>
                </c:pt>
                <c:pt idx="58">
                  <c:v>oct-12</c:v>
                </c:pt>
                <c:pt idx="59">
                  <c:v>nov-12</c:v>
                </c:pt>
                <c:pt idx="60">
                  <c:v>dic-12</c:v>
                </c:pt>
                <c:pt idx="61">
                  <c:v>ene-13</c:v>
                </c:pt>
                <c:pt idx="62">
                  <c:v>feb-13</c:v>
                </c:pt>
                <c:pt idx="63">
                  <c:v>mar-13</c:v>
                </c:pt>
                <c:pt idx="64">
                  <c:v>abr-13</c:v>
                </c:pt>
                <c:pt idx="65">
                  <c:v>may-13</c:v>
                </c:pt>
                <c:pt idx="66">
                  <c:v>jun-13</c:v>
                </c:pt>
                <c:pt idx="67">
                  <c:v>jul-13</c:v>
                </c:pt>
                <c:pt idx="68">
                  <c:v>ago-13</c:v>
                </c:pt>
                <c:pt idx="69">
                  <c:v>sep-13</c:v>
                </c:pt>
                <c:pt idx="70">
                  <c:v>oct-13</c:v>
                </c:pt>
                <c:pt idx="71">
                  <c:v>nov-13</c:v>
                </c:pt>
                <c:pt idx="72">
                  <c:v>dic-13</c:v>
                </c:pt>
                <c:pt idx="73">
                  <c:v>ene-14</c:v>
                </c:pt>
                <c:pt idx="74">
                  <c:v>feb-14</c:v>
                </c:pt>
                <c:pt idx="75">
                  <c:v>mar-14</c:v>
                </c:pt>
                <c:pt idx="76">
                  <c:v>abr-14</c:v>
                </c:pt>
                <c:pt idx="77">
                  <c:v>may-14</c:v>
                </c:pt>
                <c:pt idx="78">
                  <c:v>jun-14</c:v>
                </c:pt>
                <c:pt idx="79">
                  <c:v>jul-14</c:v>
                </c:pt>
                <c:pt idx="80">
                  <c:v>ago-14</c:v>
                </c:pt>
                <c:pt idx="81">
                  <c:v>sep-14</c:v>
                </c:pt>
                <c:pt idx="82">
                  <c:v>oct-14</c:v>
                </c:pt>
                <c:pt idx="83">
                  <c:v>nov-14</c:v>
                </c:pt>
                <c:pt idx="84">
                  <c:v>dic-14</c:v>
                </c:pt>
                <c:pt idx="85">
                  <c:v>ene-15</c:v>
                </c:pt>
                <c:pt idx="86">
                  <c:v>feb-15</c:v>
                </c:pt>
                <c:pt idx="87">
                  <c:v>mar-15</c:v>
                </c:pt>
                <c:pt idx="88">
                  <c:v>abr-15</c:v>
                </c:pt>
                <c:pt idx="89">
                  <c:v>may-15</c:v>
                </c:pt>
                <c:pt idx="90">
                  <c:v>jun-15</c:v>
                </c:pt>
                <c:pt idx="91">
                  <c:v>jul-15</c:v>
                </c:pt>
                <c:pt idx="92">
                  <c:v>ago-15</c:v>
                </c:pt>
                <c:pt idx="93">
                  <c:v>sep-15</c:v>
                </c:pt>
                <c:pt idx="94">
                  <c:v>oct-15</c:v>
                </c:pt>
                <c:pt idx="95">
                  <c:v>nov-15</c:v>
                </c:pt>
                <c:pt idx="96">
                  <c:v>dic-15</c:v>
                </c:pt>
                <c:pt idx="97">
                  <c:v>ene-16</c:v>
                </c:pt>
                <c:pt idx="98">
                  <c:v>feb-16</c:v>
                </c:pt>
                <c:pt idx="99">
                  <c:v>mar-16</c:v>
                </c:pt>
                <c:pt idx="100">
                  <c:v>abr-16</c:v>
                </c:pt>
                <c:pt idx="101">
                  <c:v>may-16</c:v>
                </c:pt>
                <c:pt idx="102">
                  <c:v>jun-16</c:v>
                </c:pt>
                <c:pt idx="103">
                  <c:v>jul-16</c:v>
                </c:pt>
                <c:pt idx="104">
                  <c:v>ago-16</c:v>
                </c:pt>
                <c:pt idx="105">
                  <c:v>sep-16</c:v>
                </c:pt>
                <c:pt idx="106">
                  <c:v>oct-16</c:v>
                </c:pt>
                <c:pt idx="107">
                  <c:v>nov-16</c:v>
                </c:pt>
                <c:pt idx="108">
                  <c:v>dic-16</c:v>
                </c:pt>
                <c:pt idx="109">
                  <c:v>ene-17</c:v>
                </c:pt>
                <c:pt idx="110">
                  <c:v>feb-17</c:v>
                </c:pt>
                <c:pt idx="111">
                  <c:v>mar-17</c:v>
                </c:pt>
                <c:pt idx="112">
                  <c:v>abr-17</c:v>
                </c:pt>
                <c:pt idx="113">
                  <c:v>may-17</c:v>
                </c:pt>
                <c:pt idx="114">
                  <c:v>jun-17</c:v>
                </c:pt>
                <c:pt idx="115">
                  <c:v>jul-17</c:v>
                </c:pt>
                <c:pt idx="116">
                  <c:v>ago-17</c:v>
                </c:pt>
                <c:pt idx="117">
                  <c:v>sep-17</c:v>
                </c:pt>
                <c:pt idx="118">
                  <c:v>oct-17</c:v>
                </c:pt>
                <c:pt idx="119">
                  <c:v>nov-17</c:v>
                </c:pt>
                <c:pt idx="120">
                  <c:v>dic-17</c:v>
                </c:pt>
                <c:pt idx="121">
                  <c:v>ene-18</c:v>
                </c:pt>
                <c:pt idx="122">
                  <c:v>feb-18</c:v>
                </c:pt>
                <c:pt idx="123">
                  <c:v>mar-18</c:v>
                </c:pt>
                <c:pt idx="124">
                  <c:v>abr-18</c:v>
                </c:pt>
                <c:pt idx="125">
                  <c:v>may-18</c:v>
                </c:pt>
                <c:pt idx="126">
                  <c:v>jun-18</c:v>
                </c:pt>
                <c:pt idx="127">
                  <c:v>jul-18</c:v>
                </c:pt>
                <c:pt idx="128">
                  <c:v>ago-18</c:v>
                </c:pt>
                <c:pt idx="129">
                  <c:v>sep-18</c:v>
                </c:pt>
                <c:pt idx="130">
                  <c:v>oct-18</c:v>
                </c:pt>
                <c:pt idx="131">
                  <c:v>nov-18</c:v>
                </c:pt>
                <c:pt idx="132">
                  <c:v>dic-18</c:v>
                </c:pt>
                <c:pt idx="133">
                  <c:v>ene-19</c:v>
                </c:pt>
                <c:pt idx="134">
                  <c:v>feb-19</c:v>
                </c:pt>
                <c:pt idx="135">
                  <c:v>mar-19</c:v>
                </c:pt>
                <c:pt idx="136">
                  <c:v>abr-19</c:v>
                </c:pt>
                <c:pt idx="137">
                  <c:v>may-19</c:v>
                </c:pt>
                <c:pt idx="138">
                  <c:v>jun-19</c:v>
                </c:pt>
                <c:pt idx="139">
                  <c:v>jul-19</c:v>
                </c:pt>
                <c:pt idx="140">
                  <c:v>ago-19</c:v>
                </c:pt>
                <c:pt idx="141">
                  <c:v>sep-19</c:v>
                </c:pt>
                <c:pt idx="142">
                  <c:v>oct-19</c:v>
                </c:pt>
                <c:pt idx="143">
                  <c:v>nov-19</c:v>
                </c:pt>
                <c:pt idx="144">
                  <c:v>dic-19</c:v>
                </c:pt>
                <c:pt idx="145">
                  <c:v>ene-20</c:v>
                </c:pt>
                <c:pt idx="146">
                  <c:v>feb-20</c:v>
                </c:pt>
                <c:pt idx="147">
                  <c:v>mar-20</c:v>
                </c:pt>
                <c:pt idx="148">
                  <c:v>abr-20</c:v>
                </c:pt>
                <c:pt idx="149">
                  <c:v>may-20</c:v>
                </c:pt>
                <c:pt idx="150">
                  <c:v>jun-20</c:v>
                </c:pt>
                <c:pt idx="151">
                  <c:v>jul-20</c:v>
                </c:pt>
                <c:pt idx="152">
                  <c:v>ago-20</c:v>
                </c:pt>
                <c:pt idx="153">
                  <c:v>sep-20</c:v>
                </c:pt>
                <c:pt idx="154">
                  <c:v>oct-20</c:v>
                </c:pt>
                <c:pt idx="155">
                  <c:v>nov-20</c:v>
                </c:pt>
                <c:pt idx="156">
                  <c:v>dic-20</c:v>
                </c:pt>
                <c:pt idx="157">
                  <c:v>ene-21</c:v>
                </c:pt>
                <c:pt idx="158">
                  <c:v>feb-21</c:v>
                </c:pt>
                <c:pt idx="159">
                  <c:v>mar-21</c:v>
                </c:pt>
                <c:pt idx="160">
                  <c:v>abr-21</c:v>
                </c:pt>
                <c:pt idx="161">
                  <c:v>may-21</c:v>
                </c:pt>
                <c:pt idx="162">
                  <c:v>jun-21</c:v>
                </c:pt>
                <c:pt idx="163">
                  <c:v>jul-21</c:v>
                </c:pt>
                <c:pt idx="164">
                  <c:v>ago-21</c:v>
                </c:pt>
                <c:pt idx="165">
                  <c:v>sep-21</c:v>
                </c:pt>
                <c:pt idx="166">
                  <c:v>oct-21</c:v>
                </c:pt>
                <c:pt idx="167">
                  <c:v>nov-21</c:v>
                </c:pt>
                <c:pt idx="168">
                  <c:v>dic-21</c:v>
                </c:pt>
                <c:pt idx="169">
                  <c:v>ene-22</c:v>
                </c:pt>
                <c:pt idx="170">
                  <c:v>feb-22</c:v>
                </c:pt>
                <c:pt idx="171">
                  <c:v>mar-22</c:v>
                </c:pt>
                <c:pt idx="172">
                  <c:v>abr-22</c:v>
                </c:pt>
                <c:pt idx="173">
                  <c:v>may-22</c:v>
                </c:pt>
                <c:pt idx="174">
                  <c:v>jun-22</c:v>
                </c:pt>
                <c:pt idx="175">
                  <c:v>jul-22</c:v>
                </c:pt>
                <c:pt idx="176">
                  <c:v>ago-22</c:v>
                </c:pt>
                <c:pt idx="177">
                  <c:v>sep-22</c:v>
                </c:pt>
                <c:pt idx="178">
                  <c:v>oct-22</c:v>
                </c:pt>
                <c:pt idx="179">
                  <c:v>nov-22</c:v>
                </c:pt>
                <c:pt idx="180">
                  <c:v>dic-22</c:v>
                </c:pt>
                <c:pt idx="181">
                  <c:v>ene-23</c:v>
                </c:pt>
                <c:pt idx="182">
                  <c:v>feb-23</c:v>
                </c:pt>
                <c:pt idx="183">
                  <c:v>mar-23</c:v>
                </c:pt>
                <c:pt idx="184">
                  <c:v>abr-23</c:v>
                </c:pt>
                <c:pt idx="185">
                  <c:v>may-23</c:v>
                </c:pt>
                <c:pt idx="186">
                  <c:v>jun-23</c:v>
                </c:pt>
                <c:pt idx="187">
                  <c:v>jul-23</c:v>
                </c:pt>
                <c:pt idx="188">
                  <c:v>ago-23</c:v>
                </c:pt>
                <c:pt idx="189">
                  <c:v>sep-23</c:v>
                </c:pt>
                <c:pt idx="190">
                  <c:v>oct-23</c:v>
                </c:pt>
                <c:pt idx="191">
                  <c:v>nov-23</c:v>
                </c:pt>
                <c:pt idx="192">
                  <c:v>dic-23</c:v>
                </c:pt>
              </c:strCache>
            </c:strRef>
          </c:cat>
          <c:val>
            <c:numRef>
              <c:f>Hoja1!$C$2:$C$194</c:f>
              <c:numCache>
                <c:formatCode>General</c:formatCode>
                <c:ptCount val="193"/>
                <c:pt idx="0">
                  <c:v>0</c:v>
                </c:pt>
                <c:pt idx="53" formatCode="_(* #,##0_);_(* \(#,##0\);_(* &quot;-&quot;??_);_(@_)">
                  <c:v>7404</c:v>
                </c:pt>
                <c:pt idx="54" formatCode="_(* #,##0_);_(* \(#,##0\);_(* &quot;-&quot;??_);_(@_)">
                  <c:v>7141</c:v>
                </c:pt>
                <c:pt idx="55" formatCode="_(* #,##0_);_(* \(#,##0\);_(* &quot;-&quot;??_);_(@_)">
                  <c:v>7131</c:v>
                </c:pt>
                <c:pt idx="56" formatCode="_(* #,##0_);_(* \(#,##0\);_(* &quot;-&quot;??_);_(@_)">
                  <c:v>7035</c:v>
                </c:pt>
                <c:pt idx="57" formatCode="_(* #,##0_);_(* \(#,##0\);_(* &quot;-&quot;??_);_(@_)">
                  <c:v>6880</c:v>
                </c:pt>
                <c:pt idx="58" formatCode="_(* #,##0_);_(* \(#,##0\);_(* &quot;-&quot;??_);_(@_)">
                  <c:v>6810</c:v>
                </c:pt>
                <c:pt idx="59" formatCode="_(* #,##0_);_(* \(#,##0\);_(* &quot;-&quot;??_);_(@_)">
                  <c:v>6615</c:v>
                </c:pt>
                <c:pt idx="60" formatCode="_(* #,##0_);_(* \(#,##0\);_(* &quot;-&quot;??_);_(@_)">
                  <c:v>6272</c:v>
                </c:pt>
                <c:pt idx="61" formatCode="_(* #,##0_);_(* \(#,##0\);_(* &quot;-&quot;??_);_(@_)">
                  <c:v>6189</c:v>
                </c:pt>
                <c:pt idx="62" formatCode="_(* #,##0_);_(* \(#,##0\);_(* &quot;-&quot;??_);_(@_)">
                  <c:v>6170</c:v>
                </c:pt>
                <c:pt idx="63" formatCode="_(* #,##0_);_(* \(#,##0\);_(* &quot;-&quot;??_);_(@_)">
                  <c:v>6105</c:v>
                </c:pt>
                <c:pt idx="64" formatCode="_(* #,##0_);_(* \(#,##0\);_(* &quot;-&quot;??_);_(@_)">
                  <c:v>6044</c:v>
                </c:pt>
                <c:pt idx="65" formatCode="_(* #,##0_);_(* \(#,##0\);_(* &quot;-&quot;??_);_(@_)">
                  <c:v>5974</c:v>
                </c:pt>
                <c:pt idx="66" formatCode="_(* #,##0_);_(* \(#,##0\);_(* &quot;-&quot;??_);_(@_)">
                  <c:v>6227</c:v>
                </c:pt>
                <c:pt idx="67" formatCode="_(* #,##0_);_(* \(#,##0\);_(* &quot;-&quot;??_);_(@_)">
                  <c:v>6402</c:v>
                </c:pt>
                <c:pt idx="68" formatCode="_(* #,##0_);_(* \(#,##0\);_(* &quot;-&quot;??_);_(@_)">
                  <c:v>6539</c:v>
                </c:pt>
                <c:pt idx="69" formatCode="_(* #,##0_);_(* \(#,##0\);_(* &quot;-&quot;??_);_(@_)">
                  <c:v>6531</c:v>
                </c:pt>
                <c:pt idx="70" formatCode="_(* #,##0_);_(* \(#,##0\);_(* &quot;-&quot;??_);_(@_)">
                  <c:v>6624</c:v>
                </c:pt>
                <c:pt idx="71" formatCode="_(* #,##0_);_(* \(#,##0\);_(* &quot;-&quot;??_);_(@_)">
                  <c:v>6598</c:v>
                </c:pt>
                <c:pt idx="72" formatCode="_(* #,##0_);_(* \(#,##0\);_(* &quot;-&quot;??_);_(@_)">
                  <c:v>6393</c:v>
                </c:pt>
                <c:pt idx="73" formatCode="_(* #,##0_);_(* \(#,##0\);_(* &quot;-&quot;_);_(@_)">
                  <c:v>6377</c:v>
                </c:pt>
                <c:pt idx="74" formatCode="_(* #,##0_);_(* \(#,##0\);_(* &quot;-&quot;_);_(@_)">
                  <c:v>6231</c:v>
                </c:pt>
                <c:pt idx="75" formatCode="_(* #,##0_);_(* \(#,##0\);_(* &quot;-&quot;_);_(@_)">
                  <c:v>6193</c:v>
                </c:pt>
                <c:pt idx="76" formatCode="_(* #,##0_);_(* \(#,##0\);_(* &quot;-&quot;_);_(@_)">
                  <c:v>6156</c:v>
                </c:pt>
                <c:pt idx="77" formatCode="_(* #,##0_);_(* \(#,##0\);_(* &quot;-&quot;_);_(@_)">
                  <c:v>5971</c:v>
                </c:pt>
                <c:pt idx="78" formatCode="_(* #,##0_);_(* \(#,##0\);_(* &quot;-&quot;_);_(@_)">
                  <c:v>5979</c:v>
                </c:pt>
                <c:pt idx="79" formatCode="_(* #,##0_);_(* \(#,##0\);_(* &quot;-&quot;_);_(@_)">
                  <c:v>5741</c:v>
                </c:pt>
                <c:pt idx="80" formatCode="_(* #,##0_);_(* \(#,##0\);_(* &quot;-&quot;_);_(@_)">
                  <c:v>5577</c:v>
                </c:pt>
                <c:pt idx="81" formatCode="_(* #,##0_);_(* \(#,##0\);_(* &quot;-&quot;_);_(@_)">
                  <c:v>5402</c:v>
                </c:pt>
                <c:pt idx="82" formatCode="_(* #,##0_);_(* \(#,##0\);_(* &quot;-&quot;_);_(@_)">
                  <c:v>5263</c:v>
                </c:pt>
                <c:pt idx="83" formatCode="_(* #,##0_);_(* \(#,##0\);_(* &quot;-&quot;_);_(@_)">
                  <c:v>5191</c:v>
                </c:pt>
                <c:pt idx="84" formatCode="_(* #,##0_);_(* \(#,##0\);_(* &quot;-&quot;_);_(@_)">
                  <c:v>5159</c:v>
                </c:pt>
                <c:pt idx="85" formatCode="_(* #,##0_);_(* \(#,##0\);_(* &quot;-&quot;_);_(@_)">
                  <c:v>4949</c:v>
                </c:pt>
                <c:pt idx="86" formatCode="_(* #,##0_);_(* \(#,##0\);_(* &quot;-&quot;_);_(@_)">
                  <c:v>4967</c:v>
                </c:pt>
                <c:pt idx="87" formatCode="_(* #,##0_);_(* \(#,##0\);_(* &quot;-&quot;_);_(@_)">
                  <c:v>4769</c:v>
                </c:pt>
                <c:pt idx="88" formatCode="_(* #,##0_);_(* \(#,##0\);_(* &quot;-&quot;_);_(@_)">
                  <c:v>4553</c:v>
                </c:pt>
                <c:pt idx="89" formatCode="_(* #,##0_);_(* \(#,##0\);_(* &quot;-&quot;_);_(@_)">
                  <c:v>4505</c:v>
                </c:pt>
                <c:pt idx="90" formatCode="_(* #,##0_);_(* \(#,##0\);_(* &quot;-&quot;_);_(@_)">
                  <c:v>4142</c:v>
                </c:pt>
                <c:pt idx="91" formatCode="_(* #,##0_);_(* \(#,##0\);_(* &quot;-&quot;_);_(@_)">
                  <c:v>4018</c:v>
                </c:pt>
                <c:pt idx="92" formatCode="_(* #,##0_);_(* \(#,##0\);_(* &quot;-&quot;_);_(@_)">
                  <c:v>3929</c:v>
                </c:pt>
                <c:pt idx="93" formatCode="_(* #,##0_);_(* \(#,##0\);_(* &quot;-&quot;_);_(@_)">
                  <c:v>3931</c:v>
                </c:pt>
                <c:pt idx="94" formatCode="_(* #,##0_);_(* \(#,##0\);_(* &quot;-&quot;_);_(@_)">
                  <c:v>3784</c:v>
                </c:pt>
                <c:pt idx="95" formatCode="_(* #,##0_);_(* \(#,##0\);_(* &quot;-&quot;_);_(@_)">
                  <c:v>4176</c:v>
                </c:pt>
                <c:pt idx="96" formatCode="_(* #,##0_);_(* \(#,##0\);_(* &quot;-&quot;_);_(@_)">
                  <c:v>4022</c:v>
                </c:pt>
                <c:pt idx="97" formatCode="_(* #,##0_);_(* \(#,##0\);_(* &quot;-&quot;_);_(@_)">
                  <c:v>4009</c:v>
                </c:pt>
                <c:pt idx="98" formatCode="_(* #,##0_);_(* \(#,##0\);_(* &quot;-&quot;_);_(@_)">
                  <c:v>4044</c:v>
                </c:pt>
                <c:pt idx="99" formatCode="_(* #,##0_);_(* \(#,##0\);_(* &quot;-&quot;_);_(@_)">
                  <c:v>4128</c:v>
                </c:pt>
                <c:pt idx="100" formatCode="_(* #,##0_);_(* \(#,##0\);_(* &quot;-&quot;_);_(@_)">
                  <c:v>4217</c:v>
                </c:pt>
                <c:pt idx="101" formatCode="_(* #,##0_);_(* \(#,##0\);_(* &quot;-&quot;_);_(@_)">
                  <c:v>4371</c:v>
                </c:pt>
                <c:pt idx="102" formatCode="_(* #,##0_);_(* \(#,##0\);_(* &quot;-&quot;_);_(@_)">
                  <c:v>4405</c:v>
                </c:pt>
                <c:pt idx="103" formatCode="_(* #,##0_);_(* \(#,##0\);_(* &quot;-&quot;_);_(@_)">
                  <c:v>4442</c:v>
                </c:pt>
                <c:pt idx="104" formatCode="_(* #,##0_);_(* \(#,##0\);_(* &quot;-&quot;_);_(@_)">
                  <c:v>4384</c:v>
                </c:pt>
                <c:pt idx="105" formatCode="_(* #,##0_);_(* \(#,##0\);_(* &quot;-&quot;_);_(@_)">
                  <c:v>4384</c:v>
                </c:pt>
                <c:pt idx="106" formatCode="_(* #,##0_);_(* \(#,##0\);_(* &quot;-&quot;_);_(@_)">
                  <c:v>4374</c:v>
                </c:pt>
                <c:pt idx="107" formatCode="_(* #,##0_);_(* \(#,##0\);_(* &quot;-&quot;_);_(@_)">
                  <c:v>3947</c:v>
                </c:pt>
                <c:pt idx="108" formatCode="_(* #,##0_);_(* \(#,##0\);_(* &quot;-&quot;_);_(@_)">
                  <c:v>4078</c:v>
                </c:pt>
                <c:pt idx="109" formatCode="_(* #,##0_);_(* \(#,##0\);_(* &quot;-&quot;_);_(@_)">
                  <c:v>4043</c:v>
                </c:pt>
                <c:pt idx="110" formatCode="_(* #,##0_);_(* \(#,##0\);_(* &quot;-&quot;_);_(@_)">
                  <c:v>3933</c:v>
                </c:pt>
                <c:pt idx="111" formatCode="_(* #,##0_);_(* \(#,##0\);_(* &quot;-&quot;_);_(@_)">
                  <c:v>3788</c:v>
                </c:pt>
                <c:pt idx="112" formatCode="_(* #,##0_);_(* \(#,##0\);_(* &quot;-&quot;_);_(@_)">
                  <c:v>3597</c:v>
                </c:pt>
                <c:pt idx="113" formatCode="_(* #,##0_);_(* \(#,##0\);_(* &quot;-&quot;_);_(@_)">
                  <c:v>3263</c:v>
                </c:pt>
                <c:pt idx="114" formatCode="_(* #,##0_);_(* \(#,##0\);_(* &quot;-&quot;_);_(@_)">
                  <c:v>3124</c:v>
                </c:pt>
                <c:pt idx="115" formatCode="_(* #,##0_);_(* \(#,##0\);_(* &quot;-&quot;_);_(@_)">
                  <c:v>3385</c:v>
                </c:pt>
                <c:pt idx="116" formatCode="_(* #,##0_);_(* \(#,##0\);_(* &quot;-&quot;_);_(@_)">
                  <c:v>3346</c:v>
                </c:pt>
                <c:pt idx="117" formatCode="_(* #,##0_);_(* \(#,##0\);_(* &quot;-&quot;_);_(@_)">
                  <c:v>3297</c:v>
                </c:pt>
                <c:pt idx="118" formatCode="_(* #,##0_);_(* \(#,##0\);_(* &quot;-&quot;_);_(@_)">
                  <c:v>3182</c:v>
                </c:pt>
                <c:pt idx="119" formatCode="_(* #,##0_);_(* \(#,##0\);_(* &quot;-&quot;_);_(@_)">
                  <c:v>3056</c:v>
                </c:pt>
                <c:pt idx="120" formatCode="_(* #,##0_);_(* \(#,##0\);_(* &quot;-&quot;_);_(@_)">
                  <c:v>2874</c:v>
                </c:pt>
                <c:pt idx="121" formatCode="_(* #,##0_);_(* \(#,##0\);_(* &quot;-&quot;_);_(@_)">
                  <c:v>2728</c:v>
                </c:pt>
                <c:pt idx="122" formatCode="_(* #,##0_);_(* \(#,##0\);_(* &quot;-&quot;_);_(@_)">
                  <c:v>2614</c:v>
                </c:pt>
                <c:pt idx="123" formatCode="_(* #,##0_);_(* \(#,##0\);_(* &quot;-&quot;_);_(@_)">
                  <c:v>2548</c:v>
                </c:pt>
                <c:pt idx="124" formatCode="_(* #,##0_);_(* \(#,##0\);_(* &quot;-&quot;_);_(@_)">
                  <c:v>2592</c:v>
                </c:pt>
                <c:pt idx="125" formatCode="_(* #,##0_);_(* \(#,##0\);_(* &quot;-&quot;_);_(@_)">
                  <c:v>2653</c:v>
                </c:pt>
                <c:pt idx="126" formatCode="_(* #,##0_);_(* \(#,##0\);_(* &quot;-&quot;_);_(@_)">
                  <c:v>2592</c:v>
                </c:pt>
                <c:pt idx="127" formatCode="_(* #,##0_);_(* \(#,##0\);_(* &quot;-&quot;_);_(@_)">
                  <c:v>2186</c:v>
                </c:pt>
                <c:pt idx="128" formatCode="_(* #,##0_);_(* \(#,##0\);_(* &quot;-&quot;_);_(@_)">
                  <c:v>2127</c:v>
                </c:pt>
                <c:pt idx="129" formatCode="_(* #,##0_);_(* \(#,##0\);_(* &quot;-&quot;_);_(@_)">
                  <c:v>2136</c:v>
                </c:pt>
                <c:pt idx="130" formatCode="_(* #,##0_);_(* \(#,##0\);_(* &quot;-&quot;_);_(@_)">
                  <c:v>2192</c:v>
                </c:pt>
                <c:pt idx="131" formatCode="_(* #,##0_);_(* \(#,##0\);_(* &quot;-&quot;_);_(@_)">
                  <c:v>2241</c:v>
                </c:pt>
                <c:pt idx="132" formatCode="_(* #,##0_);_(* \(#,##0\);_(* &quot;-&quot;_);_(@_)">
                  <c:v>2317</c:v>
                </c:pt>
                <c:pt idx="133" formatCode="_(* #,##0_);_(* \(#,##0\);_(* &quot;-&quot;_);_(@_)">
                  <c:v>2392</c:v>
                </c:pt>
                <c:pt idx="134" formatCode="_(* #,##0_);_(* \(#,##0\);_(* &quot;-&quot;_);_(@_)">
                  <c:v>2463</c:v>
                </c:pt>
                <c:pt idx="135" formatCode="_(* #,##0_);_(* \(#,##0\);_(* &quot;-&quot;_);_(@_)">
                  <c:v>2512</c:v>
                </c:pt>
                <c:pt idx="136" formatCode="_(* #,##0_);_(* \(#,##0\);_(* &quot;-&quot;_);_(@_)">
                  <c:v>2524</c:v>
                </c:pt>
                <c:pt idx="137" formatCode="_(* #,##0_);_(* \(#,##0\);_(* &quot;-&quot;_);_(@_)">
                  <c:v>2543</c:v>
                </c:pt>
                <c:pt idx="138" formatCode="_(* #,##0_);_(* \(#,##0\);_(* &quot;-&quot;_);_(@_)">
                  <c:v>2555</c:v>
                </c:pt>
                <c:pt idx="139" formatCode="_(* #,##0_);_(* \(#,##0\);_(* &quot;-&quot;_);_(@_)">
                  <c:v>2513</c:v>
                </c:pt>
                <c:pt idx="140" formatCode="_(* #,##0_);_(* \(#,##0\);_(* &quot;-&quot;_);_(@_)">
                  <c:v>2540</c:v>
                </c:pt>
                <c:pt idx="141" formatCode="_(* #,##0_);_(* \(#,##0\);_(* &quot;-&quot;_);_(@_)">
                  <c:v>2477</c:v>
                </c:pt>
                <c:pt idx="142" formatCode="_(* #,##0_);_(* \(#,##0\);_(* &quot;-&quot;??_);_(@_)">
                  <c:v>2456</c:v>
                </c:pt>
                <c:pt idx="143" formatCode="_(* #,##0_);_(* \(#,##0\);_(* &quot;-&quot;??_);_(@_)">
                  <c:v>2424</c:v>
                </c:pt>
                <c:pt idx="144" formatCode="_(* #,##0_);_(* \(#,##0\);_(* &quot;-&quot;??_);_(@_)">
                  <c:v>2472</c:v>
                </c:pt>
                <c:pt idx="145" formatCode="_(* #,##0_);_(* \(#,##0\);_(* &quot;-&quot;??_);_(@_)">
                  <c:v>2473</c:v>
                </c:pt>
                <c:pt idx="146" formatCode="_(* #,##0_);_(* \(#,##0\);_(* &quot;-&quot;??_);_(@_)">
                  <c:v>2403</c:v>
                </c:pt>
                <c:pt idx="147" formatCode="_(* #,##0_);_(* \(#,##0\);_(* &quot;-&quot;??_);_(@_)">
                  <c:v>2323</c:v>
                </c:pt>
                <c:pt idx="148" formatCode="_(* #,##0_);_(* \(#,##0\);_(* &quot;-&quot;??_);_(@_)">
                  <c:v>2203</c:v>
                </c:pt>
                <c:pt idx="149" formatCode="_(* #,##0_);_(* \(#,##0\);_(* &quot;-&quot;??_);_(@_)">
                  <c:v>2112</c:v>
                </c:pt>
                <c:pt idx="150" formatCode="_(* #,##0_);_(* \(#,##0\);_(* &quot;-&quot;??_);_(@_)">
                  <c:v>2083</c:v>
                </c:pt>
                <c:pt idx="151" formatCode="_(* #,##0_);_(* \(#,##0\);_(* &quot;-&quot;??_);_(@_)">
                  <c:v>2051</c:v>
                </c:pt>
                <c:pt idx="152" formatCode="_(* #,##0_);_(* \(#,##0\);_(* &quot;-&quot;??_);_(@_)">
                  <c:v>2020</c:v>
                </c:pt>
                <c:pt idx="153" formatCode="_(* #,##0_);_(* \(#,##0\);_(* &quot;-&quot;??_);_(@_)">
                  <c:v>2120</c:v>
                </c:pt>
                <c:pt idx="154" formatCode="_(* #,##0_);_(* \(#,##0\);_(* &quot;-&quot;??_);_(@_)">
                  <c:v>2126</c:v>
                </c:pt>
                <c:pt idx="155" formatCode="_(* #,##0_);_(* \(#,##0\);_(* &quot;-&quot;??_);_(@_)">
                  <c:v>2187</c:v>
                </c:pt>
                <c:pt idx="156" formatCode="_(* #,##0_);_(* \(#,##0\);_(* &quot;-&quot;??_);_(@_)">
                  <c:v>2211</c:v>
                </c:pt>
                <c:pt idx="157" formatCode="_(* #,##0_);_(* \(#,##0\);_(* &quot;-&quot;??_);_(@_)">
                  <c:v>2158</c:v>
                </c:pt>
                <c:pt idx="158" formatCode="_(* #,##0_);_(* \(#,##0\);_(* &quot;-&quot;??_);_(@_)">
                  <c:v>2056</c:v>
                </c:pt>
                <c:pt idx="159" formatCode="_(* #,##0_);_(* \(#,##0\);_(* &quot;-&quot;??_);_(@_)">
                  <c:v>2258</c:v>
                </c:pt>
                <c:pt idx="160" formatCode="_(* #,##0_);_(* \(#,##0\);_(* &quot;-&quot;??_);_(@_)">
                  <c:v>2542</c:v>
                </c:pt>
                <c:pt idx="161" formatCode="_(* #,##0_);_(* \(#,##0\);_(* &quot;-&quot;??_);_(@_)">
                  <c:v>2646</c:v>
                </c:pt>
                <c:pt idx="162" formatCode="_(* #,##0_);_(* \(#,##0\);_(* &quot;-&quot;??_);_(@_)">
                  <c:v>2776</c:v>
                </c:pt>
                <c:pt idx="163" formatCode="_(* #,##0_);_(* \(#,##0\);_(* &quot;-&quot;??_);_(@_)">
                  <c:v>2851</c:v>
                </c:pt>
                <c:pt idx="164" formatCode="_(* #,##0_);_(* \(#,##0\);_(* &quot;-&quot;??_);_(@_)">
                  <c:v>2853</c:v>
                </c:pt>
                <c:pt idx="165" formatCode="_(* #,##0_);_(* \(#,##0\);_(* &quot;-&quot;??_);_(@_)">
                  <c:v>2807</c:v>
                </c:pt>
                <c:pt idx="166" formatCode="_(* #,##0_);_(* \(#,##0\);_(* &quot;-&quot;??_);_(@_)">
                  <c:v>2878</c:v>
                </c:pt>
                <c:pt idx="167" formatCode="_(* #,##0_);_(* \(#,##0\);_(* &quot;-&quot;??_);_(@_)">
                  <c:v>2798</c:v>
                </c:pt>
                <c:pt idx="168" formatCode="_(* #,##0_);_(* \(#,##0\);_(* &quot;-&quot;??_);_(@_)">
                  <c:v>2783</c:v>
                </c:pt>
                <c:pt idx="169" formatCode="_(* #,##0_);_(* \(#,##0\);_(* &quot;-&quot;??_);_(@_)">
                  <c:v>2783</c:v>
                </c:pt>
                <c:pt idx="170" formatCode="_(* #,##0_);_(* \(#,##0\);_(* &quot;-&quot;??_);_(@_)">
                  <c:v>2843</c:v>
                </c:pt>
                <c:pt idx="171" formatCode="_(* #,##0_);_(* \(#,##0\);_(* &quot;-&quot;??_);_(@_)">
                  <c:v>2818</c:v>
                </c:pt>
                <c:pt idx="172" formatCode="#,##0">
                  <c:v>2666</c:v>
                </c:pt>
                <c:pt idx="173" formatCode="_(* #,##0_);_(* \(#,##0\);_(* &quot;-&quot;??_);_(@_)">
                  <c:v>2690</c:v>
                </c:pt>
                <c:pt idx="174" formatCode="#,##0">
                  <c:v>2582</c:v>
                </c:pt>
                <c:pt idx="175" formatCode="_(* #,##0_);_(* \(#,##0\);_(* &quot;-&quot;??_);_(@_)">
                  <c:v>2549</c:v>
                </c:pt>
                <c:pt idx="176" formatCode="#,##0">
                  <c:v>2480</c:v>
                </c:pt>
                <c:pt idx="177" formatCode="_(* #,##0_);_(* \(#,##0\);_(* &quot;-&quot;??_);_(@_)">
                  <c:v>2404</c:v>
                </c:pt>
                <c:pt idx="178" formatCode="#,##0">
                  <c:v>2259</c:v>
                </c:pt>
                <c:pt idx="179" formatCode="#,##0">
                  <c:v>2221</c:v>
                </c:pt>
                <c:pt idx="180" formatCode="#,##0">
                  <c:v>2221</c:v>
                </c:pt>
                <c:pt idx="181" formatCode="#,##0">
                  <c:v>2085</c:v>
                </c:pt>
                <c:pt idx="182" formatCode="#,##0">
                  <c:v>2036</c:v>
                </c:pt>
                <c:pt idx="183" formatCode="#,##0">
                  <c:v>1952</c:v>
                </c:pt>
                <c:pt idx="184" formatCode="#,##0">
                  <c:v>1891</c:v>
                </c:pt>
                <c:pt idx="185" formatCode="#,##0">
                  <c:v>1762</c:v>
                </c:pt>
                <c:pt idx="186" formatCode="#,##0">
                  <c:v>1687</c:v>
                </c:pt>
                <c:pt idx="187" formatCode="#,##0">
                  <c:v>1629</c:v>
                </c:pt>
                <c:pt idx="188" formatCode="#,##0">
                  <c:v>1594</c:v>
                </c:pt>
                <c:pt idx="189" formatCode="#,##0">
                  <c:v>1579</c:v>
                </c:pt>
                <c:pt idx="190" formatCode="#,##0">
                  <c:v>1482</c:v>
                </c:pt>
                <c:pt idx="191" formatCode="#,##0">
                  <c:v>1433</c:v>
                </c:pt>
                <c:pt idx="192" formatCode="#,##0">
                  <c:v>1340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AD9-4FC2-8767-D397F67ED64D}"/>
            </c:ext>
          </c:extLst>
        </c:ser>
        <c:ser>
          <c:idx val="2"/>
          <c:order val="2"/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78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92-4456-9469-BC8B92C2FF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Hoja1!$A$2:$A$194</c:f>
              <c:strCache>
                <c:ptCount val="193"/>
                <c:pt idx="0">
                  <c:v>Fecha</c:v>
                </c:pt>
                <c:pt idx="13">
                  <c:v>ene-09</c:v>
                </c:pt>
                <c:pt idx="14">
                  <c:v>feb-09</c:v>
                </c:pt>
                <c:pt idx="15">
                  <c:v>mar-09</c:v>
                </c:pt>
                <c:pt idx="16">
                  <c:v>abr-09</c:v>
                </c:pt>
                <c:pt idx="17">
                  <c:v>may-09</c:v>
                </c:pt>
                <c:pt idx="18">
                  <c:v>jun-09</c:v>
                </c:pt>
                <c:pt idx="19">
                  <c:v>jul-09</c:v>
                </c:pt>
                <c:pt idx="20">
                  <c:v>ago-09</c:v>
                </c:pt>
                <c:pt idx="21">
                  <c:v>sep-09</c:v>
                </c:pt>
                <c:pt idx="22">
                  <c:v>oct-09</c:v>
                </c:pt>
                <c:pt idx="23">
                  <c:v>nov-09</c:v>
                </c:pt>
                <c:pt idx="24">
                  <c:v>dic-09</c:v>
                </c:pt>
                <c:pt idx="25">
                  <c:v>ene-10</c:v>
                </c:pt>
                <c:pt idx="26">
                  <c:v>feb-10</c:v>
                </c:pt>
                <c:pt idx="27">
                  <c:v>mar-10</c:v>
                </c:pt>
                <c:pt idx="28">
                  <c:v>abr-10</c:v>
                </c:pt>
                <c:pt idx="29">
                  <c:v>may-10</c:v>
                </c:pt>
                <c:pt idx="30">
                  <c:v>jun-10</c:v>
                </c:pt>
                <c:pt idx="31">
                  <c:v>jul-10</c:v>
                </c:pt>
                <c:pt idx="32">
                  <c:v>ago-10</c:v>
                </c:pt>
                <c:pt idx="33">
                  <c:v>sep-10</c:v>
                </c:pt>
                <c:pt idx="34">
                  <c:v>oct-10</c:v>
                </c:pt>
                <c:pt idx="35">
                  <c:v>nov-10</c:v>
                </c:pt>
                <c:pt idx="36">
                  <c:v>dic-10</c:v>
                </c:pt>
                <c:pt idx="37">
                  <c:v>ene-11</c:v>
                </c:pt>
                <c:pt idx="38">
                  <c:v>feb-11</c:v>
                </c:pt>
                <c:pt idx="39">
                  <c:v>mar-11</c:v>
                </c:pt>
                <c:pt idx="40">
                  <c:v>abr-11</c:v>
                </c:pt>
                <c:pt idx="41">
                  <c:v>may-11</c:v>
                </c:pt>
                <c:pt idx="42">
                  <c:v>jun-11</c:v>
                </c:pt>
                <c:pt idx="43">
                  <c:v>jul-11</c:v>
                </c:pt>
                <c:pt idx="44">
                  <c:v>ago-11</c:v>
                </c:pt>
                <c:pt idx="45">
                  <c:v>sep-11</c:v>
                </c:pt>
                <c:pt idx="46">
                  <c:v>oct-11</c:v>
                </c:pt>
                <c:pt idx="47">
                  <c:v>nov-11</c:v>
                </c:pt>
                <c:pt idx="48">
                  <c:v>dic-11</c:v>
                </c:pt>
                <c:pt idx="49">
                  <c:v>ene-12</c:v>
                </c:pt>
                <c:pt idx="50">
                  <c:v>feb-12</c:v>
                </c:pt>
                <c:pt idx="51">
                  <c:v>mar-12</c:v>
                </c:pt>
                <c:pt idx="52">
                  <c:v>abr-12</c:v>
                </c:pt>
                <c:pt idx="53">
                  <c:v>may-12</c:v>
                </c:pt>
                <c:pt idx="54">
                  <c:v>jun-12</c:v>
                </c:pt>
                <c:pt idx="55">
                  <c:v>jul-12</c:v>
                </c:pt>
                <c:pt idx="56">
                  <c:v>ago-12</c:v>
                </c:pt>
                <c:pt idx="57">
                  <c:v>sep-12</c:v>
                </c:pt>
                <c:pt idx="58">
                  <c:v>oct-12</c:v>
                </c:pt>
                <c:pt idx="59">
                  <c:v>nov-12</c:v>
                </c:pt>
                <c:pt idx="60">
                  <c:v>dic-12</c:v>
                </c:pt>
                <c:pt idx="61">
                  <c:v>ene-13</c:v>
                </c:pt>
                <c:pt idx="62">
                  <c:v>feb-13</c:v>
                </c:pt>
                <c:pt idx="63">
                  <c:v>mar-13</c:v>
                </c:pt>
                <c:pt idx="64">
                  <c:v>abr-13</c:v>
                </c:pt>
                <c:pt idx="65">
                  <c:v>may-13</c:v>
                </c:pt>
                <c:pt idx="66">
                  <c:v>jun-13</c:v>
                </c:pt>
                <c:pt idx="67">
                  <c:v>jul-13</c:v>
                </c:pt>
                <c:pt idx="68">
                  <c:v>ago-13</c:v>
                </c:pt>
                <c:pt idx="69">
                  <c:v>sep-13</c:v>
                </c:pt>
                <c:pt idx="70">
                  <c:v>oct-13</c:v>
                </c:pt>
                <c:pt idx="71">
                  <c:v>nov-13</c:v>
                </c:pt>
                <c:pt idx="72">
                  <c:v>dic-13</c:v>
                </c:pt>
                <c:pt idx="73">
                  <c:v>ene-14</c:v>
                </c:pt>
                <c:pt idx="74">
                  <c:v>feb-14</c:v>
                </c:pt>
                <c:pt idx="75">
                  <c:v>mar-14</c:v>
                </c:pt>
                <c:pt idx="76">
                  <c:v>abr-14</c:v>
                </c:pt>
                <c:pt idx="77">
                  <c:v>may-14</c:v>
                </c:pt>
                <c:pt idx="78">
                  <c:v>jun-14</c:v>
                </c:pt>
                <c:pt idx="79">
                  <c:v>jul-14</c:v>
                </c:pt>
                <c:pt idx="80">
                  <c:v>ago-14</c:v>
                </c:pt>
                <c:pt idx="81">
                  <c:v>sep-14</c:v>
                </c:pt>
                <c:pt idx="82">
                  <c:v>oct-14</c:v>
                </c:pt>
                <c:pt idx="83">
                  <c:v>nov-14</c:v>
                </c:pt>
                <c:pt idx="84">
                  <c:v>dic-14</c:v>
                </c:pt>
                <c:pt idx="85">
                  <c:v>ene-15</c:v>
                </c:pt>
                <c:pt idx="86">
                  <c:v>feb-15</c:v>
                </c:pt>
                <c:pt idx="87">
                  <c:v>mar-15</c:v>
                </c:pt>
                <c:pt idx="88">
                  <c:v>abr-15</c:v>
                </c:pt>
                <c:pt idx="89">
                  <c:v>may-15</c:v>
                </c:pt>
                <c:pt idx="90">
                  <c:v>jun-15</c:v>
                </c:pt>
                <c:pt idx="91">
                  <c:v>jul-15</c:v>
                </c:pt>
                <c:pt idx="92">
                  <c:v>ago-15</c:v>
                </c:pt>
                <c:pt idx="93">
                  <c:v>sep-15</c:v>
                </c:pt>
                <c:pt idx="94">
                  <c:v>oct-15</c:v>
                </c:pt>
                <c:pt idx="95">
                  <c:v>nov-15</c:v>
                </c:pt>
                <c:pt idx="96">
                  <c:v>dic-15</c:v>
                </c:pt>
                <c:pt idx="97">
                  <c:v>ene-16</c:v>
                </c:pt>
                <c:pt idx="98">
                  <c:v>feb-16</c:v>
                </c:pt>
                <c:pt idx="99">
                  <c:v>mar-16</c:v>
                </c:pt>
                <c:pt idx="100">
                  <c:v>abr-16</c:v>
                </c:pt>
                <c:pt idx="101">
                  <c:v>may-16</c:v>
                </c:pt>
                <c:pt idx="102">
                  <c:v>jun-16</c:v>
                </c:pt>
                <c:pt idx="103">
                  <c:v>jul-16</c:v>
                </c:pt>
                <c:pt idx="104">
                  <c:v>ago-16</c:v>
                </c:pt>
                <c:pt idx="105">
                  <c:v>sep-16</c:v>
                </c:pt>
                <c:pt idx="106">
                  <c:v>oct-16</c:v>
                </c:pt>
                <c:pt idx="107">
                  <c:v>nov-16</c:v>
                </c:pt>
                <c:pt idx="108">
                  <c:v>dic-16</c:v>
                </c:pt>
                <c:pt idx="109">
                  <c:v>ene-17</c:v>
                </c:pt>
                <c:pt idx="110">
                  <c:v>feb-17</c:v>
                </c:pt>
                <c:pt idx="111">
                  <c:v>mar-17</c:v>
                </c:pt>
                <c:pt idx="112">
                  <c:v>abr-17</c:v>
                </c:pt>
                <c:pt idx="113">
                  <c:v>may-17</c:v>
                </c:pt>
                <c:pt idx="114">
                  <c:v>jun-17</c:v>
                </c:pt>
                <c:pt idx="115">
                  <c:v>jul-17</c:v>
                </c:pt>
                <c:pt idx="116">
                  <c:v>ago-17</c:v>
                </c:pt>
                <c:pt idx="117">
                  <c:v>sep-17</c:v>
                </c:pt>
                <c:pt idx="118">
                  <c:v>oct-17</c:v>
                </c:pt>
                <c:pt idx="119">
                  <c:v>nov-17</c:v>
                </c:pt>
                <c:pt idx="120">
                  <c:v>dic-17</c:v>
                </c:pt>
                <c:pt idx="121">
                  <c:v>ene-18</c:v>
                </c:pt>
                <c:pt idx="122">
                  <c:v>feb-18</c:v>
                </c:pt>
                <c:pt idx="123">
                  <c:v>mar-18</c:v>
                </c:pt>
                <c:pt idx="124">
                  <c:v>abr-18</c:v>
                </c:pt>
                <c:pt idx="125">
                  <c:v>may-18</c:v>
                </c:pt>
                <c:pt idx="126">
                  <c:v>jun-18</c:v>
                </c:pt>
                <c:pt idx="127">
                  <c:v>jul-18</c:v>
                </c:pt>
                <c:pt idx="128">
                  <c:v>ago-18</c:v>
                </c:pt>
                <c:pt idx="129">
                  <c:v>sep-18</c:v>
                </c:pt>
                <c:pt idx="130">
                  <c:v>oct-18</c:v>
                </c:pt>
                <c:pt idx="131">
                  <c:v>nov-18</c:v>
                </c:pt>
                <c:pt idx="132">
                  <c:v>dic-18</c:v>
                </c:pt>
                <c:pt idx="133">
                  <c:v>ene-19</c:v>
                </c:pt>
                <c:pt idx="134">
                  <c:v>feb-19</c:v>
                </c:pt>
                <c:pt idx="135">
                  <c:v>mar-19</c:v>
                </c:pt>
                <c:pt idx="136">
                  <c:v>abr-19</c:v>
                </c:pt>
                <c:pt idx="137">
                  <c:v>may-19</c:v>
                </c:pt>
                <c:pt idx="138">
                  <c:v>jun-19</c:v>
                </c:pt>
                <c:pt idx="139">
                  <c:v>jul-19</c:v>
                </c:pt>
                <c:pt idx="140">
                  <c:v>ago-19</c:v>
                </c:pt>
                <c:pt idx="141">
                  <c:v>sep-19</c:v>
                </c:pt>
                <c:pt idx="142">
                  <c:v>oct-19</c:v>
                </c:pt>
                <c:pt idx="143">
                  <c:v>nov-19</c:v>
                </c:pt>
                <c:pt idx="144">
                  <c:v>dic-19</c:v>
                </c:pt>
                <c:pt idx="145">
                  <c:v>ene-20</c:v>
                </c:pt>
                <c:pt idx="146">
                  <c:v>feb-20</c:v>
                </c:pt>
                <c:pt idx="147">
                  <c:v>mar-20</c:v>
                </c:pt>
                <c:pt idx="148">
                  <c:v>abr-20</c:v>
                </c:pt>
                <c:pt idx="149">
                  <c:v>may-20</c:v>
                </c:pt>
                <c:pt idx="150">
                  <c:v>jun-20</c:v>
                </c:pt>
                <c:pt idx="151">
                  <c:v>jul-20</c:v>
                </c:pt>
                <c:pt idx="152">
                  <c:v>ago-20</c:v>
                </c:pt>
                <c:pt idx="153">
                  <c:v>sep-20</c:v>
                </c:pt>
                <c:pt idx="154">
                  <c:v>oct-20</c:v>
                </c:pt>
                <c:pt idx="155">
                  <c:v>nov-20</c:v>
                </c:pt>
                <c:pt idx="156">
                  <c:v>dic-20</c:v>
                </c:pt>
                <c:pt idx="157">
                  <c:v>ene-21</c:v>
                </c:pt>
                <c:pt idx="158">
                  <c:v>feb-21</c:v>
                </c:pt>
                <c:pt idx="159">
                  <c:v>mar-21</c:v>
                </c:pt>
                <c:pt idx="160">
                  <c:v>abr-21</c:v>
                </c:pt>
                <c:pt idx="161">
                  <c:v>may-21</c:v>
                </c:pt>
                <c:pt idx="162">
                  <c:v>jun-21</c:v>
                </c:pt>
                <c:pt idx="163">
                  <c:v>jul-21</c:v>
                </c:pt>
                <c:pt idx="164">
                  <c:v>ago-21</c:v>
                </c:pt>
                <c:pt idx="165">
                  <c:v>sep-21</c:v>
                </c:pt>
                <c:pt idx="166">
                  <c:v>oct-21</c:v>
                </c:pt>
                <c:pt idx="167">
                  <c:v>nov-21</c:v>
                </c:pt>
                <c:pt idx="168">
                  <c:v>dic-21</c:v>
                </c:pt>
                <c:pt idx="169">
                  <c:v>ene-22</c:v>
                </c:pt>
                <c:pt idx="170">
                  <c:v>feb-22</c:v>
                </c:pt>
                <c:pt idx="171">
                  <c:v>mar-22</c:v>
                </c:pt>
                <c:pt idx="172">
                  <c:v>abr-22</c:v>
                </c:pt>
                <c:pt idx="173">
                  <c:v>may-22</c:v>
                </c:pt>
                <c:pt idx="174">
                  <c:v>jun-22</c:v>
                </c:pt>
                <c:pt idx="175">
                  <c:v>jul-22</c:v>
                </c:pt>
                <c:pt idx="176">
                  <c:v>ago-22</c:v>
                </c:pt>
                <c:pt idx="177">
                  <c:v>sep-22</c:v>
                </c:pt>
                <c:pt idx="178">
                  <c:v>oct-22</c:v>
                </c:pt>
                <c:pt idx="179">
                  <c:v>nov-22</c:v>
                </c:pt>
                <c:pt idx="180">
                  <c:v>dic-22</c:v>
                </c:pt>
                <c:pt idx="181">
                  <c:v>ene-23</c:v>
                </c:pt>
                <c:pt idx="182">
                  <c:v>feb-23</c:v>
                </c:pt>
                <c:pt idx="183">
                  <c:v>mar-23</c:v>
                </c:pt>
                <c:pt idx="184">
                  <c:v>abr-23</c:v>
                </c:pt>
                <c:pt idx="185">
                  <c:v>may-23</c:v>
                </c:pt>
                <c:pt idx="186">
                  <c:v>jun-23</c:v>
                </c:pt>
                <c:pt idx="187">
                  <c:v>jul-23</c:v>
                </c:pt>
                <c:pt idx="188">
                  <c:v>ago-23</c:v>
                </c:pt>
                <c:pt idx="189">
                  <c:v>sep-23</c:v>
                </c:pt>
                <c:pt idx="190">
                  <c:v>oct-23</c:v>
                </c:pt>
                <c:pt idx="191">
                  <c:v>nov-23</c:v>
                </c:pt>
                <c:pt idx="192">
                  <c:v>dic-23</c:v>
                </c:pt>
              </c:strCache>
            </c:strRef>
          </c:cat>
          <c:val>
            <c:numRef>
              <c:f>Hoja1!$D$2:$D$194</c:f>
              <c:numCache>
                <c:formatCode>General</c:formatCode>
                <c:ptCount val="193"/>
                <c:pt idx="0">
                  <c:v>0</c:v>
                </c:pt>
                <c:pt idx="53" formatCode="_(* #,##0_);_(* \(#,##0\);_(* &quot;-&quot;??_);_(@_)">
                  <c:v>7940</c:v>
                </c:pt>
                <c:pt idx="54" formatCode="_(* #,##0_);_(* \(#,##0\);_(* &quot;-&quot;??_);_(@_)">
                  <c:v>7654</c:v>
                </c:pt>
                <c:pt idx="55" formatCode="_(* #,##0_);_(* \(#,##0\);_(* &quot;-&quot;??_);_(@_)">
                  <c:v>7660</c:v>
                </c:pt>
                <c:pt idx="56" formatCode="_(* #,##0_);_(* \(#,##0\);_(* &quot;-&quot;??_);_(@_)">
                  <c:v>7648</c:v>
                </c:pt>
                <c:pt idx="57" formatCode="_(* #,##0_);_(* \(#,##0\);_(* &quot;-&quot;??_);_(@_)">
                  <c:v>7571</c:v>
                </c:pt>
                <c:pt idx="58" formatCode="_(* #,##0_);_(* \(#,##0\);_(* &quot;-&quot;??_);_(@_)">
                  <c:v>7601</c:v>
                </c:pt>
                <c:pt idx="59" formatCode="_(* #,##0_);_(* \(#,##0\);_(* &quot;-&quot;??_);_(@_)">
                  <c:v>7470</c:v>
                </c:pt>
                <c:pt idx="60" formatCode="_(* #,##0_);_(* \(#,##0\);_(* &quot;-&quot;??_);_(@_)">
                  <c:v>7167</c:v>
                </c:pt>
                <c:pt idx="61" formatCode="_(* #,##0_);_(* \(#,##0\);_(* &quot;-&quot;??_);_(@_)">
                  <c:v>7198</c:v>
                </c:pt>
                <c:pt idx="62" formatCode="_(* #,##0_);_(* \(#,##0\);_(* &quot;-&quot;??_);_(@_)">
                  <c:v>7240</c:v>
                </c:pt>
                <c:pt idx="63" formatCode="_(* #,##0_);_(* \(#,##0\);_(* &quot;-&quot;??_);_(@_)">
                  <c:v>7346</c:v>
                </c:pt>
                <c:pt idx="64" formatCode="_(* #,##0_);_(* \(#,##0\);_(* &quot;-&quot;??_);_(@_)">
                  <c:v>7409</c:v>
                </c:pt>
                <c:pt idx="65" formatCode="_(* #,##0_);_(* \(#,##0\);_(* &quot;-&quot;??_);_(@_)">
                  <c:v>7454</c:v>
                </c:pt>
                <c:pt idx="66" formatCode="_(* #,##0_);_(* \(#,##0\);_(* &quot;-&quot;??_);_(@_)">
                  <c:v>7833</c:v>
                </c:pt>
                <c:pt idx="67" formatCode="_(* #,##0_);_(* \(#,##0\);_(* &quot;-&quot;??_);_(@_)">
                  <c:v>8114</c:v>
                </c:pt>
                <c:pt idx="68" formatCode="_(* #,##0_);_(* \(#,##0\);_(* &quot;-&quot;??_);_(@_)">
                  <c:v>8265</c:v>
                </c:pt>
                <c:pt idx="69" formatCode="_(* #,##0_);_(* \(#,##0\);_(* &quot;-&quot;??_);_(@_)">
                  <c:v>8306</c:v>
                </c:pt>
                <c:pt idx="70" formatCode="_(* #,##0_);_(* \(#,##0\);_(* &quot;-&quot;??_);_(@_)">
                  <c:v>8434</c:v>
                </c:pt>
                <c:pt idx="71" formatCode="_(* #,##0_);_(* \(#,##0\);_(* &quot;-&quot;??_);_(@_)">
                  <c:v>8429</c:v>
                </c:pt>
                <c:pt idx="72" formatCode="_(* #,##0_);_(* \(#,##0\);_(* &quot;-&quot;??_);_(@_)">
                  <c:v>8406</c:v>
                </c:pt>
                <c:pt idx="73" formatCode="_(* #,##0_);_(* \(#,##0\);_(* &quot;-&quot;_);_(@_)">
                  <c:v>8413</c:v>
                </c:pt>
                <c:pt idx="74" formatCode="_(* #,##0_);_(* \(#,##0\);_(* &quot;-&quot;_);_(@_)">
                  <c:v>8212</c:v>
                </c:pt>
                <c:pt idx="75" formatCode="_(* #,##0_);_(* \(#,##0\);_(* &quot;-&quot;_);_(@_)">
                  <c:v>8063</c:v>
                </c:pt>
                <c:pt idx="76" formatCode="_(* #,##0_);_(* \(#,##0\);_(* &quot;-&quot;_);_(@_)">
                  <c:v>7961</c:v>
                </c:pt>
                <c:pt idx="77" formatCode="_(* #,##0_);_(* \(#,##0\);_(* &quot;-&quot;_);_(@_)">
                  <c:v>7736</c:v>
                </c:pt>
                <c:pt idx="78" formatCode="_(* #,##0_);_(* \(#,##0\);_(* &quot;-&quot;_);_(@_)">
                  <c:v>7688</c:v>
                </c:pt>
                <c:pt idx="79" formatCode="_(* #,##0_);_(* \(#,##0\);_(* &quot;-&quot;_);_(@_)">
                  <c:v>7314</c:v>
                </c:pt>
                <c:pt idx="80" formatCode="_(* #,##0_);_(* \(#,##0\);_(* &quot;-&quot;_);_(@_)">
                  <c:v>7058</c:v>
                </c:pt>
                <c:pt idx="81" formatCode="_(* #,##0_);_(* \(#,##0\);_(* &quot;-&quot;_);_(@_)">
                  <c:v>6792</c:v>
                </c:pt>
                <c:pt idx="82" formatCode="_(* #,##0_);_(* \(#,##0\);_(* &quot;-&quot;_);_(@_)">
                  <c:v>6514</c:v>
                </c:pt>
                <c:pt idx="83" formatCode="_(* #,##0_);_(* \(#,##0\);_(* &quot;-&quot;_);_(@_)">
                  <c:v>6581</c:v>
                </c:pt>
                <c:pt idx="84" formatCode="_(* #,##0_);_(* \(#,##0\);_(* &quot;-&quot;_);_(@_)">
                  <c:v>6637</c:v>
                </c:pt>
                <c:pt idx="85" formatCode="_(* #,##0_);_(* \(#,##0\);_(* &quot;-&quot;_);_(@_)">
                  <c:v>6385</c:v>
                </c:pt>
                <c:pt idx="86" formatCode="_(* #,##0_);_(* \(#,##0\);_(* &quot;-&quot;_);_(@_)">
                  <c:v>6494</c:v>
                </c:pt>
                <c:pt idx="87" formatCode="_(* #,##0_);_(* \(#,##0\);_(* &quot;-&quot;_);_(@_)">
                  <c:v>6344</c:v>
                </c:pt>
                <c:pt idx="88" formatCode="_(* #,##0_);_(* \(#,##0\);_(* &quot;-&quot;_);_(@_)">
                  <c:v>6105</c:v>
                </c:pt>
                <c:pt idx="89" formatCode="_(* #,##0_);_(* \(#,##0\);_(* &quot;-&quot;_);_(@_)">
                  <c:v>6033</c:v>
                </c:pt>
                <c:pt idx="90" formatCode="_(* #,##0_);_(* \(#,##0\);_(* &quot;-&quot;_);_(@_)">
                  <c:v>5727</c:v>
                </c:pt>
                <c:pt idx="91" formatCode="_(* #,##0_);_(* \(#,##0\);_(* &quot;-&quot;_);_(@_)">
                  <c:v>5646</c:v>
                </c:pt>
                <c:pt idx="92" formatCode="_(* #,##0_);_(* \(#,##0\);_(* &quot;-&quot;_);_(@_)">
                  <c:v>5701</c:v>
                </c:pt>
                <c:pt idx="93" formatCode="_(* #,##0_);_(* \(#,##0\);_(* &quot;-&quot;_);_(@_)">
                  <c:v>5880</c:v>
                </c:pt>
                <c:pt idx="94" formatCode="_(* #,##0_);_(* \(#,##0\);_(* &quot;-&quot;_);_(@_)">
                  <c:v>6478</c:v>
                </c:pt>
                <c:pt idx="95" formatCode="_(* #,##0_);_(* \(#,##0\);_(* &quot;-&quot;_);_(@_)">
                  <c:v>7201</c:v>
                </c:pt>
                <c:pt idx="96" formatCode="_(* #,##0_);_(* \(#,##0\);_(* &quot;-&quot;_);_(@_)">
                  <c:v>6940</c:v>
                </c:pt>
                <c:pt idx="97" formatCode="_(* #,##0_);_(* \(#,##0\);_(* &quot;-&quot;_);_(@_)">
                  <c:v>6926</c:v>
                </c:pt>
                <c:pt idx="98" formatCode="_(* #,##0_);_(* \(#,##0\);_(* &quot;-&quot;_);_(@_)">
                  <c:v>6929</c:v>
                </c:pt>
                <c:pt idx="99" formatCode="_(* #,##0_);_(* \(#,##0\);_(* &quot;-&quot;_);_(@_)">
                  <c:v>6994</c:v>
                </c:pt>
                <c:pt idx="100" formatCode="_(* #,##0_);_(* \(#,##0\);_(* &quot;-&quot;_);_(@_)">
                  <c:v>7112</c:v>
                </c:pt>
                <c:pt idx="101" formatCode="_(* #,##0_);_(* \(#,##0\);_(* &quot;-&quot;_);_(@_)">
                  <c:v>7243</c:v>
                </c:pt>
                <c:pt idx="102" formatCode="_(* #,##0_);_(* \(#,##0\);_(* &quot;-&quot;_);_(@_)">
                  <c:v>7282</c:v>
                </c:pt>
                <c:pt idx="103" formatCode="_(* #,##0_);_(* \(#,##0\);_(* &quot;-&quot;_);_(@_)">
                  <c:v>7287</c:v>
                </c:pt>
                <c:pt idx="104" formatCode="_(* #,##0_);_(* \(#,##0\);_(* &quot;-&quot;_);_(@_)">
                  <c:v>7089</c:v>
                </c:pt>
                <c:pt idx="105" formatCode="_(* #,##0_);_(* \(#,##0\);_(* &quot;-&quot;_);_(@_)">
                  <c:v>6937</c:v>
                </c:pt>
                <c:pt idx="106" formatCode="_(* #,##0_);_(* \(#,##0\);_(* &quot;-&quot;_);_(@_)">
                  <c:v>6486</c:v>
                </c:pt>
                <c:pt idx="107" formatCode="_(* #,##0_);_(* \(#,##0\);_(* &quot;-&quot;_);_(@_)">
                  <c:v>5657</c:v>
                </c:pt>
                <c:pt idx="108" formatCode="_(* #,##0_);_(* \(#,##0\);_(* &quot;-&quot;_);_(@_)">
                  <c:v>5796</c:v>
                </c:pt>
                <c:pt idx="109" formatCode="_(* #,##0_);_(* \(#,##0\);_(* &quot;-&quot;_);_(@_)">
                  <c:v>5978</c:v>
                </c:pt>
                <c:pt idx="110" formatCode="_(* #,##0_);_(* \(#,##0\);_(* &quot;-&quot;_);_(@_)">
                  <c:v>5831</c:v>
                </c:pt>
                <c:pt idx="111" formatCode="_(* #,##0_);_(* \(#,##0\);_(* &quot;-&quot;_);_(@_)">
                  <c:v>5839</c:v>
                </c:pt>
                <c:pt idx="112" formatCode="_(* #,##0_);_(* \(#,##0\);_(* &quot;-&quot;_);_(@_)">
                  <c:v>5671</c:v>
                </c:pt>
                <c:pt idx="113" formatCode="_(* #,##0_);_(* \(#,##0\);_(* &quot;-&quot;_);_(@_)">
                  <c:v>5432</c:v>
                </c:pt>
                <c:pt idx="114" formatCode="_(* #,##0_);_(* \(#,##0\);_(* &quot;-&quot;_);_(@_)">
                  <c:v>5246</c:v>
                </c:pt>
                <c:pt idx="115" formatCode="_(* #,##0_);_(* \(#,##0\);_(* &quot;-&quot;_);_(@_)">
                  <c:v>5588</c:v>
                </c:pt>
                <c:pt idx="116" formatCode="_(* #,##0_);_(* \(#,##0\);_(* &quot;-&quot;_);_(@_)">
                  <c:v>5580</c:v>
                </c:pt>
                <c:pt idx="117" formatCode="_(* #,##0_);_(* \(#,##0\);_(* &quot;-&quot;_);_(@_)">
                  <c:v>5588</c:v>
                </c:pt>
                <c:pt idx="118" formatCode="_(* #,##0_);_(* \(#,##0\);_(* &quot;-&quot;_);_(@_)">
                  <c:v>5249</c:v>
                </c:pt>
                <c:pt idx="119" formatCode="_(* #,##0_);_(* \(#,##0\);_(* &quot;-&quot;_);_(@_)">
                  <c:v>5087</c:v>
                </c:pt>
                <c:pt idx="120" formatCode="_(* #,##0_);_(* \(#,##0\);_(* &quot;-&quot;_);_(@_)">
                  <c:v>4854</c:v>
                </c:pt>
                <c:pt idx="121" formatCode="_(* #,##0_);_(* \(#,##0\);_(* &quot;-&quot;_);_(@_)">
                  <c:v>4512</c:v>
                </c:pt>
                <c:pt idx="122" formatCode="_(* #,##0_);_(* \(#,##0\);_(* &quot;-&quot;_);_(@_)">
                  <c:v>4483</c:v>
                </c:pt>
                <c:pt idx="123" formatCode="_(* #,##0_);_(* \(#,##0\);_(* &quot;-&quot;_);_(@_)">
                  <c:v>4199</c:v>
                </c:pt>
                <c:pt idx="124" formatCode="_(* #,##0_);_(* \(#,##0\);_(* &quot;-&quot;_);_(@_)">
                  <c:v>4212</c:v>
                </c:pt>
                <c:pt idx="125" formatCode="_(* #,##0_);_(* \(#,##0\);_(* &quot;-&quot;_);_(@_)">
                  <c:v>4277</c:v>
                </c:pt>
                <c:pt idx="126" formatCode="_(* #,##0_);_(* \(#,##0\);_(* &quot;-&quot;_);_(@_)">
                  <c:v>4261</c:v>
                </c:pt>
                <c:pt idx="127" formatCode="_(* #,##0_);_(* \(#,##0\);_(* &quot;-&quot;_);_(@_)">
                  <c:v>3800</c:v>
                </c:pt>
                <c:pt idx="128" formatCode="_(* #,##0_);_(* \(#,##0\);_(* &quot;-&quot;_);_(@_)">
                  <c:v>3772</c:v>
                </c:pt>
                <c:pt idx="129" formatCode="_(* #,##0_);_(* \(#,##0\);_(* &quot;-&quot;_);_(@_)">
                  <c:v>3749</c:v>
                </c:pt>
                <c:pt idx="130" formatCode="_(* #,##0_);_(* \(#,##0\);_(* &quot;-&quot;_);_(@_)">
                  <c:v>3779</c:v>
                </c:pt>
                <c:pt idx="131" formatCode="_(* #,##0_);_(* \(#,##0\);_(* &quot;-&quot;_);_(@_)">
                  <c:v>3755</c:v>
                </c:pt>
                <c:pt idx="132" formatCode="_(* #,##0_);_(* \(#,##0\);_(* &quot;-&quot;_);_(@_)">
                  <c:v>3809</c:v>
                </c:pt>
                <c:pt idx="133" formatCode="_(* #,##0_);_(* \(#,##0\);_(* &quot;-&quot;_);_(@_)">
                  <c:v>3812</c:v>
                </c:pt>
                <c:pt idx="134" formatCode="_(* #,##0_);_(* \(#,##0\);_(* &quot;-&quot;_);_(@_)">
                  <c:v>3781</c:v>
                </c:pt>
                <c:pt idx="135" formatCode="_(* #,##0_);_(* \(#,##0\);_(* &quot;-&quot;_);_(@_)">
                  <c:v>3819</c:v>
                </c:pt>
                <c:pt idx="136" formatCode="_(* #,##0_);_(* \(#,##0\);_(* &quot;-&quot;_);_(@_)">
                  <c:v>3812</c:v>
                </c:pt>
                <c:pt idx="137" formatCode="_(* #,##0_);_(* \(#,##0\);_(* &quot;-&quot;_);_(@_)">
                  <c:v>3794</c:v>
                </c:pt>
                <c:pt idx="138" formatCode="_(* #,##0_);_(* \(#,##0\);_(* &quot;-&quot;_);_(@_)">
                  <c:v>3805</c:v>
                </c:pt>
                <c:pt idx="139" formatCode="_(* #,##0_);_(* \(#,##0\);_(* &quot;-&quot;_);_(@_)">
                  <c:v>3767</c:v>
                </c:pt>
                <c:pt idx="140" formatCode="_(* #,##0_);_(* \(#,##0\);_(* &quot;-&quot;_);_(@_)">
                  <c:v>3913</c:v>
                </c:pt>
                <c:pt idx="141" formatCode="_(* #,##0_);_(* \(#,##0\);_(* &quot;-&quot;_);_(@_)">
                  <c:v>3966</c:v>
                </c:pt>
                <c:pt idx="142" formatCode="_(* #,##0_);_(* \(#,##0\);_(* &quot;-&quot;_);_(@_)">
                  <c:v>3994</c:v>
                </c:pt>
                <c:pt idx="143" formatCode="_(* #,##0_);_(* \(#,##0\);_(* &quot;-&quot;_);_(@_)">
                  <c:v>4051</c:v>
                </c:pt>
                <c:pt idx="144" formatCode="_(* #,##0_);_(* \(#,##0\);_(* &quot;-&quot;_);_(@_)">
                  <c:v>4416</c:v>
                </c:pt>
                <c:pt idx="145" formatCode="_(* #,##0_);_(* \(#,##0\);_(* &quot;-&quot;_);_(@_)">
                  <c:v>4718</c:v>
                </c:pt>
                <c:pt idx="146" formatCode="_(* #,##0_);_(* \(#,##0\);_(* &quot;-&quot;_);_(@_)">
                  <c:v>4927</c:v>
                </c:pt>
                <c:pt idx="147" formatCode="_(* #,##0_);_(* \(#,##0\);_(* &quot;-&quot;_);_(@_)">
                  <c:v>5057</c:v>
                </c:pt>
                <c:pt idx="148" formatCode="_(* #,##0_);_(* \(#,##0\);_(* &quot;-&quot;_);_(@_)">
                  <c:v>4900</c:v>
                </c:pt>
                <c:pt idx="149" formatCode="_(* #,##0_);_(* \(#,##0\);_(* &quot;-&quot;_);_(@_)">
                  <c:v>4784</c:v>
                </c:pt>
                <c:pt idx="150" formatCode="_(* #,##0_);_(* \(#,##0\);_(* &quot;-&quot;_);_(@_)">
                  <c:v>4767</c:v>
                </c:pt>
                <c:pt idx="151" formatCode="_(* #,##0_);_(* \(#,##0\);_(* &quot;-&quot;_);_(@_)">
                  <c:v>4902</c:v>
                </c:pt>
                <c:pt idx="152" formatCode="_(* #,##0_);_(* \(#,##0\);_(* &quot;-&quot;_);_(@_)">
                  <c:v>4854</c:v>
                </c:pt>
                <c:pt idx="153" formatCode="_(* #,##0_);_(* \(#,##0\);_(* &quot;-&quot;_);_(@_)">
                  <c:v>4979</c:v>
                </c:pt>
                <c:pt idx="154" formatCode="_(* #,##0_);_(* \(#,##0\);_(* &quot;-&quot;_);_(@_)">
                  <c:v>5021</c:v>
                </c:pt>
                <c:pt idx="155" formatCode="_(* #,##0_);_(* \(#,##0\);_(* &quot;-&quot;_);_(@_)">
                  <c:v>5228</c:v>
                </c:pt>
                <c:pt idx="156" formatCode="_(* #,##0_);_(* \(#,##0\);_(* &quot;-&quot;_);_(@_)">
                  <c:v>5026</c:v>
                </c:pt>
                <c:pt idx="157" formatCode="_(* #,##0_);_(* \(#,##0\);_(* &quot;-&quot;_);_(@_)">
                  <c:v>4785</c:v>
                </c:pt>
                <c:pt idx="158" formatCode="_(* #,##0_);_(* \(#,##0\);_(* &quot;-&quot;_);_(@_)">
                  <c:v>4671</c:v>
                </c:pt>
                <c:pt idx="159" formatCode="_(* #,##0_);_(* \(#,##0\);_(* &quot;-&quot;_);_(@_)">
                  <c:v>5029</c:v>
                </c:pt>
                <c:pt idx="160" formatCode="_(* #,##0_);_(* \(#,##0\);_(* &quot;-&quot;_);_(@_)">
                  <c:v>5687</c:v>
                </c:pt>
                <c:pt idx="161" formatCode="_(* #,##0_);_(* \(#,##0\);_(* &quot;-&quot;_);_(@_)">
                  <c:v>6089</c:v>
                </c:pt>
                <c:pt idx="162" formatCode="_(* #,##0_);_(* \(#,##0\);_(* &quot;-&quot;_);_(@_)">
                  <c:v>6541</c:v>
                </c:pt>
                <c:pt idx="163" formatCode="_(* #,##0_);_(* \(#,##0\);_(* &quot;-&quot;_);_(@_)">
                  <c:v>6706</c:v>
                </c:pt>
                <c:pt idx="164" formatCode="_(* #,##0_);_(* \(#,##0\);_(* &quot;-&quot;_);_(@_)">
                  <c:v>7058</c:v>
                </c:pt>
                <c:pt idx="165" formatCode="_(* #,##0_);_(* \(#,##0\);_(* &quot;-&quot;_);_(@_)">
                  <c:v>7296</c:v>
                </c:pt>
                <c:pt idx="166" formatCode="_(* #,##0_);_(* \(#,##0\);_(* &quot;-&quot;_);_(@_)">
                  <c:v>7572</c:v>
                </c:pt>
                <c:pt idx="167" formatCode="_(* #,##0_);_(* \(#,##0\);_(* &quot;-&quot;_);_(@_)">
                  <c:v>7593</c:v>
                </c:pt>
                <c:pt idx="168" formatCode="_(* #,##0_);_(* \(#,##0\);_(* &quot;-&quot;_);_(@_)">
                  <c:v>7705</c:v>
                </c:pt>
                <c:pt idx="169" formatCode="_(* #,##0_);_(* \(#,##0\);_(* &quot;-&quot;_);_(@_)">
                  <c:v>7923</c:v>
                </c:pt>
                <c:pt idx="170" formatCode="_(* #,##0_);_(* \(#,##0\);_(* &quot;-&quot;_);_(@_)">
                  <c:v>8018</c:v>
                </c:pt>
                <c:pt idx="171" formatCode="_(* #,##0_);_(* \(#,##0\);_(* &quot;-&quot;_);_(@_)">
                  <c:v>7988</c:v>
                </c:pt>
                <c:pt idx="172" formatCode="_(* #,##0_);_(* \(#,##0\);_(* &quot;-&quot;_);_(@_)">
                  <c:v>7649</c:v>
                </c:pt>
                <c:pt idx="173" formatCode="_(* #,##0_);_(* \(#,##0\);_(* &quot;-&quot;_);_(@_)">
                  <c:v>7509</c:v>
                </c:pt>
                <c:pt idx="174" formatCode="_(* #,##0_);_(* \(#,##0\);_(* &quot;-&quot;_);_(@_)">
                  <c:v>7176</c:v>
                </c:pt>
                <c:pt idx="175" formatCode="_(* #,##0_);_(* \(#,##0\);_(* &quot;-&quot;_);_(@_)">
                  <c:v>7009</c:v>
                </c:pt>
                <c:pt idx="176" formatCode="_(* #,##0_);_(* \(#,##0\);_(* &quot;-&quot;_);_(@_)">
                  <c:v>6596</c:v>
                </c:pt>
                <c:pt idx="177" formatCode="_(* #,##0_);_(* \(#,##0\);_(* &quot;-&quot;_);_(@_)">
                  <c:v>6194</c:v>
                </c:pt>
                <c:pt idx="178" formatCode="_(* #,##0_);_(* \(#,##0\);_(* &quot;-&quot;_);_(@_)">
                  <c:v>5889</c:v>
                </c:pt>
                <c:pt idx="179" formatCode="_(* #,##0_);_(* \(#,##0\);_(* &quot;-&quot;_);_(@_)">
                  <c:v>6031</c:v>
                </c:pt>
                <c:pt idx="180" formatCode="_(* #,##0_);_(* \(#,##0\);_(* &quot;-&quot;_);_(@_)">
                  <c:v>6031</c:v>
                </c:pt>
                <c:pt idx="181" formatCode="_(* #,##0_);_(* \(#,##0\);_(* &quot;-&quot;_);_(@_)">
                  <c:v>5628</c:v>
                </c:pt>
                <c:pt idx="182" formatCode="_(* #,##0_);_(* \(#,##0\);_(* &quot;-&quot;_);_(@_)">
                  <c:v>5257</c:v>
                </c:pt>
                <c:pt idx="183" formatCode="_(* #,##0_);_(* \(#,##0\);_(* &quot;-&quot;_);_(@_)">
                  <c:v>4923</c:v>
                </c:pt>
                <c:pt idx="184" formatCode="_(* #,##0_);_(* \(#,##0\);_(* &quot;-&quot;_);_(@_)">
                  <c:v>4649</c:v>
                </c:pt>
                <c:pt idx="185" formatCode="_(* #,##0_);_(* \(#,##0\);_(* &quot;-&quot;_);_(@_)">
                  <c:v>4693</c:v>
                </c:pt>
                <c:pt idx="186" formatCode="_(* #,##0_);_(* \(#,##0\);_(* &quot;-&quot;_);_(@_)">
                  <c:v>4264</c:v>
                </c:pt>
                <c:pt idx="187" formatCode="_(* #,##0_);_(* \(#,##0\);_(* &quot;-&quot;_);_(@_)">
                  <c:v>4106</c:v>
                </c:pt>
                <c:pt idx="188" formatCode="#,##0">
                  <c:v>3899</c:v>
                </c:pt>
                <c:pt idx="189" formatCode="#,##0">
                  <c:v>3868</c:v>
                </c:pt>
                <c:pt idx="190" formatCode="#,##0">
                  <c:v>3538</c:v>
                </c:pt>
                <c:pt idx="191" formatCode="#,##0">
                  <c:v>3124</c:v>
                </c:pt>
                <c:pt idx="192" formatCode="#,##0">
                  <c:v>3037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2AD9-4FC2-8767-D397F67ED64D}"/>
            </c:ext>
          </c:extLst>
        </c:ser>
        <c:ser>
          <c:idx val="3"/>
          <c:order val="3"/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strRef>
              <c:f>Hoja1!$A$2:$A$194</c:f>
              <c:strCache>
                <c:ptCount val="193"/>
                <c:pt idx="0">
                  <c:v>Fecha</c:v>
                </c:pt>
                <c:pt idx="13">
                  <c:v>ene-09</c:v>
                </c:pt>
                <c:pt idx="14">
                  <c:v>feb-09</c:v>
                </c:pt>
                <c:pt idx="15">
                  <c:v>mar-09</c:v>
                </c:pt>
                <c:pt idx="16">
                  <c:v>abr-09</c:v>
                </c:pt>
                <c:pt idx="17">
                  <c:v>may-09</c:v>
                </c:pt>
                <c:pt idx="18">
                  <c:v>jun-09</c:v>
                </c:pt>
                <c:pt idx="19">
                  <c:v>jul-09</c:v>
                </c:pt>
                <c:pt idx="20">
                  <c:v>ago-09</c:v>
                </c:pt>
                <c:pt idx="21">
                  <c:v>sep-09</c:v>
                </c:pt>
                <c:pt idx="22">
                  <c:v>oct-09</c:v>
                </c:pt>
                <c:pt idx="23">
                  <c:v>nov-09</c:v>
                </c:pt>
                <c:pt idx="24">
                  <c:v>dic-09</c:v>
                </c:pt>
                <c:pt idx="25">
                  <c:v>ene-10</c:v>
                </c:pt>
                <c:pt idx="26">
                  <c:v>feb-10</c:v>
                </c:pt>
                <c:pt idx="27">
                  <c:v>mar-10</c:v>
                </c:pt>
                <c:pt idx="28">
                  <c:v>abr-10</c:v>
                </c:pt>
                <c:pt idx="29">
                  <c:v>may-10</c:v>
                </c:pt>
                <c:pt idx="30">
                  <c:v>jun-10</c:v>
                </c:pt>
                <c:pt idx="31">
                  <c:v>jul-10</c:v>
                </c:pt>
                <c:pt idx="32">
                  <c:v>ago-10</c:v>
                </c:pt>
                <c:pt idx="33">
                  <c:v>sep-10</c:v>
                </c:pt>
                <c:pt idx="34">
                  <c:v>oct-10</c:v>
                </c:pt>
                <c:pt idx="35">
                  <c:v>nov-10</c:v>
                </c:pt>
                <c:pt idx="36">
                  <c:v>dic-10</c:v>
                </c:pt>
                <c:pt idx="37">
                  <c:v>ene-11</c:v>
                </c:pt>
                <c:pt idx="38">
                  <c:v>feb-11</c:v>
                </c:pt>
                <c:pt idx="39">
                  <c:v>mar-11</c:v>
                </c:pt>
                <c:pt idx="40">
                  <c:v>abr-11</c:v>
                </c:pt>
                <c:pt idx="41">
                  <c:v>may-11</c:v>
                </c:pt>
                <c:pt idx="42">
                  <c:v>jun-11</c:v>
                </c:pt>
                <c:pt idx="43">
                  <c:v>jul-11</c:v>
                </c:pt>
                <c:pt idx="44">
                  <c:v>ago-11</c:v>
                </c:pt>
                <c:pt idx="45">
                  <c:v>sep-11</c:v>
                </c:pt>
                <c:pt idx="46">
                  <c:v>oct-11</c:v>
                </c:pt>
                <c:pt idx="47">
                  <c:v>nov-11</c:v>
                </c:pt>
                <c:pt idx="48">
                  <c:v>dic-11</c:v>
                </c:pt>
                <c:pt idx="49">
                  <c:v>ene-12</c:v>
                </c:pt>
                <c:pt idx="50">
                  <c:v>feb-12</c:v>
                </c:pt>
                <c:pt idx="51">
                  <c:v>mar-12</c:v>
                </c:pt>
                <c:pt idx="52">
                  <c:v>abr-12</c:v>
                </c:pt>
                <c:pt idx="53">
                  <c:v>may-12</c:v>
                </c:pt>
                <c:pt idx="54">
                  <c:v>jun-12</c:v>
                </c:pt>
                <c:pt idx="55">
                  <c:v>jul-12</c:v>
                </c:pt>
                <c:pt idx="56">
                  <c:v>ago-12</c:v>
                </c:pt>
                <c:pt idx="57">
                  <c:v>sep-12</c:v>
                </c:pt>
                <c:pt idx="58">
                  <c:v>oct-12</c:v>
                </c:pt>
                <c:pt idx="59">
                  <c:v>nov-12</c:v>
                </c:pt>
                <c:pt idx="60">
                  <c:v>dic-12</c:v>
                </c:pt>
                <c:pt idx="61">
                  <c:v>ene-13</c:v>
                </c:pt>
                <c:pt idx="62">
                  <c:v>feb-13</c:v>
                </c:pt>
                <c:pt idx="63">
                  <c:v>mar-13</c:v>
                </c:pt>
                <c:pt idx="64">
                  <c:v>abr-13</c:v>
                </c:pt>
                <c:pt idx="65">
                  <c:v>may-13</c:v>
                </c:pt>
                <c:pt idx="66">
                  <c:v>jun-13</c:v>
                </c:pt>
                <c:pt idx="67">
                  <c:v>jul-13</c:v>
                </c:pt>
                <c:pt idx="68">
                  <c:v>ago-13</c:v>
                </c:pt>
                <c:pt idx="69">
                  <c:v>sep-13</c:v>
                </c:pt>
                <c:pt idx="70">
                  <c:v>oct-13</c:v>
                </c:pt>
                <c:pt idx="71">
                  <c:v>nov-13</c:v>
                </c:pt>
                <c:pt idx="72">
                  <c:v>dic-13</c:v>
                </c:pt>
                <c:pt idx="73">
                  <c:v>ene-14</c:v>
                </c:pt>
                <c:pt idx="74">
                  <c:v>feb-14</c:v>
                </c:pt>
                <c:pt idx="75">
                  <c:v>mar-14</c:v>
                </c:pt>
                <c:pt idx="76">
                  <c:v>abr-14</c:v>
                </c:pt>
                <c:pt idx="77">
                  <c:v>may-14</c:v>
                </c:pt>
                <c:pt idx="78">
                  <c:v>jun-14</c:v>
                </c:pt>
                <c:pt idx="79">
                  <c:v>jul-14</c:v>
                </c:pt>
                <c:pt idx="80">
                  <c:v>ago-14</c:v>
                </c:pt>
                <c:pt idx="81">
                  <c:v>sep-14</c:v>
                </c:pt>
                <c:pt idx="82">
                  <c:v>oct-14</c:v>
                </c:pt>
                <c:pt idx="83">
                  <c:v>nov-14</c:v>
                </c:pt>
                <c:pt idx="84">
                  <c:v>dic-14</c:v>
                </c:pt>
                <c:pt idx="85">
                  <c:v>ene-15</c:v>
                </c:pt>
                <c:pt idx="86">
                  <c:v>feb-15</c:v>
                </c:pt>
                <c:pt idx="87">
                  <c:v>mar-15</c:v>
                </c:pt>
                <c:pt idx="88">
                  <c:v>abr-15</c:v>
                </c:pt>
                <c:pt idx="89">
                  <c:v>may-15</c:v>
                </c:pt>
                <c:pt idx="90">
                  <c:v>jun-15</c:v>
                </c:pt>
                <c:pt idx="91">
                  <c:v>jul-15</c:v>
                </c:pt>
                <c:pt idx="92">
                  <c:v>ago-15</c:v>
                </c:pt>
                <c:pt idx="93">
                  <c:v>sep-15</c:v>
                </c:pt>
                <c:pt idx="94">
                  <c:v>oct-15</c:v>
                </c:pt>
                <c:pt idx="95">
                  <c:v>nov-15</c:v>
                </c:pt>
                <c:pt idx="96">
                  <c:v>dic-15</c:v>
                </c:pt>
                <c:pt idx="97">
                  <c:v>ene-16</c:v>
                </c:pt>
                <c:pt idx="98">
                  <c:v>feb-16</c:v>
                </c:pt>
                <c:pt idx="99">
                  <c:v>mar-16</c:v>
                </c:pt>
                <c:pt idx="100">
                  <c:v>abr-16</c:v>
                </c:pt>
                <c:pt idx="101">
                  <c:v>may-16</c:v>
                </c:pt>
                <c:pt idx="102">
                  <c:v>jun-16</c:v>
                </c:pt>
                <c:pt idx="103">
                  <c:v>jul-16</c:v>
                </c:pt>
                <c:pt idx="104">
                  <c:v>ago-16</c:v>
                </c:pt>
                <c:pt idx="105">
                  <c:v>sep-16</c:v>
                </c:pt>
                <c:pt idx="106">
                  <c:v>oct-16</c:v>
                </c:pt>
                <c:pt idx="107">
                  <c:v>nov-16</c:v>
                </c:pt>
                <c:pt idx="108">
                  <c:v>dic-16</c:v>
                </c:pt>
                <c:pt idx="109">
                  <c:v>ene-17</c:v>
                </c:pt>
                <c:pt idx="110">
                  <c:v>feb-17</c:v>
                </c:pt>
                <c:pt idx="111">
                  <c:v>mar-17</c:v>
                </c:pt>
                <c:pt idx="112">
                  <c:v>abr-17</c:v>
                </c:pt>
                <c:pt idx="113">
                  <c:v>may-17</c:v>
                </c:pt>
                <c:pt idx="114">
                  <c:v>jun-17</c:v>
                </c:pt>
                <c:pt idx="115">
                  <c:v>jul-17</c:v>
                </c:pt>
                <c:pt idx="116">
                  <c:v>ago-17</c:v>
                </c:pt>
                <c:pt idx="117">
                  <c:v>sep-17</c:v>
                </c:pt>
                <c:pt idx="118">
                  <c:v>oct-17</c:v>
                </c:pt>
                <c:pt idx="119">
                  <c:v>nov-17</c:v>
                </c:pt>
                <c:pt idx="120">
                  <c:v>dic-17</c:v>
                </c:pt>
                <c:pt idx="121">
                  <c:v>ene-18</c:v>
                </c:pt>
                <c:pt idx="122">
                  <c:v>feb-18</c:v>
                </c:pt>
                <c:pt idx="123">
                  <c:v>mar-18</c:v>
                </c:pt>
                <c:pt idx="124">
                  <c:v>abr-18</c:v>
                </c:pt>
                <c:pt idx="125">
                  <c:v>may-18</c:v>
                </c:pt>
                <c:pt idx="126">
                  <c:v>jun-18</c:v>
                </c:pt>
                <c:pt idx="127">
                  <c:v>jul-18</c:v>
                </c:pt>
                <c:pt idx="128">
                  <c:v>ago-18</c:v>
                </c:pt>
                <c:pt idx="129">
                  <c:v>sep-18</c:v>
                </c:pt>
                <c:pt idx="130">
                  <c:v>oct-18</c:v>
                </c:pt>
                <c:pt idx="131">
                  <c:v>nov-18</c:v>
                </c:pt>
                <c:pt idx="132">
                  <c:v>dic-18</c:v>
                </c:pt>
                <c:pt idx="133">
                  <c:v>ene-19</c:v>
                </c:pt>
                <c:pt idx="134">
                  <c:v>feb-19</c:v>
                </c:pt>
                <c:pt idx="135">
                  <c:v>mar-19</c:v>
                </c:pt>
                <c:pt idx="136">
                  <c:v>abr-19</c:v>
                </c:pt>
                <c:pt idx="137">
                  <c:v>may-19</c:v>
                </c:pt>
                <c:pt idx="138">
                  <c:v>jun-19</c:v>
                </c:pt>
                <c:pt idx="139">
                  <c:v>jul-19</c:v>
                </c:pt>
                <c:pt idx="140">
                  <c:v>ago-19</c:v>
                </c:pt>
                <c:pt idx="141">
                  <c:v>sep-19</c:v>
                </c:pt>
                <c:pt idx="142">
                  <c:v>oct-19</c:v>
                </c:pt>
                <c:pt idx="143">
                  <c:v>nov-19</c:v>
                </c:pt>
                <c:pt idx="144">
                  <c:v>dic-19</c:v>
                </c:pt>
                <c:pt idx="145">
                  <c:v>ene-20</c:v>
                </c:pt>
                <c:pt idx="146">
                  <c:v>feb-20</c:v>
                </c:pt>
                <c:pt idx="147">
                  <c:v>mar-20</c:v>
                </c:pt>
                <c:pt idx="148">
                  <c:v>abr-20</c:v>
                </c:pt>
                <c:pt idx="149">
                  <c:v>may-20</c:v>
                </c:pt>
                <c:pt idx="150">
                  <c:v>jun-20</c:v>
                </c:pt>
                <c:pt idx="151">
                  <c:v>jul-20</c:v>
                </c:pt>
                <c:pt idx="152">
                  <c:v>ago-20</c:v>
                </c:pt>
                <c:pt idx="153">
                  <c:v>sep-20</c:v>
                </c:pt>
                <c:pt idx="154">
                  <c:v>oct-20</c:v>
                </c:pt>
                <c:pt idx="155">
                  <c:v>nov-20</c:v>
                </c:pt>
                <c:pt idx="156">
                  <c:v>dic-20</c:v>
                </c:pt>
                <c:pt idx="157">
                  <c:v>ene-21</c:v>
                </c:pt>
                <c:pt idx="158">
                  <c:v>feb-21</c:v>
                </c:pt>
                <c:pt idx="159">
                  <c:v>mar-21</c:v>
                </c:pt>
                <c:pt idx="160">
                  <c:v>abr-21</c:v>
                </c:pt>
                <c:pt idx="161">
                  <c:v>may-21</c:v>
                </c:pt>
                <c:pt idx="162">
                  <c:v>jun-21</c:v>
                </c:pt>
                <c:pt idx="163">
                  <c:v>jul-21</c:v>
                </c:pt>
                <c:pt idx="164">
                  <c:v>ago-21</c:v>
                </c:pt>
                <c:pt idx="165">
                  <c:v>sep-21</c:v>
                </c:pt>
                <c:pt idx="166">
                  <c:v>oct-21</c:v>
                </c:pt>
                <c:pt idx="167">
                  <c:v>nov-21</c:v>
                </c:pt>
                <c:pt idx="168">
                  <c:v>dic-21</c:v>
                </c:pt>
                <c:pt idx="169">
                  <c:v>ene-22</c:v>
                </c:pt>
                <c:pt idx="170">
                  <c:v>feb-22</c:v>
                </c:pt>
                <c:pt idx="171">
                  <c:v>mar-22</c:v>
                </c:pt>
                <c:pt idx="172">
                  <c:v>abr-22</c:v>
                </c:pt>
                <c:pt idx="173">
                  <c:v>may-22</c:v>
                </c:pt>
                <c:pt idx="174">
                  <c:v>jun-22</c:v>
                </c:pt>
                <c:pt idx="175">
                  <c:v>jul-22</c:v>
                </c:pt>
                <c:pt idx="176">
                  <c:v>ago-22</c:v>
                </c:pt>
                <c:pt idx="177">
                  <c:v>sep-22</c:v>
                </c:pt>
                <c:pt idx="178">
                  <c:v>oct-22</c:v>
                </c:pt>
                <c:pt idx="179">
                  <c:v>nov-22</c:v>
                </c:pt>
                <c:pt idx="180">
                  <c:v>dic-22</c:v>
                </c:pt>
                <c:pt idx="181">
                  <c:v>ene-23</c:v>
                </c:pt>
                <c:pt idx="182">
                  <c:v>feb-23</c:v>
                </c:pt>
                <c:pt idx="183">
                  <c:v>mar-23</c:v>
                </c:pt>
                <c:pt idx="184">
                  <c:v>abr-23</c:v>
                </c:pt>
                <c:pt idx="185">
                  <c:v>may-23</c:v>
                </c:pt>
                <c:pt idx="186">
                  <c:v>jun-23</c:v>
                </c:pt>
                <c:pt idx="187">
                  <c:v>jul-23</c:v>
                </c:pt>
                <c:pt idx="188">
                  <c:v>ago-23</c:v>
                </c:pt>
                <c:pt idx="189">
                  <c:v>sep-23</c:v>
                </c:pt>
                <c:pt idx="190">
                  <c:v>oct-23</c:v>
                </c:pt>
                <c:pt idx="191">
                  <c:v>nov-23</c:v>
                </c:pt>
                <c:pt idx="192">
                  <c:v>dic-23</c:v>
                </c:pt>
              </c:strCache>
            </c:strRef>
          </c:cat>
          <c:val>
            <c:numRef>
              <c:f>Hoja1!$E$2:$E$194</c:f>
              <c:numCache>
                <c:formatCode>General</c:formatCode>
                <c:ptCount val="193"/>
                <c:pt idx="0">
                  <c:v>0</c:v>
                </c:pt>
                <c:pt idx="53" formatCode="_(* #,##0_);_(* \(#,##0\);_(* &quot;-&quot;??_);_(@_)">
                  <c:v>5951.15</c:v>
                </c:pt>
                <c:pt idx="54" formatCode="_(* #,##0_);_(* \(#,##0\);_(* &quot;-&quot;??_);_(@_)">
                  <c:v>5951.15</c:v>
                </c:pt>
                <c:pt idx="55" formatCode="_(* #,##0_);_(* \(#,##0\);_(* &quot;-&quot;??_);_(@_)">
                  <c:v>5951.15</c:v>
                </c:pt>
                <c:pt idx="56" formatCode="_(* #,##0_);_(* \(#,##0\);_(* &quot;-&quot;??_);_(@_)">
                  <c:v>5951.15</c:v>
                </c:pt>
                <c:pt idx="57" formatCode="_(* #,##0_);_(* \(#,##0\);_(* &quot;-&quot;??_);_(@_)">
                  <c:v>5951.15</c:v>
                </c:pt>
                <c:pt idx="58" formatCode="_(* #,##0_);_(* \(#,##0\);_(* &quot;-&quot;??_);_(@_)">
                  <c:v>5951.15</c:v>
                </c:pt>
                <c:pt idx="59" formatCode="_(* #,##0_);_(* \(#,##0\);_(* &quot;-&quot;??_);_(@_)">
                  <c:v>5951.15</c:v>
                </c:pt>
                <c:pt idx="60" formatCode="_(* #,##0_);_(* \(#,##0\);_(* &quot;-&quot;??_);_(@_)">
                  <c:v>5951.15</c:v>
                </c:pt>
                <c:pt idx="61" formatCode="_(* #,##0_);_(* \(#,##0\);_(* &quot;-&quot;??_);_(@_)">
                  <c:v>5951.15</c:v>
                </c:pt>
                <c:pt idx="62" formatCode="_(* #,##0_);_(* \(#,##0\);_(* &quot;-&quot;??_);_(@_)">
                  <c:v>5951.15</c:v>
                </c:pt>
                <c:pt idx="63" formatCode="_(* #,##0_);_(* \(#,##0\);_(* &quot;-&quot;??_);_(@_)">
                  <c:v>5951.15</c:v>
                </c:pt>
                <c:pt idx="64" formatCode="_(* #,##0_);_(* \(#,##0\);_(* &quot;-&quot;??_);_(@_)">
                  <c:v>5951.15</c:v>
                </c:pt>
                <c:pt idx="65" formatCode="_(* #,##0_);_(* \(#,##0\);_(* &quot;-&quot;??_);_(@_)">
                  <c:v>5951.15</c:v>
                </c:pt>
                <c:pt idx="66" formatCode="_(* #,##0_);_(* \(#,##0\);_(* &quot;-&quot;??_);_(@_)">
                  <c:v>5951.15</c:v>
                </c:pt>
                <c:pt idx="67" formatCode="_(* #,##0_);_(* \(#,##0\);_(* &quot;-&quot;??_);_(@_)">
                  <c:v>5951.15</c:v>
                </c:pt>
                <c:pt idx="68" formatCode="_(* #,##0_);_(* \(#,##0\);_(* &quot;-&quot;??_);_(@_)">
                  <c:v>5951.15</c:v>
                </c:pt>
                <c:pt idx="69" formatCode="_(* #,##0_);_(* \(#,##0\);_(* &quot;-&quot;??_);_(@_)">
                  <c:v>5951.15</c:v>
                </c:pt>
                <c:pt idx="70" formatCode="_(* #,##0_);_(* \(#,##0\);_(* &quot;-&quot;??_);_(@_)">
                  <c:v>5951.15</c:v>
                </c:pt>
                <c:pt idx="71" formatCode="_(* #,##0_);_(* \(#,##0\);_(* &quot;-&quot;??_);_(@_)">
                  <c:v>5951.15</c:v>
                </c:pt>
                <c:pt idx="72" formatCode="_(* #,##0_);_(* \(#,##0\);_(* &quot;-&quot;??_);_(@_)">
                  <c:v>5951.15</c:v>
                </c:pt>
                <c:pt idx="73" formatCode="_(* #,##0_);_(* \(#,##0\);_(* &quot;-&quot;??_);_(@_)">
                  <c:v>5951.15</c:v>
                </c:pt>
                <c:pt idx="74" formatCode="_(* #,##0_);_(* \(#,##0\);_(* &quot;-&quot;??_);_(@_)">
                  <c:v>5951.15</c:v>
                </c:pt>
                <c:pt idx="75" formatCode="_(* #,##0_);_(* \(#,##0\);_(* &quot;-&quot;??_);_(@_)">
                  <c:v>5951.15</c:v>
                </c:pt>
                <c:pt idx="76" formatCode="_(* #,##0_);_(* \(#,##0\);_(* &quot;-&quot;??_);_(@_)">
                  <c:v>5951.15</c:v>
                </c:pt>
                <c:pt idx="77" formatCode="_(* #,##0_);_(* \(#,##0\);_(* &quot;-&quot;??_);_(@_)">
                  <c:v>5951.15</c:v>
                </c:pt>
                <c:pt idx="78" formatCode="_(* #,##0_);_(* \(#,##0\);_(* &quot;-&quot;??_);_(@_)">
                  <c:v>5951.15</c:v>
                </c:pt>
                <c:pt idx="79" formatCode="_(* #,##0_);_(* \(#,##0\);_(* &quot;-&quot;??_);_(@_)">
                  <c:v>5951.15</c:v>
                </c:pt>
                <c:pt idx="80" formatCode="_(* #,##0_);_(* \(#,##0\);_(* &quot;-&quot;??_);_(@_)">
                  <c:v>5951.15</c:v>
                </c:pt>
                <c:pt idx="81" formatCode="_(* #,##0_);_(* \(#,##0\);_(* &quot;-&quot;??_);_(@_)">
                  <c:v>5951.15</c:v>
                </c:pt>
                <c:pt idx="82" formatCode="_(* #,##0_);_(* \(#,##0\);_(* &quot;-&quot;??_);_(@_)">
                  <c:v>5951.15</c:v>
                </c:pt>
                <c:pt idx="83" formatCode="_(* #,##0_);_(* \(#,##0\);_(* &quot;-&quot;??_);_(@_)">
                  <c:v>5951.15</c:v>
                </c:pt>
                <c:pt idx="84" formatCode="_(* #,##0_);_(* \(#,##0\);_(* &quot;-&quot;??_);_(@_)">
                  <c:v>5951.15</c:v>
                </c:pt>
                <c:pt idx="85" formatCode="_(* #,##0_);_(* \(#,##0\);_(* &quot;-&quot;??_);_(@_)">
                  <c:v>5951.15</c:v>
                </c:pt>
                <c:pt idx="86" formatCode="_(* #,##0_);_(* \(#,##0\);_(* &quot;-&quot;??_);_(@_)">
                  <c:v>5951.15</c:v>
                </c:pt>
                <c:pt idx="87" formatCode="_(* #,##0_);_(* \(#,##0\);_(* &quot;-&quot;??_);_(@_)">
                  <c:v>5951.15</c:v>
                </c:pt>
                <c:pt idx="88" formatCode="_(* #,##0_);_(* \(#,##0\);_(* &quot;-&quot;??_);_(@_)">
                  <c:v>5951.15</c:v>
                </c:pt>
                <c:pt idx="89" formatCode="_(* #,##0_);_(* \(#,##0\);_(* &quot;-&quot;??_);_(@_)">
                  <c:v>5951.15</c:v>
                </c:pt>
                <c:pt idx="90" formatCode="_(* #,##0_);_(* \(#,##0\);_(* &quot;-&quot;??_);_(@_)">
                  <c:v>5951.15</c:v>
                </c:pt>
                <c:pt idx="91" formatCode="_(* #,##0_);_(* \(#,##0\);_(* &quot;-&quot;??_);_(@_)">
                  <c:v>5951.15</c:v>
                </c:pt>
                <c:pt idx="92" formatCode="_(* #,##0_);_(* \(#,##0\);_(* &quot;-&quot;??_);_(@_)">
                  <c:v>5951.15</c:v>
                </c:pt>
                <c:pt idx="93" formatCode="_(* #,##0_);_(* \(#,##0\);_(* &quot;-&quot;??_);_(@_)">
                  <c:v>5951.15</c:v>
                </c:pt>
                <c:pt idx="94" formatCode="_(* #,##0_);_(* \(#,##0\);_(* &quot;-&quot;??_);_(@_)">
                  <c:v>5951.15</c:v>
                </c:pt>
                <c:pt idx="95" formatCode="_(* #,##0_);_(* \(#,##0\);_(* &quot;-&quot;??_);_(@_)">
                  <c:v>5951.15</c:v>
                </c:pt>
                <c:pt idx="96" formatCode="_(* #,##0_);_(* \(#,##0\);_(* &quot;-&quot;??_);_(@_)">
                  <c:v>5951.15</c:v>
                </c:pt>
                <c:pt idx="97" formatCode="_(* #,##0_);_(* \(#,##0\);_(* &quot;-&quot;??_);_(@_)">
                  <c:v>5951.15</c:v>
                </c:pt>
                <c:pt idx="98" formatCode="_(* #,##0_);_(* \(#,##0\);_(* &quot;-&quot;??_);_(@_)">
                  <c:v>5951.15</c:v>
                </c:pt>
                <c:pt idx="99" formatCode="_(* #,##0_);_(* \(#,##0\);_(* &quot;-&quot;??_);_(@_)">
                  <c:v>5951.15</c:v>
                </c:pt>
                <c:pt idx="100" formatCode="_(* #,##0_);_(* \(#,##0\);_(* &quot;-&quot;??_);_(@_)">
                  <c:v>5951.15</c:v>
                </c:pt>
                <c:pt idx="101" formatCode="_(* #,##0_);_(* \(#,##0\);_(* &quot;-&quot;??_);_(@_)">
                  <c:v>5951.15</c:v>
                </c:pt>
                <c:pt idx="102" formatCode="_(* #,##0_);_(* \(#,##0\);_(* &quot;-&quot;??_);_(@_)">
                  <c:v>5951.15</c:v>
                </c:pt>
                <c:pt idx="103" formatCode="_(* #,##0_);_(* \(#,##0\);_(* &quot;-&quot;??_);_(@_)">
                  <c:v>5951.15</c:v>
                </c:pt>
                <c:pt idx="104" formatCode="_(* #,##0_);_(* \(#,##0\);_(* &quot;-&quot;??_);_(@_)">
                  <c:v>5951.15</c:v>
                </c:pt>
                <c:pt idx="105" formatCode="_(* #,##0_);_(* \(#,##0\);_(* &quot;-&quot;??_);_(@_)">
                  <c:v>5951.15</c:v>
                </c:pt>
                <c:pt idx="106" formatCode="_(* #,##0_);_(* \(#,##0\);_(* &quot;-&quot;??_);_(@_)">
                  <c:v>5951.15</c:v>
                </c:pt>
                <c:pt idx="107" formatCode="_(* #,##0_);_(* \(#,##0\);_(* &quot;-&quot;??_);_(@_)">
                  <c:v>5951.15</c:v>
                </c:pt>
                <c:pt idx="108" formatCode="_(* #,##0_);_(* \(#,##0\);_(* &quot;-&quot;??_);_(@_)">
                  <c:v>5951.15</c:v>
                </c:pt>
                <c:pt idx="109" formatCode="_(* #,##0_);_(* \(#,##0\);_(* &quot;-&quot;??_);_(@_)">
                  <c:v>5951.15</c:v>
                </c:pt>
                <c:pt idx="110" formatCode="_(* #,##0_);_(* \(#,##0\);_(* &quot;-&quot;??_);_(@_)">
                  <c:v>5951.15</c:v>
                </c:pt>
                <c:pt idx="111" formatCode="_(* #,##0_);_(* \(#,##0\);_(* &quot;-&quot;??_);_(@_)">
                  <c:v>5951.15</c:v>
                </c:pt>
                <c:pt idx="112" formatCode="_(* #,##0_);_(* \(#,##0\);_(* &quot;-&quot;??_);_(@_)">
                  <c:v>5951.15</c:v>
                </c:pt>
                <c:pt idx="113" formatCode="_(* #,##0_);_(* \(#,##0\);_(* &quot;-&quot;??_);_(@_)">
                  <c:v>5951.15</c:v>
                </c:pt>
                <c:pt idx="114" formatCode="_(* #,##0_);_(* \(#,##0\);_(* &quot;-&quot;??_);_(@_)">
                  <c:v>5951.15</c:v>
                </c:pt>
                <c:pt idx="115" formatCode="_(* #,##0_);_(* \(#,##0\);_(* &quot;-&quot;??_);_(@_)">
                  <c:v>5951.15</c:v>
                </c:pt>
                <c:pt idx="116" formatCode="_(* #,##0_);_(* \(#,##0\);_(* &quot;-&quot;??_);_(@_)">
                  <c:v>5951.15</c:v>
                </c:pt>
                <c:pt idx="117" formatCode="_(* #,##0_);_(* \(#,##0\);_(* &quot;-&quot;??_);_(@_)">
                  <c:v>5951.15</c:v>
                </c:pt>
                <c:pt idx="118" formatCode="_(* #,##0_);_(* \(#,##0\);_(* &quot;-&quot;??_);_(@_)">
                  <c:v>5951.15</c:v>
                </c:pt>
                <c:pt idx="119" formatCode="_(* #,##0_);_(* \(#,##0\);_(* &quot;-&quot;??_);_(@_)">
                  <c:v>5951.15</c:v>
                </c:pt>
                <c:pt idx="120" formatCode="_(* #,##0_);_(* \(#,##0\);_(* &quot;-&quot;??_);_(@_)">
                  <c:v>5951.15</c:v>
                </c:pt>
                <c:pt idx="121" formatCode="_(* #,##0_);_(* \(#,##0\);_(* &quot;-&quot;??_);_(@_)">
                  <c:v>5951.15</c:v>
                </c:pt>
                <c:pt idx="122" formatCode="_(* #,##0_);_(* \(#,##0\);_(* &quot;-&quot;??_);_(@_)">
                  <c:v>5951.15</c:v>
                </c:pt>
                <c:pt idx="123" formatCode="_(* #,##0_);_(* \(#,##0\);_(* &quot;-&quot;??_);_(@_)">
                  <c:v>5951.15</c:v>
                </c:pt>
                <c:pt idx="124" formatCode="_(* #,##0_);_(* \(#,##0\);_(* &quot;-&quot;??_);_(@_)">
                  <c:v>5951.15</c:v>
                </c:pt>
                <c:pt idx="125" formatCode="_(* #,##0_);_(* \(#,##0\);_(* &quot;-&quot;??_);_(@_)">
                  <c:v>5951.15</c:v>
                </c:pt>
                <c:pt idx="126" formatCode="_(* #,##0_);_(* \(#,##0\);_(* &quot;-&quot;??_);_(@_)">
                  <c:v>5951.15</c:v>
                </c:pt>
                <c:pt idx="127" formatCode="_(* #,##0_);_(* \(#,##0\);_(* &quot;-&quot;??_);_(@_)">
                  <c:v>5951.15</c:v>
                </c:pt>
                <c:pt idx="128" formatCode="_(* #,##0_);_(* \(#,##0\);_(* &quot;-&quot;??_);_(@_)">
                  <c:v>5951.15</c:v>
                </c:pt>
                <c:pt idx="129" formatCode="_(* #,##0_);_(* \(#,##0\);_(* &quot;-&quot;??_);_(@_)">
                  <c:v>5951.15</c:v>
                </c:pt>
                <c:pt idx="130" formatCode="_(* #,##0_);_(* \(#,##0\);_(* &quot;-&quot;??_);_(@_)">
                  <c:v>5951.15</c:v>
                </c:pt>
                <c:pt idx="131" formatCode="_(* #,##0_);_(* \(#,##0\);_(* &quot;-&quot;??_);_(@_)">
                  <c:v>5951.15</c:v>
                </c:pt>
                <c:pt idx="132" formatCode="_(* #,##0_);_(* \(#,##0\);_(* &quot;-&quot;??_);_(@_)">
                  <c:v>5951.15</c:v>
                </c:pt>
                <c:pt idx="133" formatCode="_(* #,##0_);_(* \(#,##0\);_(* &quot;-&quot;??_);_(@_)">
                  <c:v>5951.15</c:v>
                </c:pt>
                <c:pt idx="134" formatCode="_(* #,##0_);_(* \(#,##0\);_(* &quot;-&quot;??_);_(@_)">
                  <c:v>5951.15</c:v>
                </c:pt>
                <c:pt idx="135" formatCode="_(* #,##0_);_(* \(#,##0\);_(* &quot;-&quot;??_);_(@_)">
                  <c:v>5951.15</c:v>
                </c:pt>
                <c:pt idx="136" formatCode="_(* #,##0_);_(* \(#,##0\);_(* &quot;-&quot;??_);_(@_)">
                  <c:v>5951.15</c:v>
                </c:pt>
                <c:pt idx="137" formatCode="_(* #,##0_);_(* \(#,##0\);_(* &quot;-&quot;??_);_(@_)">
                  <c:v>5951.15</c:v>
                </c:pt>
                <c:pt idx="138" formatCode="_(* #,##0_);_(* \(#,##0\);_(* &quot;-&quot;??_);_(@_)">
                  <c:v>5951.15</c:v>
                </c:pt>
                <c:pt idx="139" formatCode="_(* #,##0_);_(* \(#,##0\);_(* &quot;-&quot;??_);_(@_)">
                  <c:v>5951.15</c:v>
                </c:pt>
                <c:pt idx="140" formatCode="_(* #,##0_);_(* \(#,##0\);_(* &quot;-&quot;??_);_(@_)">
                  <c:v>5951.15</c:v>
                </c:pt>
                <c:pt idx="141" formatCode="_(* #,##0_);_(* \(#,##0\);_(* &quot;-&quot;??_);_(@_)">
                  <c:v>5951.15</c:v>
                </c:pt>
                <c:pt idx="142" formatCode="_(* #,##0_);_(* \(#,##0\);_(* &quot;-&quot;??_);_(@_)">
                  <c:v>5951.15</c:v>
                </c:pt>
                <c:pt idx="143" formatCode="_(* #,##0_);_(* \(#,##0\);_(* &quot;-&quot;??_);_(@_)">
                  <c:v>5951.15</c:v>
                </c:pt>
                <c:pt idx="144" formatCode="_(* #,##0_);_(* \(#,##0\);_(* &quot;-&quot;??_);_(@_)">
                  <c:v>5951.15</c:v>
                </c:pt>
                <c:pt idx="145" formatCode="_(* #,##0_);_(* \(#,##0\);_(* &quot;-&quot;??_);_(@_)">
                  <c:v>5951.15</c:v>
                </c:pt>
                <c:pt idx="146" formatCode="_(* #,##0_);_(* \(#,##0\);_(* &quot;-&quot;??_);_(@_)">
                  <c:v>5951.15</c:v>
                </c:pt>
                <c:pt idx="147" formatCode="_(* #,##0_);_(* \(#,##0\);_(* &quot;-&quot;??_);_(@_)">
                  <c:v>5951.15</c:v>
                </c:pt>
                <c:pt idx="148" formatCode="_(* #,##0_);_(* \(#,##0\);_(* &quot;-&quot;??_);_(@_)">
                  <c:v>5951.15</c:v>
                </c:pt>
                <c:pt idx="149" formatCode="_(* #,##0_);_(* \(#,##0\);_(* &quot;-&quot;??_);_(@_)">
                  <c:v>5951.15</c:v>
                </c:pt>
                <c:pt idx="150" formatCode="_(* #,##0_);_(* \(#,##0\);_(* &quot;-&quot;??_);_(@_)">
                  <c:v>5951.15</c:v>
                </c:pt>
                <c:pt idx="151" formatCode="_(* #,##0_);_(* \(#,##0\);_(* &quot;-&quot;??_);_(@_)">
                  <c:v>5951.15</c:v>
                </c:pt>
                <c:pt idx="152" formatCode="_(* #,##0_);_(* \(#,##0\);_(* &quot;-&quot;??_);_(@_)">
                  <c:v>5951.15</c:v>
                </c:pt>
                <c:pt idx="153" formatCode="_(* #,##0_);_(* \(#,##0\);_(* &quot;-&quot;??_);_(@_)">
                  <c:v>5951.15</c:v>
                </c:pt>
                <c:pt idx="154" formatCode="_(* #,##0_);_(* \(#,##0\);_(* &quot;-&quot;??_);_(@_)">
                  <c:v>5951.15</c:v>
                </c:pt>
                <c:pt idx="155" formatCode="_(* #,##0_);_(* \(#,##0\);_(* &quot;-&quot;??_);_(@_)">
                  <c:v>5951.15</c:v>
                </c:pt>
                <c:pt idx="156" formatCode="_(* #,##0_);_(* \(#,##0\);_(* &quot;-&quot;??_);_(@_)">
                  <c:v>5951.15</c:v>
                </c:pt>
                <c:pt idx="157" formatCode="_(* #,##0_);_(* \(#,##0\);_(* &quot;-&quot;??_);_(@_)">
                  <c:v>5951.15</c:v>
                </c:pt>
                <c:pt idx="158" formatCode="_(* #,##0_);_(* \(#,##0\);_(* &quot;-&quot;??_);_(@_)">
                  <c:v>5951.15</c:v>
                </c:pt>
                <c:pt idx="159" formatCode="_(* #,##0_);_(* \(#,##0\);_(* &quot;-&quot;??_);_(@_)">
                  <c:v>5951.15</c:v>
                </c:pt>
                <c:pt idx="160" formatCode="_(* #,##0_);_(* \(#,##0\);_(* &quot;-&quot;??_);_(@_)">
                  <c:v>5951.15</c:v>
                </c:pt>
                <c:pt idx="161" formatCode="_(* #,##0_);_(* \(#,##0\);_(* &quot;-&quot;??_);_(@_)">
                  <c:v>5951.15</c:v>
                </c:pt>
                <c:pt idx="162" formatCode="_(* #,##0_);_(* \(#,##0\);_(* &quot;-&quot;??_);_(@_)">
                  <c:v>5951.15</c:v>
                </c:pt>
                <c:pt idx="163" formatCode="_(* #,##0_);_(* \(#,##0\);_(* &quot;-&quot;??_);_(@_)">
                  <c:v>5951.15</c:v>
                </c:pt>
                <c:pt idx="164" formatCode="_(* #,##0_);_(* \(#,##0\);_(* &quot;-&quot;??_);_(@_)">
                  <c:v>5951.15</c:v>
                </c:pt>
                <c:pt idx="165" formatCode="_(* #,##0_);_(* \(#,##0\);_(* &quot;-&quot;??_);_(@_)">
                  <c:v>5951.15</c:v>
                </c:pt>
                <c:pt idx="166" formatCode="_(* #,##0_);_(* \(#,##0\);_(* &quot;-&quot;??_);_(@_)">
                  <c:v>5951.15</c:v>
                </c:pt>
                <c:pt idx="167" formatCode="_(* #,##0_);_(* \(#,##0\);_(* &quot;-&quot;??_);_(@_)">
                  <c:v>5951.15</c:v>
                </c:pt>
                <c:pt idx="168" formatCode="_(* #,##0_);_(* \(#,##0\);_(* &quot;-&quot;??_);_(@_)">
                  <c:v>5951.15</c:v>
                </c:pt>
                <c:pt idx="169" formatCode="_(* #,##0_);_(* \(#,##0\);_(* &quot;-&quot;??_);_(@_)">
                  <c:v>5951.15</c:v>
                </c:pt>
                <c:pt idx="170" formatCode="_(* #,##0_);_(* \(#,##0\);_(* &quot;-&quot;??_);_(@_)">
                  <c:v>5951.15</c:v>
                </c:pt>
                <c:pt idx="171" formatCode="_(* #,##0_);_(* \(#,##0\);_(* &quot;-&quot;??_);_(@_)">
                  <c:v>5951.15</c:v>
                </c:pt>
                <c:pt idx="172" formatCode="_(* #,##0_);_(* \(#,##0\);_(* &quot;-&quot;??_);_(@_)">
                  <c:v>5951.15</c:v>
                </c:pt>
                <c:pt idx="173" formatCode="_(* #,##0_);_(* \(#,##0\);_(* &quot;-&quot;??_);_(@_)">
                  <c:v>5951.15</c:v>
                </c:pt>
                <c:pt idx="174" formatCode="_(* #,##0_);_(* \(#,##0\);_(* &quot;-&quot;??_);_(@_)">
                  <c:v>5951.15</c:v>
                </c:pt>
                <c:pt idx="175" formatCode="_(* #,##0_);_(* \(#,##0\);_(* &quot;-&quot;??_);_(@_)">
                  <c:v>5951.15</c:v>
                </c:pt>
                <c:pt idx="176" formatCode="_(* #,##0_);_(* \(#,##0\);_(* &quot;-&quot;??_);_(@_)">
                  <c:v>5951.15</c:v>
                </c:pt>
                <c:pt idx="177" formatCode="_(* #,##0_);_(* \(#,##0\);_(* &quot;-&quot;??_);_(@_)">
                  <c:v>5951.15</c:v>
                </c:pt>
                <c:pt idx="178" formatCode="_(* #,##0_);_(* \(#,##0\);_(* &quot;-&quot;??_);_(@_)">
                  <c:v>5951.15</c:v>
                </c:pt>
                <c:pt idx="179" formatCode="_(* #,##0_);_(* \(#,##0\);_(* &quot;-&quot;??_);_(@_)">
                  <c:v>5951.15</c:v>
                </c:pt>
                <c:pt idx="180" formatCode="_(* #,##0_);_(* \(#,##0\);_(* &quot;-&quot;??_);_(@_)">
                  <c:v>5951.15</c:v>
                </c:pt>
                <c:pt idx="181" formatCode="_(* #,##0_);_(* \(#,##0\);_(* &quot;-&quot;??_);_(@_)">
                  <c:v>5951.15</c:v>
                </c:pt>
                <c:pt idx="182" formatCode="_(* #,##0_);_(* \(#,##0\);_(* &quot;-&quot;??_);_(@_)">
                  <c:v>5951.15</c:v>
                </c:pt>
                <c:pt idx="183" formatCode="_(* #,##0_);_(* \(#,##0\);_(* &quot;-&quot;??_);_(@_)">
                  <c:v>5951.15</c:v>
                </c:pt>
                <c:pt idx="184" formatCode="_(* #,##0_);_(* \(#,##0\);_(* &quot;-&quot;??_);_(@_)">
                  <c:v>5951.15</c:v>
                </c:pt>
                <c:pt idx="185" formatCode="_(* #,##0_);_(* \(#,##0\);_(* &quot;-&quot;??_);_(@_)">
                  <c:v>5951.15</c:v>
                </c:pt>
                <c:pt idx="186" formatCode="_(* #,##0_);_(* \(#,##0\);_(* &quot;-&quot;??_);_(@_)">
                  <c:v>5951.15</c:v>
                </c:pt>
                <c:pt idx="187" formatCode="_(* #,##0_);_(* \(#,##0\);_(* &quot;-&quot;??_);_(@_)">
                  <c:v>5951.15</c:v>
                </c:pt>
                <c:pt idx="188" formatCode="_(* #,##0_);_(* \(#,##0\);_(* &quot;-&quot;??_);_(@_)">
                  <c:v>5951.15</c:v>
                </c:pt>
                <c:pt idx="189" formatCode="_(* #,##0_);_(* \(#,##0\);_(* &quot;-&quot;??_);_(@_)">
                  <c:v>5951.15</c:v>
                </c:pt>
                <c:pt idx="190" formatCode="_(* #,##0_);_(* \(#,##0\);_(* &quot;-&quot;??_);_(@_)">
                  <c:v>5951.15</c:v>
                </c:pt>
                <c:pt idx="191" formatCode="_(* #,##0_);_(* \(#,##0\);_(* &quot;-&quot;??_);_(@_)">
                  <c:v>5951.15</c:v>
                </c:pt>
                <c:pt idx="192" formatCode="_(* #,##0_);_(* \(#,##0\);_(* &quot;-&quot;??_);_(@_)">
                  <c:v>5951.15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AD9-4FC2-8767-D397F67ED64D}"/>
            </c:ext>
          </c:extLst>
        </c:ser>
        <c:ser>
          <c:idx val="4"/>
          <c:order val="4"/>
          <c:marker>
            <c:symbol val="none"/>
          </c:marker>
          <c:cat>
            <c:strRef>
              <c:f>Hoja1!$A$2:$A$194</c:f>
              <c:strCache>
                <c:ptCount val="193"/>
                <c:pt idx="0">
                  <c:v>Fecha</c:v>
                </c:pt>
                <c:pt idx="13">
                  <c:v>ene-09</c:v>
                </c:pt>
                <c:pt idx="14">
                  <c:v>feb-09</c:v>
                </c:pt>
                <c:pt idx="15">
                  <c:v>mar-09</c:v>
                </c:pt>
                <c:pt idx="16">
                  <c:v>abr-09</c:v>
                </c:pt>
                <c:pt idx="17">
                  <c:v>may-09</c:v>
                </c:pt>
                <c:pt idx="18">
                  <c:v>jun-09</c:v>
                </c:pt>
                <c:pt idx="19">
                  <c:v>jul-09</c:v>
                </c:pt>
                <c:pt idx="20">
                  <c:v>ago-09</c:v>
                </c:pt>
                <c:pt idx="21">
                  <c:v>sep-09</c:v>
                </c:pt>
                <c:pt idx="22">
                  <c:v>oct-09</c:v>
                </c:pt>
                <c:pt idx="23">
                  <c:v>nov-09</c:v>
                </c:pt>
                <c:pt idx="24">
                  <c:v>dic-09</c:v>
                </c:pt>
                <c:pt idx="25">
                  <c:v>ene-10</c:v>
                </c:pt>
                <c:pt idx="26">
                  <c:v>feb-10</c:v>
                </c:pt>
                <c:pt idx="27">
                  <c:v>mar-10</c:v>
                </c:pt>
                <c:pt idx="28">
                  <c:v>abr-10</c:v>
                </c:pt>
                <c:pt idx="29">
                  <c:v>may-10</c:v>
                </c:pt>
                <c:pt idx="30">
                  <c:v>jun-10</c:v>
                </c:pt>
                <c:pt idx="31">
                  <c:v>jul-10</c:v>
                </c:pt>
                <c:pt idx="32">
                  <c:v>ago-10</c:v>
                </c:pt>
                <c:pt idx="33">
                  <c:v>sep-10</c:v>
                </c:pt>
                <c:pt idx="34">
                  <c:v>oct-10</c:v>
                </c:pt>
                <c:pt idx="35">
                  <c:v>nov-10</c:v>
                </c:pt>
                <c:pt idx="36">
                  <c:v>dic-10</c:v>
                </c:pt>
                <c:pt idx="37">
                  <c:v>ene-11</c:v>
                </c:pt>
                <c:pt idx="38">
                  <c:v>feb-11</c:v>
                </c:pt>
                <c:pt idx="39">
                  <c:v>mar-11</c:v>
                </c:pt>
                <c:pt idx="40">
                  <c:v>abr-11</c:v>
                </c:pt>
                <c:pt idx="41">
                  <c:v>may-11</c:v>
                </c:pt>
                <c:pt idx="42">
                  <c:v>jun-11</c:v>
                </c:pt>
                <c:pt idx="43">
                  <c:v>jul-11</c:v>
                </c:pt>
                <c:pt idx="44">
                  <c:v>ago-11</c:v>
                </c:pt>
                <c:pt idx="45">
                  <c:v>sep-11</c:v>
                </c:pt>
                <c:pt idx="46">
                  <c:v>oct-11</c:v>
                </c:pt>
                <c:pt idx="47">
                  <c:v>nov-11</c:v>
                </c:pt>
                <c:pt idx="48">
                  <c:v>dic-11</c:v>
                </c:pt>
                <c:pt idx="49">
                  <c:v>ene-12</c:v>
                </c:pt>
                <c:pt idx="50">
                  <c:v>feb-12</c:v>
                </c:pt>
                <c:pt idx="51">
                  <c:v>mar-12</c:v>
                </c:pt>
                <c:pt idx="52">
                  <c:v>abr-12</c:v>
                </c:pt>
                <c:pt idx="53">
                  <c:v>may-12</c:v>
                </c:pt>
                <c:pt idx="54">
                  <c:v>jun-12</c:v>
                </c:pt>
                <c:pt idx="55">
                  <c:v>jul-12</c:v>
                </c:pt>
                <c:pt idx="56">
                  <c:v>ago-12</c:v>
                </c:pt>
                <c:pt idx="57">
                  <c:v>sep-12</c:v>
                </c:pt>
                <c:pt idx="58">
                  <c:v>oct-12</c:v>
                </c:pt>
                <c:pt idx="59">
                  <c:v>nov-12</c:v>
                </c:pt>
                <c:pt idx="60">
                  <c:v>dic-12</c:v>
                </c:pt>
                <c:pt idx="61">
                  <c:v>ene-13</c:v>
                </c:pt>
                <c:pt idx="62">
                  <c:v>feb-13</c:v>
                </c:pt>
                <c:pt idx="63">
                  <c:v>mar-13</c:v>
                </c:pt>
                <c:pt idx="64">
                  <c:v>abr-13</c:v>
                </c:pt>
                <c:pt idx="65">
                  <c:v>may-13</c:v>
                </c:pt>
                <c:pt idx="66">
                  <c:v>jun-13</c:v>
                </c:pt>
                <c:pt idx="67">
                  <c:v>jul-13</c:v>
                </c:pt>
                <c:pt idx="68">
                  <c:v>ago-13</c:v>
                </c:pt>
                <c:pt idx="69">
                  <c:v>sep-13</c:v>
                </c:pt>
                <c:pt idx="70">
                  <c:v>oct-13</c:v>
                </c:pt>
                <c:pt idx="71">
                  <c:v>nov-13</c:v>
                </c:pt>
                <c:pt idx="72">
                  <c:v>dic-13</c:v>
                </c:pt>
                <c:pt idx="73">
                  <c:v>ene-14</c:v>
                </c:pt>
                <c:pt idx="74">
                  <c:v>feb-14</c:v>
                </c:pt>
                <c:pt idx="75">
                  <c:v>mar-14</c:v>
                </c:pt>
                <c:pt idx="76">
                  <c:v>abr-14</c:v>
                </c:pt>
                <c:pt idx="77">
                  <c:v>may-14</c:v>
                </c:pt>
                <c:pt idx="78">
                  <c:v>jun-14</c:v>
                </c:pt>
                <c:pt idx="79">
                  <c:v>jul-14</c:v>
                </c:pt>
                <c:pt idx="80">
                  <c:v>ago-14</c:v>
                </c:pt>
                <c:pt idx="81">
                  <c:v>sep-14</c:v>
                </c:pt>
                <c:pt idx="82">
                  <c:v>oct-14</c:v>
                </c:pt>
                <c:pt idx="83">
                  <c:v>nov-14</c:v>
                </c:pt>
                <c:pt idx="84">
                  <c:v>dic-14</c:v>
                </c:pt>
                <c:pt idx="85">
                  <c:v>ene-15</c:v>
                </c:pt>
                <c:pt idx="86">
                  <c:v>feb-15</c:v>
                </c:pt>
                <c:pt idx="87">
                  <c:v>mar-15</c:v>
                </c:pt>
                <c:pt idx="88">
                  <c:v>abr-15</c:v>
                </c:pt>
                <c:pt idx="89">
                  <c:v>may-15</c:v>
                </c:pt>
                <c:pt idx="90">
                  <c:v>jun-15</c:v>
                </c:pt>
                <c:pt idx="91">
                  <c:v>jul-15</c:v>
                </c:pt>
                <c:pt idx="92">
                  <c:v>ago-15</c:v>
                </c:pt>
                <c:pt idx="93">
                  <c:v>sep-15</c:v>
                </c:pt>
                <c:pt idx="94">
                  <c:v>oct-15</c:v>
                </c:pt>
                <c:pt idx="95">
                  <c:v>nov-15</c:v>
                </c:pt>
                <c:pt idx="96">
                  <c:v>dic-15</c:v>
                </c:pt>
                <c:pt idx="97">
                  <c:v>ene-16</c:v>
                </c:pt>
                <c:pt idx="98">
                  <c:v>feb-16</c:v>
                </c:pt>
                <c:pt idx="99">
                  <c:v>mar-16</c:v>
                </c:pt>
                <c:pt idx="100">
                  <c:v>abr-16</c:v>
                </c:pt>
                <c:pt idx="101">
                  <c:v>may-16</c:v>
                </c:pt>
                <c:pt idx="102">
                  <c:v>jun-16</c:v>
                </c:pt>
                <c:pt idx="103">
                  <c:v>jul-16</c:v>
                </c:pt>
                <c:pt idx="104">
                  <c:v>ago-16</c:v>
                </c:pt>
                <c:pt idx="105">
                  <c:v>sep-16</c:v>
                </c:pt>
                <c:pt idx="106">
                  <c:v>oct-16</c:v>
                </c:pt>
                <c:pt idx="107">
                  <c:v>nov-16</c:v>
                </c:pt>
                <c:pt idx="108">
                  <c:v>dic-16</c:v>
                </c:pt>
                <c:pt idx="109">
                  <c:v>ene-17</c:v>
                </c:pt>
                <c:pt idx="110">
                  <c:v>feb-17</c:v>
                </c:pt>
                <c:pt idx="111">
                  <c:v>mar-17</c:v>
                </c:pt>
                <c:pt idx="112">
                  <c:v>abr-17</c:v>
                </c:pt>
                <c:pt idx="113">
                  <c:v>may-17</c:v>
                </c:pt>
                <c:pt idx="114">
                  <c:v>jun-17</c:v>
                </c:pt>
                <c:pt idx="115">
                  <c:v>jul-17</c:v>
                </c:pt>
                <c:pt idx="116">
                  <c:v>ago-17</c:v>
                </c:pt>
                <c:pt idx="117">
                  <c:v>sep-17</c:v>
                </c:pt>
                <c:pt idx="118">
                  <c:v>oct-17</c:v>
                </c:pt>
                <c:pt idx="119">
                  <c:v>nov-17</c:v>
                </c:pt>
                <c:pt idx="120">
                  <c:v>dic-17</c:v>
                </c:pt>
                <c:pt idx="121">
                  <c:v>ene-18</c:v>
                </c:pt>
                <c:pt idx="122">
                  <c:v>feb-18</c:v>
                </c:pt>
                <c:pt idx="123">
                  <c:v>mar-18</c:v>
                </c:pt>
                <c:pt idx="124">
                  <c:v>abr-18</c:v>
                </c:pt>
                <c:pt idx="125">
                  <c:v>may-18</c:v>
                </c:pt>
                <c:pt idx="126">
                  <c:v>jun-18</c:v>
                </c:pt>
                <c:pt idx="127">
                  <c:v>jul-18</c:v>
                </c:pt>
                <c:pt idx="128">
                  <c:v>ago-18</c:v>
                </c:pt>
                <c:pt idx="129">
                  <c:v>sep-18</c:v>
                </c:pt>
                <c:pt idx="130">
                  <c:v>oct-18</c:v>
                </c:pt>
                <c:pt idx="131">
                  <c:v>nov-18</c:v>
                </c:pt>
                <c:pt idx="132">
                  <c:v>dic-18</c:v>
                </c:pt>
                <c:pt idx="133">
                  <c:v>ene-19</c:v>
                </c:pt>
                <c:pt idx="134">
                  <c:v>feb-19</c:v>
                </c:pt>
                <c:pt idx="135">
                  <c:v>mar-19</c:v>
                </c:pt>
                <c:pt idx="136">
                  <c:v>abr-19</c:v>
                </c:pt>
                <c:pt idx="137">
                  <c:v>may-19</c:v>
                </c:pt>
                <c:pt idx="138">
                  <c:v>jun-19</c:v>
                </c:pt>
                <c:pt idx="139">
                  <c:v>jul-19</c:v>
                </c:pt>
                <c:pt idx="140">
                  <c:v>ago-19</c:v>
                </c:pt>
                <c:pt idx="141">
                  <c:v>sep-19</c:v>
                </c:pt>
                <c:pt idx="142">
                  <c:v>oct-19</c:v>
                </c:pt>
                <c:pt idx="143">
                  <c:v>nov-19</c:v>
                </c:pt>
                <c:pt idx="144">
                  <c:v>dic-19</c:v>
                </c:pt>
                <c:pt idx="145">
                  <c:v>ene-20</c:v>
                </c:pt>
                <c:pt idx="146">
                  <c:v>feb-20</c:v>
                </c:pt>
                <c:pt idx="147">
                  <c:v>mar-20</c:v>
                </c:pt>
                <c:pt idx="148">
                  <c:v>abr-20</c:v>
                </c:pt>
                <c:pt idx="149">
                  <c:v>may-20</c:v>
                </c:pt>
                <c:pt idx="150">
                  <c:v>jun-20</c:v>
                </c:pt>
                <c:pt idx="151">
                  <c:v>jul-20</c:v>
                </c:pt>
                <c:pt idx="152">
                  <c:v>ago-20</c:v>
                </c:pt>
                <c:pt idx="153">
                  <c:v>sep-20</c:v>
                </c:pt>
                <c:pt idx="154">
                  <c:v>oct-20</c:v>
                </c:pt>
                <c:pt idx="155">
                  <c:v>nov-20</c:v>
                </c:pt>
                <c:pt idx="156">
                  <c:v>dic-20</c:v>
                </c:pt>
                <c:pt idx="157">
                  <c:v>ene-21</c:v>
                </c:pt>
                <c:pt idx="158">
                  <c:v>feb-21</c:v>
                </c:pt>
                <c:pt idx="159">
                  <c:v>mar-21</c:v>
                </c:pt>
                <c:pt idx="160">
                  <c:v>abr-21</c:v>
                </c:pt>
                <c:pt idx="161">
                  <c:v>may-21</c:v>
                </c:pt>
                <c:pt idx="162">
                  <c:v>jun-21</c:v>
                </c:pt>
                <c:pt idx="163">
                  <c:v>jul-21</c:v>
                </c:pt>
                <c:pt idx="164">
                  <c:v>ago-21</c:v>
                </c:pt>
                <c:pt idx="165">
                  <c:v>sep-21</c:v>
                </c:pt>
                <c:pt idx="166">
                  <c:v>oct-21</c:v>
                </c:pt>
                <c:pt idx="167">
                  <c:v>nov-21</c:v>
                </c:pt>
                <c:pt idx="168">
                  <c:v>dic-21</c:v>
                </c:pt>
                <c:pt idx="169">
                  <c:v>ene-22</c:v>
                </c:pt>
                <c:pt idx="170">
                  <c:v>feb-22</c:v>
                </c:pt>
                <c:pt idx="171">
                  <c:v>mar-22</c:v>
                </c:pt>
                <c:pt idx="172">
                  <c:v>abr-22</c:v>
                </c:pt>
                <c:pt idx="173">
                  <c:v>may-22</c:v>
                </c:pt>
                <c:pt idx="174">
                  <c:v>jun-22</c:v>
                </c:pt>
                <c:pt idx="175">
                  <c:v>jul-22</c:v>
                </c:pt>
                <c:pt idx="176">
                  <c:v>ago-22</c:v>
                </c:pt>
                <c:pt idx="177">
                  <c:v>sep-22</c:v>
                </c:pt>
                <c:pt idx="178">
                  <c:v>oct-22</c:v>
                </c:pt>
                <c:pt idx="179">
                  <c:v>nov-22</c:v>
                </c:pt>
                <c:pt idx="180">
                  <c:v>dic-22</c:v>
                </c:pt>
                <c:pt idx="181">
                  <c:v>ene-23</c:v>
                </c:pt>
                <c:pt idx="182">
                  <c:v>feb-23</c:v>
                </c:pt>
                <c:pt idx="183">
                  <c:v>mar-23</c:v>
                </c:pt>
                <c:pt idx="184">
                  <c:v>abr-23</c:v>
                </c:pt>
                <c:pt idx="185">
                  <c:v>may-23</c:v>
                </c:pt>
                <c:pt idx="186">
                  <c:v>jun-23</c:v>
                </c:pt>
                <c:pt idx="187">
                  <c:v>jul-23</c:v>
                </c:pt>
                <c:pt idx="188">
                  <c:v>ago-23</c:v>
                </c:pt>
                <c:pt idx="189">
                  <c:v>sep-23</c:v>
                </c:pt>
                <c:pt idx="190">
                  <c:v>oct-23</c:v>
                </c:pt>
                <c:pt idx="191">
                  <c:v>nov-23</c:v>
                </c:pt>
                <c:pt idx="192">
                  <c:v>dic-23</c:v>
                </c:pt>
              </c:strCache>
            </c:strRef>
          </c:cat>
          <c:val>
            <c:numRef>
              <c:f>Hoja1!$F$2:$F$194</c:f>
              <c:numCache>
                <c:formatCode>General</c:formatCode>
                <c:ptCount val="19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2A-4676-9EC1-23D1A403D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179"/>
          <c:min val="11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0"/>
        <c:lblOffset val="100"/>
        <c:baseTimeUnit val="months"/>
        <c:majorUnit val="6"/>
        <c:majorTimeUnit val="months"/>
      </c:dateAx>
      <c:valAx>
        <c:axId val="9421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89999769646291883"/>
          <c:h val="9.836635625812822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'[Gráfico en Microsoft PowerPoint]Hoja1'!$B$2:$B$54</c:f>
              <c:strCache>
                <c:ptCount val="53"/>
                <c:pt idx="0">
                  <c:v>VIS</c:v>
                </c:pt>
              </c:strCache>
            </c:strRef>
          </c:tx>
          <c:spPr>
            <a:ln w="28575" cap="rnd">
              <a:solidFill>
                <a:srgbClr val="FF7C80"/>
              </a:solidFill>
              <a:round/>
            </a:ln>
            <a:effectLst/>
          </c:spPr>
          <c:marker>
            <c:symbol val="none"/>
          </c:marker>
          <c:dLbls>
            <c:dLbl>
              <c:idx val="139"/>
              <c:layout>
                <c:manualLayout>
                  <c:x val="0"/>
                  <c:y val="-2.9690079983205234E-2"/>
                </c:manualLayout>
              </c:layout>
              <c:tx>
                <c:rich>
                  <a:bodyPr/>
                  <a:lstStyle/>
                  <a:p>
                    <a:fld id="{1B2E3019-86BF-43DD-98FA-09F897DB9D13}" type="VALUE">
                      <a:rPr lang="en-US">
                        <a:solidFill>
                          <a:srgbClr val="FF7C8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6F-4762-969A-D3751FF56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PowerPoint]Hoja1'!$A$55:$A$194</c:f>
              <c:numCache>
                <c:formatCode>mmm\-yy</c:formatCode>
                <c:ptCount val="140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  <c:pt idx="5">
                  <c:v>41183</c:v>
                </c:pt>
                <c:pt idx="6">
                  <c:v>41214</c:v>
                </c:pt>
                <c:pt idx="7">
                  <c:v>41244</c:v>
                </c:pt>
                <c:pt idx="8">
                  <c:v>41275</c:v>
                </c:pt>
                <c:pt idx="9">
                  <c:v>41306</c:v>
                </c:pt>
                <c:pt idx="10">
                  <c:v>41334</c:v>
                </c:pt>
                <c:pt idx="11">
                  <c:v>41365</c:v>
                </c:pt>
                <c:pt idx="12">
                  <c:v>41395</c:v>
                </c:pt>
                <c:pt idx="13">
                  <c:v>41426</c:v>
                </c:pt>
                <c:pt idx="14">
                  <c:v>41456</c:v>
                </c:pt>
                <c:pt idx="15">
                  <c:v>41487</c:v>
                </c:pt>
                <c:pt idx="16">
                  <c:v>41518</c:v>
                </c:pt>
                <c:pt idx="17">
                  <c:v>41548</c:v>
                </c:pt>
                <c:pt idx="18">
                  <c:v>41579</c:v>
                </c:pt>
                <c:pt idx="19">
                  <c:v>41609</c:v>
                </c:pt>
                <c:pt idx="20">
                  <c:v>41640</c:v>
                </c:pt>
                <c:pt idx="21">
                  <c:v>41671</c:v>
                </c:pt>
                <c:pt idx="22">
                  <c:v>41699</c:v>
                </c:pt>
                <c:pt idx="23">
                  <c:v>41730</c:v>
                </c:pt>
                <c:pt idx="24">
                  <c:v>41760</c:v>
                </c:pt>
                <c:pt idx="25">
                  <c:v>41791</c:v>
                </c:pt>
                <c:pt idx="26">
                  <c:v>41821</c:v>
                </c:pt>
                <c:pt idx="27">
                  <c:v>41852</c:v>
                </c:pt>
                <c:pt idx="28">
                  <c:v>41883</c:v>
                </c:pt>
                <c:pt idx="29">
                  <c:v>41913</c:v>
                </c:pt>
                <c:pt idx="30">
                  <c:v>41944</c:v>
                </c:pt>
                <c:pt idx="31">
                  <c:v>41974</c:v>
                </c:pt>
                <c:pt idx="32">
                  <c:v>42005</c:v>
                </c:pt>
                <c:pt idx="33">
                  <c:v>42036</c:v>
                </c:pt>
                <c:pt idx="34">
                  <c:v>42064</c:v>
                </c:pt>
                <c:pt idx="35">
                  <c:v>42095</c:v>
                </c:pt>
                <c:pt idx="36">
                  <c:v>42125</c:v>
                </c:pt>
                <c:pt idx="37">
                  <c:v>42156</c:v>
                </c:pt>
                <c:pt idx="38">
                  <c:v>42186</c:v>
                </c:pt>
                <c:pt idx="39">
                  <c:v>42217</c:v>
                </c:pt>
                <c:pt idx="40">
                  <c:v>42248</c:v>
                </c:pt>
                <c:pt idx="41">
                  <c:v>42278</c:v>
                </c:pt>
                <c:pt idx="42">
                  <c:v>42309</c:v>
                </c:pt>
                <c:pt idx="43">
                  <c:v>42339</c:v>
                </c:pt>
                <c:pt idx="44">
                  <c:v>42370</c:v>
                </c:pt>
                <c:pt idx="45">
                  <c:v>42401</c:v>
                </c:pt>
                <c:pt idx="46">
                  <c:v>42430</c:v>
                </c:pt>
                <c:pt idx="47">
                  <c:v>42461</c:v>
                </c:pt>
                <c:pt idx="48">
                  <c:v>42491</c:v>
                </c:pt>
                <c:pt idx="49">
                  <c:v>42522</c:v>
                </c:pt>
                <c:pt idx="50">
                  <c:v>42552</c:v>
                </c:pt>
                <c:pt idx="51">
                  <c:v>42583</c:v>
                </c:pt>
                <c:pt idx="52">
                  <c:v>42614</c:v>
                </c:pt>
                <c:pt idx="53">
                  <c:v>42644</c:v>
                </c:pt>
                <c:pt idx="54">
                  <c:v>42675</c:v>
                </c:pt>
                <c:pt idx="55">
                  <c:v>42705</c:v>
                </c:pt>
                <c:pt idx="56">
                  <c:v>42736</c:v>
                </c:pt>
                <c:pt idx="57">
                  <c:v>42767</c:v>
                </c:pt>
                <c:pt idx="58">
                  <c:v>42795</c:v>
                </c:pt>
                <c:pt idx="59">
                  <c:v>42826</c:v>
                </c:pt>
                <c:pt idx="60">
                  <c:v>42856</c:v>
                </c:pt>
                <c:pt idx="61">
                  <c:v>42887</c:v>
                </c:pt>
                <c:pt idx="62">
                  <c:v>42917</c:v>
                </c:pt>
                <c:pt idx="63">
                  <c:v>42948</c:v>
                </c:pt>
                <c:pt idx="64">
                  <c:v>42979</c:v>
                </c:pt>
                <c:pt idx="65">
                  <c:v>43009</c:v>
                </c:pt>
                <c:pt idx="66">
                  <c:v>43040</c:v>
                </c:pt>
                <c:pt idx="67">
                  <c:v>43070</c:v>
                </c:pt>
                <c:pt idx="68">
                  <c:v>43101</c:v>
                </c:pt>
                <c:pt idx="69">
                  <c:v>43132</c:v>
                </c:pt>
                <c:pt idx="70">
                  <c:v>43160</c:v>
                </c:pt>
                <c:pt idx="71">
                  <c:v>43191</c:v>
                </c:pt>
                <c:pt idx="72">
                  <c:v>43221</c:v>
                </c:pt>
                <c:pt idx="73">
                  <c:v>43252</c:v>
                </c:pt>
                <c:pt idx="74">
                  <c:v>43282</c:v>
                </c:pt>
                <c:pt idx="75">
                  <c:v>43313</c:v>
                </c:pt>
                <c:pt idx="76">
                  <c:v>43344</c:v>
                </c:pt>
                <c:pt idx="77">
                  <c:v>43374</c:v>
                </c:pt>
                <c:pt idx="78">
                  <c:v>43405</c:v>
                </c:pt>
                <c:pt idx="79">
                  <c:v>43435</c:v>
                </c:pt>
                <c:pt idx="80">
                  <c:v>43466</c:v>
                </c:pt>
                <c:pt idx="81">
                  <c:v>43497</c:v>
                </c:pt>
                <c:pt idx="82">
                  <c:v>43525</c:v>
                </c:pt>
                <c:pt idx="83">
                  <c:v>43556</c:v>
                </c:pt>
                <c:pt idx="84">
                  <c:v>43586</c:v>
                </c:pt>
                <c:pt idx="85">
                  <c:v>43617</c:v>
                </c:pt>
                <c:pt idx="86">
                  <c:v>43647</c:v>
                </c:pt>
                <c:pt idx="87">
                  <c:v>43678</c:v>
                </c:pt>
                <c:pt idx="88">
                  <c:v>43709</c:v>
                </c:pt>
                <c:pt idx="89">
                  <c:v>43739</c:v>
                </c:pt>
                <c:pt idx="90">
                  <c:v>43770</c:v>
                </c:pt>
                <c:pt idx="91">
                  <c:v>43800</c:v>
                </c:pt>
                <c:pt idx="92">
                  <c:v>43831</c:v>
                </c:pt>
                <c:pt idx="93">
                  <c:v>43862</c:v>
                </c:pt>
                <c:pt idx="94">
                  <c:v>43891</c:v>
                </c:pt>
                <c:pt idx="95">
                  <c:v>43922</c:v>
                </c:pt>
                <c:pt idx="96">
                  <c:v>43952</c:v>
                </c:pt>
                <c:pt idx="97">
                  <c:v>43983</c:v>
                </c:pt>
                <c:pt idx="98">
                  <c:v>44013</c:v>
                </c:pt>
                <c:pt idx="99">
                  <c:v>44044</c:v>
                </c:pt>
                <c:pt idx="100">
                  <c:v>44075</c:v>
                </c:pt>
                <c:pt idx="101">
                  <c:v>44105</c:v>
                </c:pt>
                <c:pt idx="102">
                  <c:v>44136</c:v>
                </c:pt>
                <c:pt idx="103">
                  <c:v>44166</c:v>
                </c:pt>
                <c:pt idx="104">
                  <c:v>44197</c:v>
                </c:pt>
                <c:pt idx="105">
                  <c:v>44228</c:v>
                </c:pt>
                <c:pt idx="106">
                  <c:v>44256</c:v>
                </c:pt>
                <c:pt idx="107">
                  <c:v>44287</c:v>
                </c:pt>
                <c:pt idx="108">
                  <c:v>44317</c:v>
                </c:pt>
                <c:pt idx="109">
                  <c:v>44348</c:v>
                </c:pt>
                <c:pt idx="110">
                  <c:v>44378</c:v>
                </c:pt>
                <c:pt idx="111">
                  <c:v>44409</c:v>
                </c:pt>
                <c:pt idx="112">
                  <c:v>44440</c:v>
                </c:pt>
                <c:pt idx="113">
                  <c:v>44470</c:v>
                </c:pt>
                <c:pt idx="114">
                  <c:v>44501</c:v>
                </c:pt>
                <c:pt idx="115">
                  <c:v>44531</c:v>
                </c:pt>
                <c:pt idx="116">
                  <c:v>44562</c:v>
                </c:pt>
                <c:pt idx="117">
                  <c:v>44593</c:v>
                </c:pt>
                <c:pt idx="118">
                  <c:v>44621</c:v>
                </c:pt>
                <c:pt idx="119">
                  <c:v>44652</c:v>
                </c:pt>
                <c:pt idx="120">
                  <c:v>44682</c:v>
                </c:pt>
                <c:pt idx="121">
                  <c:v>44713</c:v>
                </c:pt>
                <c:pt idx="122">
                  <c:v>44743</c:v>
                </c:pt>
                <c:pt idx="123">
                  <c:v>44774</c:v>
                </c:pt>
                <c:pt idx="124">
                  <c:v>44805</c:v>
                </c:pt>
                <c:pt idx="125">
                  <c:v>44835</c:v>
                </c:pt>
                <c:pt idx="126">
                  <c:v>44866</c:v>
                </c:pt>
                <c:pt idx="127">
                  <c:v>44896</c:v>
                </c:pt>
                <c:pt idx="128">
                  <c:v>44927</c:v>
                </c:pt>
                <c:pt idx="129">
                  <c:v>44958</c:v>
                </c:pt>
                <c:pt idx="130">
                  <c:v>44986</c:v>
                </c:pt>
                <c:pt idx="131">
                  <c:v>45017</c:v>
                </c:pt>
                <c:pt idx="132">
                  <c:v>45047</c:v>
                </c:pt>
                <c:pt idx="133">
                  <c:v>45078</c:v>
                </c:pt>
                <c:pt idx="134">
                  <c:v>45108</c:v>
                </c:pt>
                <c:pt idx="135">
                  <c:v>45139</c:v>
                </c:pt>
                <c:pt idx="136">
                  <c:v>45170</c:v>
                </c:pt>
                <c:pt idx="137">
                  <c:v>45200</c:v>
                </c:pt>
                <c:pt idx="138">
                  <c:v>45231</c:v>
                </c:pt>
                <c:pt idx="139">
                  <c:v>45261</c:v>
                </c:pt>
              </c:numCache>
            </c:numRef>
          </c:cat>
          <c:val>
            <c:numRef>
              <c:f>'[Gráfico en Microsoft PowerPoint]Hoja1'!$B$55:$B$194</c:f>
              <c:numCache>
                <c:formatCode>_(* #,##0_);_(* \(#,##0\);_(* "-"??_);_(@_)</c:formatCode>
                <c:ptCount val="140"/>
                <c:pt idx="0">
                  <c:v>706</c:v>
                </c:pt>
                <c:pt idx="1">
                  <c:v>697</c:v>
                </c:pt>
                <c:pt idx="2">
                  <c:v>738</c:v>
                </c:pt>
                <c:pt idx="3">
                  <c:v>839</c:v>
                </c:pt>
                <c:pt idx="4">
                  <c:v>945</c:v>
                </c:pt>
                <c:pt idx="5">
                  <c:v>1063</c:v>
                </c:pt>
                <c:pt idx="6">
                  <c:v>1149</c:v>
                </c:pt>
                <c:pt idx="7">
                  <c:v>1204</c:v>
                </c:pt>
                <c:pt idx="8">
                  <c:v>1273</c:v>
                </c:pt>
                <c:pt idx="9">
                  <c:v>1301</c:v>
                </c:pt>
                <c:pt idx="10">
                  <c:v>1436</c:v>
                </c:pt>
                <c:pt idx="11">
                  <c:v>1538</c:v>
                </c:pt>
                <c:pt idx="12">
                  <c:v>1619</c:v>
                </c:pt>
                <c:pt idx="13">
                  <c:v>1731</c:v>
                </c:pt>
                <c:pt idx="14">
                  <c:v>1812</c:v>
                </c:pt>
                <c:pt idx="15">
                  <c:v>1809</c:v>
                </c:pt>
                <c:pt idx="16">
                  <c:v>1830</c:v>
                </c:pt>
                <c:pt idx="17">
                  <c:v>1847</c:v>
                </c:pt>
                <c:pt idx="18">
                  <c:v>1846</c:v>
                </c:pt>
                <c:pt idx="19">
                  <c:v>2013</c:v>
                </c:pt>
                <c:pt idx="20" formatCode="_(* #,##0_);_(* \(#,##0\);_(* &quot;-&quot;_);_(@_)">
                  <c:v>2036</c:v>
                </c:pt>
                <c:pt idx="21" formatCode="_(* #,##0_);_(* \(#,##0\);_(* &quot;-&quot;_);_(@_)">
                  <c:v>1981</c:v>
                </c:pt>
                <c:pt idx="22" formatCode="_(* #,##0_);_(* \(#,##0\);_(* &quot;-&quot;_);_(@_)">
                  <c:v>1870</c:v>
                </c:pt>
                <c:pt idx="23" formatCode="_(* #,##0_);_(* \(#,##0\);_(* &quot;-&quot;_);_(@_)">
                  <c:v>1805</c:v>
                </c:pt>
                <c:pt idx="24" formatCode="_(* #,##0_);_(* \(#,##0\);_(* &quot;-&quot;_);_(@_)">
                  <c:v>1765</c:v>
                </c:pt>
                <c:pt idx="25" formatCode="_(* #,##0_);_(* \(#,##0\);_(* &quot;-&quot;_);_(@_)">
                  <c:v>1709</c:v>
                </c:pt>
                <c:pt idx="26" formatCode="_(* #,##0_);_(* \(#,##0\);_(* &quot;-&quot;_);_(@_)">
                  <c:v>1573</c:v>
                </c:pt>
                <c:pt idx="27" formatCode="_(* #,##0_);_(* \(#,##0\);_(* &quot;-&quot;_);_(@_)">
                  <c:v>1481</c:v>
                </c:pt>
                <c:pt idx="28" formatCode="_(* #,##0_);_(* \(#,##0\);_(* &quot;-&quot;_);_(@_)">
                  <c:v>1390</c:v>
                </c:pt>
                <c:pt idx="29" formatCode="_(* #,##0_);_(* \(#,##0\);_(* &quot;-&quot;_);_(@_)">
                  <c:v>1251</c:v>
                </c:pt>
                <c:pt idx="30" formatCode="_(* #,##0_);_(* \(#,##0\);_(* &quot;-&quot;_);_(@_)">
                  <c:v>1390</c:v>
                </c:pt>
                <c:pt idx="31" formatCode="_(* #,##0_);_(* \(#,##0\);_(* &quot;-&quot;_);_(@_)">
                  <c:v>1478</c:v>
                </c:pt>
                <c:pt idx="32" formatCode="_(* #,##0_);_(* \(#,##0\);_(* &quot;-&quot;_);_(@_)">
                  <c:v>1436</c:v>
                </c:pt>
                <c:pt idx="33" formatCode="_(* #,##0_);_(* \(#,##0\);_(* &quot;-&quot;_);_(@_)">
                  <c:v>1527</c:v>
                </c:pt>
                <c:pt idx="34" formatCode="_(* #,##0_);_(* \(#,##0\);_(* &quot;-&quot;_);_(@_)">
                  <c:v>1575</c:v>
                </c:pt>
                <c:pt idx="35" formatCode="_(* #,##0_);_(* \(#,##0\);_(* &quot;-&quot;_);_(@_)">
                  <c:v>1552</c:v>
                </c:pt>
                <c:pt idx="36" formatCode="_(* #,##0_);_(* \(#,##0\);_(* &quot;-&quot;_);_(@_)">
                  <c:v>1528</c:v>
                </c:pt>
                <c:pt idx="37" formatCode="_(* #,##0_);_(* \(#,##0\);_(* &quot;-&quot;_);_(@_)">
                  <c:v>1585</c:v>
                </c:pt>
                <c:pt idx="38" formatCode="_(* #,##0_);_(* \(#,##0\);_(* &quot;-&quot;_);_(@_)">
                  <c:v>1628</c:v>
                </c:pt>
                <c:pt idx="39" formatCode="_(* #,##0_);_(* \(#,##0\);_(* &quot;-&quot;_);_(@_)">
                  <c:v>1772</c:v>
                </c:pt>
                <c:pt idx="40" formatCode="_(* #,##0_);_(* \(#,##0\);_(* &quot;-&quot;_);_(@_)">
                  <c:v>1949</c:v>
                </c:pt>
                <c:pt idx="41" formatCode="_(* #,##0_);_(* \(#,##0\);_(* &quot;-&quot;_);_(@_)">
                  <c:v>2694</c:v>
                </c:pt>
                <c:pt idx="42" formatCode="_(* #,##0_);_(* \(#,##0\);_(* &quot;-&quot;_);_(@_)">
                  <c:v>3025</c:v>
                </c:pt>
                <c:pt idx="43" formatCode="_(* #,##0_);_(* \(#,##0\);_(* &quot;-&quot;_);_(@_)">
                  <c:v>2918</c:v>
                </c:pt>
                <c:pt idx="44" formatCode="_(* #,##0_);_(* \(#,##0\);_(* &quot;-&quot;_);_(@_)">
                  <c:v>2917</c:v>
                </c:pt>
                <c:pt idx="45" formatCode="_(* #,##0_);_(* \(#,##0\);_(* &quot;-&quot;_);_(@_)">
                  <c:v>2885</c:v>
                </c:pt>
                <c:pt idx="46" formatCode="_(* #,##0_);_(* \(#,##0\);_(* &quot;-&quot;_);_(@_)">
                  <c:v>2866</c:v>
                </c:pt>
                <c:pt idx="47" formatCode="_(* #,##0_);_(* \(#,##0\);_(* &quot;-&quot;_);_(@_)">
                  <c:v>2895</c:v>
                </c:pt>
                <c:pt idx="48" formatCode="_(* #,##0_);_(* \(#,##0\);_(* &quot;-&quot;_);_(@_)">
                  <c:v>2872</c:v>
                </c:pt>
                <c:pt idx="49" formatCode="_(* #,##0_);_(* \(#,##0\);_(* &quot;-&quot;_);_(@_)">
                  <c:v>2877</c:v>
                </c:pt>
                <c:pt idx="50" formatCode="_(* #,##0_);_(* \(#,##0\);_(* &quot;-&quot;_);_(@_)">
                  <c:v>2845</c:v>
                </c:pt>
                <c:pt idx="51" formatCode="_(* #,##0_);_(* \(#,##0\);_(* &quot;-&quot;_);_(@_)">
                  <c:v>2705</c:v>
                </c:pt>
                <c:pt idx="52" formatCode="_(* #,##0_);_(* \(#,##0\);_(* &quot;-&quot;_);_(@_)">
                  <c:v>2553</c:v>
                </c:pt>
                <c:pt idx="53" formatCode="_(* #,##0_);_(* \(#,##0\);_(* &quot;-&quot;_);_(@_)">
                  <c:v>2112</c:v>
                </c:pt>
                <c:pt idx="54" formatCode="_(* #,##0_);_(* \(#,##0\);_(* &quot;-&quot;_);_(@_)">
                  <c:v>1710</c:v>
                </c:pt>
                <c:pt idx="55" formatCode="_(* #,##0_);_(* \(#,##0\);_(* &quot;-&quot;_);_(@_)">
                  <c:v>1718</c:v>
                </c:pt>
                <c:pt idx="56" formatCode="_(* #,##0_);_(* \(#,##0\);_(* &quot;-&quot;_);_(@_)">
                  <c:v>1935</c:v>
                </c:pt>
                <c:pt idx="57" formatCode="_(* #,##0_);_(* \(#,##0\);_(* &quot;-&quot;_);_(@_)">
                  <c:v>1898</c:v>
                </c:pt>
                <c:pt idx="58" formatCode="_(* #,##0_);_(* \(#,##0\);_(* &quot;-&quot;_);_(@_)">
                  <c:v>2051</c:v>
                </c:pt>
                <c:pt idx="59" formatCode="_(* #,##0_);_(* \(#,##0\);_(* &quot;-&quot;_);_(@_)">
                  <c:v>2074</c:v>
                </c:pt>
                <c:pt idx="60" formatCode="_(* #,##0_);_(* \(#,##0\);_(* &quot;-&quot;_);_(@_)">
                  <c:v>2169</c:v>
                </c:pt>
                <c:pt idx="61" formatCode="_(* #,##0_);_(* \(#,##0\);_(* &quot;-&quot;_);_(@_)">
                  <c:v>2122</c:v>
                </c:pt>
                <c:pt idx="62" formatCode="_(* #,##0_);_(* \(#,##0\);_(* &quot;-&quot;_);_(@_)">
                  <c:v>2203</c:v>
                </c:pt>
                <c:pt idx="63" formatCode="_(* #,##0_);_(* \(#,##0\);_(* &quot;-&quot;_);_(@_)">
                  <c:v>2234</c:v>
                </c:pt>
                <c:pt idx="64" formatCode="_(* #,##0_);_(* \(#,##0\);_(* &quot;-&quot;_);_(@_)">
                  <c:v>2291</c:v>
                </c:pt>
                <c:pt idx="65" formatCode="_(* #,##0_);_(* \(#,##0\);_(* &quot;-&quot;_);_(@_)">
                  <c:v>2067</c:v>
                </c:pt>
                <c:pt idx="66" formatCode="_(* #,##0_);_(* \(#,##0\);_(* &quot;-&quot;_);_(@_)">
                  <c:v>2031</c:v>
                </c:pt>
                <c:pt idx="67" formatCode="_(* #,##0_);_(* \(#,##0\);_(* &quot;-&quot;_);_(@_)">
                  <c:v>1980</c:v>
                </c:pt>
                <c:pt idx="68" formatCode="_(* #,##0_);_(* \(#,##0\);_(* &quot;-&quot;_);_(@_)">
                  <c:v>1784</c:v>
                </c:pt>
                <c:pt idx="69" formatCode="_(* #,##0_);_(* \(#,##0\);_(* &quot;-&quot;_);_(@_)">
                  <c:v>1869</c:v>
                </c:pt>
                <c:pt idx="70" formatCode="_(* #,##0_);_(* \(#,##0\);_(* &quot;-&quot;_);_(@_)">
                  <c:v>1651</c:v>
                </c:pt>
                <c:pt idx="71" formatCode="_(* #,##0_);_(* \(#,##0\);_(* &quot;-&quot;_);_(@_)">
                  <c:v>1620</c:v>
                </c:pt>
                <c:pt idx="72" formatCode="_(* #,##0_);_(* \(#,##0\);_(* &quot;-&quot;_);_(@_)">
                  <c:v>1624</c:v>
                </c:pt>
                <c:pt idx="73" formatCode="_(* #,##0_);_(* \(#,##0\);_(* &quot;-&quot;_);_(@_)">
                  <c:v>1669</c:v>
                </c:pt>
                <c:pt idx="74" formatCode="_(* #,##0_);_(* \(#,##0\);_(* &quot;-&quot;_);_(@_)">
                  <c:v>1614</c:v>
                </c:pt>
                <c:pt idx="75" formatCode="_(* #,##0_);_(* \(#,##0\);_(* &quot;-&quot;_);_(@_)">
                  <c:v>1645</c:v>
                </c:pt>
                <c:pt idx="76" formatCode="_(* #,##0_);_(* \(#,##0\);_(* &quot;-&quot;_);_(@_)">
                  <c:v>1613</c:v>
                </c:pt>
                <c:pt idx="77" formatCode="_(* #,##0_);_(* \(#,##0\);_(* &quot;-&quot;_);_(@_)">
                  <c:v>1587</c:v>
                </c:pt>
                <c:pt idx="78" formatCode="_(* #,##0_);_(* \(#,##0\);_(* &quot;-&quot;_);_(@_)">
                  <c:v>1514</c:v>
                </c:pt>
                <c:pt idx="79" formatCode="_(* #,##0_);_(* \(#,##0\);_(* &quot;-&quot;_);_(@_)">
                  <c:v>1492</c:v>
                </c:pt>
                <c:pt idx="80" formatCode="_(* #,##0_);_(* \(#,##0\);_(* &quot;-&quot;_);_(@_)">
                  <c:v>1420</c:v>
                </c:pt>
                <c:pt idx="81" formatCode="_(* #,##0_);_(* \(#,##0\);_(* &quot;-&quot;_);_(@_)">
                  <c:v>1318</c:v>
                </c:pt>
                <c:pt idx="82" formatCode="_(* #,##0_);_(* \(#,##0\);_(* &quot;-&quot;_);_(@_)">
                  <c:v>1307</c:v>
                </c:pt>
                <c:pt idx="83" formatCode="_(* #,##0_);_(* \(#,##0\);_(* &quot;-&quot;_);_(@_)">
                  <c:v>1288</c:v>
                </c:pt>
                <c:pt idx="84" formatCode="_(* #,##0_);_(* \(#,##0\);_(* &quot;-&quot;_);_(@_)">
                  <c:v>1251</c:v>
                </c:pt>
                <c:pt idx="85" formatCode="_(* #,##0_);_(* \(#,##0\);_(* &quot;-&quot;_);_(@_)">
                  <c:v>1250</c:v>
                </c:pt>
                <c:pt idx="86" formatCode="_(* #,##0_);_(* \(#,##0\);_(* &quot;-&quot;_);_(@_)">
                  <c:v>1254</c:v>
                </c:pt>
                <c:pt idx="87" formatCode="_(* #,##0_);_(* \(#,##0\);_(* &quot;-&quot;_);_(@_)">
                  <c:v>1373</c:v>
                </c:pt>
                <c:pt idx="88" formatCode="_(* #,##0_);_(* \(#,##0\);_(* &quot;-&quot;_);_(@_)">
                  <c:v>1489</c:v>
                </c:pt>
                <c:pt idx="89">
                  <c:v>1538</c:v>
                </c:pt>
                <c:pt idx="90">
                  <c:v>1627</c:v>
                </c:pt>
                <c:pt idx="91">
                  <c:v>1944</c:v>
                </c:pt>
                <c:pt idx="92">
                  <c:v>2245</c:v>
                </c:pt>
                <c:pt idx="93">
                  <c:v>2524</c:v>
                </c:pt>
                <c:pt idx="94">
                  <c:v>2734</c:v>
                </c:pt>
                <c:pt idx="95">
                  <c:v>2697</c:v>
                </c:pt>
                <c:pt idx="96">
                  <c:v>2672</c:v>
                </c:pt>
                <c:pt idx="97">
                  <c:v>2684</c:v>
                </c:pt>
                <c:pt idx="98">
                  <c:v>2851</c:v>
                </c:pt>
                <c:pt idx="99">
                  <c:v>2834</c:v>
                </c:pt>
                <c:pt idx="100">
                  <c:v>2859</c:v>
                </c:pt>
                <c:pt idx="101">
                  <c:v>2895</c:v>
                </c:pt>
                <c:pt idx="102">
                  <c:v>3041</c:v>
                </c:pt>
                <c:pt idx="103">
                  <c:v>2815</c:v>
                </c:pt>
                <c:pt idx="104">
                  <c:v>2627</c:v>
                </c:pt>
                <c:pt idx="105">
                  <c:v>2615</c:v>
                </c:pt>
                <c:pt idx="106">
                  <c:v>2771</c:v>
                </c:pt>
                <c:pt idx="107">
                  <c:v>3145</c:v>
                </c:pt>
                <c:pt idx="108">
                  <c:v>3443</c:v>
                </c:pt>
                <c:pt idx="109">
                  <c:v>3765</c:v>
                </c:pt>
                <c:pt idx="110">
                  <c:v>3855</c:v>
                </c:pt>
                <c:pt idx="111">
                  <c:v>4205</c:v>
                </c:pt>
                <c:pt idx="112">
                  <c:v>4489</c:v>
                </c:pt>
                <c:pt idx="113">
                  <c:v>4694</c:v>
                </c:pt>
                <c:pt idx="114">
                  <c:v>4795</c:v>
                </c:pt>
                <c:pt idx="115">
                  <c:v>4922</c:v>
                </c:pt>
                <c:pt idx="116">
                  <c:v>5140</c:v>
                </c:pt>
                <c:pt idx="117">
                  <c:v>5175</c:v>
                </c:pt>
                <c:pt idx="118">
                  <c:v>5170</c:v>
                </c:pt>
                <c:pt idx="119" formatCode="#,##0">
                  <c:v>4983</c:v>
                </c:pt>
                <c:pt idx="120">
                  <c:v>4819</c:v>
                </c:pt>
                <c:pt idx="121" formatCode="#,##0">
                  <c:v>4594</c:v>
                </c:pt>
                <c:pt idx="122">
                  <c:v>4460</c:v>
                </c:pt>
                <c:pt idx="123" formatCode="#,##0">
                  <c:v>4116</c:v>
                </c:pt>
                <c:pt idx="124">
                  <c:v>3790</c:v>
                </c:pt>
                <c:pt idx="125" formatCode="#,##0">
                  <c:v>3630</c:v>
                </c:pt>
                <c:pt idx="126" formatCode="#,##0">
                  <c:v>3810</c:v>
                </c:pt>
                <c:pt idx="127" formatCode="#,##0">
                  <c:v>3810</c:v>
                </c:pt>
                <c:pt idx="128" formatCode="#,##0">
                  <c:v>3543</c:v>
                </c:pt>
                <c:pt idx="129" formatCode="#,##0">
                  <c:v>3221</c:v>
                </c:pt>
                <c:pt idx="130" formatCode="#,##0">
                  <c:v>2971</c:v>
                </c:pt>
                <c:pt idx="131" formatCode="#,##0">
                  <c:v>2758</c:v>
                </c:pt>
                <c:pt idx="132" formatCode="#,##0">
                  <c:v>2931</c:v>
                </c:pt>
                <c:pt idx="133" formatCode="#,##0">
                  <c:v>2577</c:v>
                </c:pt>
                <c:pt idx="134" formatCode="#,##0">
                  <c:v>2477</c:v>
                </c:pt>
                <c:pt idx="135" formatCode="#,##0">
                  <c:v>2305</c:v>
                </c:pt>
                <c:pt idx="136" formatCode="#,##0">
                  <c:v>2289</c:v>
                </c:pt>
                <c:pt idx="137" formatCode="#,##0">
                  <c:v>2056</c:v>
                </c:pt>
                <c:pt idx="138" formatCode="#,##0">
                  <c:v>1691</c:v>
                </c:pt>
                <c:pt idx="139" formatCode="#,##0">
                  <c:v>1697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6F-4762-969A-D3751FF56EAB}"/>
            </c:ext>
          </c:extLst>
        </c:ser>
        <c:ser>
          <c:idx val="1"/>
          <c:order val="1"/>
          <c:tx>
            <c:strRef>
              <c:f>'[Gráfico en Microsoft PowerPoint]Hoja1'!$C$2:$C$54</c:f>
              <c:strCache>
                <c:ptCount val="53"/>
                <c:pt idx="0">
                  <c:v>No VIS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39"/>
              <c:layout>
                <c:manualLayout>
                  <c:x val="0"/>
                  <c:y val="4.7504127973128377E-2"/>
                </c:manualLayout>
              </c:layout>
              <c:tx>
                <c:rich>
                  <a:bodyPr/>
                  <a:lstStyle/>
                  <a:p>
                    <a:fld id="{5467A4CF-194D-47F6-8DEB-7EAF90B130FB}" type="VALUE">
                      <a:rPr lang="en-US">
                        <a:solidFill>
                          <a:srgbClr val="999999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76F-4762-969A-D3751FF56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PowerPoint]Hoja1'!$A$55:$A$194</c:f>
              <c:numCache>
                <c:formatCode>mmm\-yy</c:formatCode>
                <c:ptCount val="140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  <c:pt idx="5">
                  <c:v>41183</c:v>
                </c:pt>
                <c:pt idx="6">
                  <c:v>41214</c:v>
                </c:pt>
                <c:pt idx="7">
                  <c:v>41244</c:v>
                </c:pt>
                <c:pt idx="8">
                  <c:v>41275</c:v>
                </c:pt>
                <c:pt idx="9">
                  <c:v>41306</c:v>
                </c:pt>
                <c:pt idx="10">
                  <c:v>41334</c:v>
                </c:pt>
                <c:pt idx="11">
                  <c:v>41365</c:v>
                </c:pt>
                <c:pt idx="12">
                  <c:v>41395</c:v>
                </c:pt>
                <c:pt idx="13">
                  <c:v>41426</c:v>
                </c:pt>
                <c:pt idx="14">
                  <c:v>41456</c:v>
                </c:pt>
                <c:pt idx="15">
                  <c:v>41487</c:v>
                </c:pt>
                <c:pt idx="16">
                  <c:v>41518</c:v>
                </c:pt>
                <c:pt idx="17">
                  <c:v>41548</c:v>
                </c:pt>
                <c:pt idx="18">
                  <c:v>41579</c:v>
                </c:pt>
                <c:pt idx="19">
                  <c:v>41609</c:v>
                </c:pt>
                <c:pt idx="20">
                  <c:v>41640</c:v>
                </c:pt>
                <c:pt idx="21">
                  <c:v>41671</c:v>
                </c:pt>
                <c:pt idx="22">
                  <c:v>41699</c:v>
                </c:pt>
                <c:pt idx="23">
                  <c:v>41730</c:v>
                </c:pt>
                <c:pt idx="24">
                  <c:v>41760</c:v>
                </c:pt>
                <c:pt idx="25">
                  <c:v>41791</c:v>
                </c:pt>
                <c:pt idx="26">
                  <c:v>41821</c:v>
                </c:pt>
                <c:pt idx="27">
                  <c:v>41852</c:v>
                </c:pt>
                <c:pt idx="28">
                  <c:v>41883</c:v>
                </c:pt>
                <c:pt idx="29">
                  <c:v>41913</c:v>
                </c:pt>
                <c:pt idx="30">
                  <c:v>41944</c:v>
                </c:pt>
                <c:pt idx="31">
                  <c:v>41974</c:v>
                </c:pt>
                <c:pt idx="32">
                  <c:v>42005</c:v>
                </c:pt>
                <c:pt idx="33">
                  <c:v>42036</c:v>
                </c:pt>
                <c:pt idx="34">
                  <c:v>42064</c:v>
                </c:pt>
                <c:pt idx="35">
                  <c:v>42095</c:v>
                </c:pt>
                <c:pt idx="36">
                  <c:v>42125</c:v>
                </c:pt>
                <c:pt idx="37">
                  <c:v>42156</c:v>
                </c:pt>
                <c:pt idx="38">
                  <c:v>42186</c:v>
                </c:pt>
                <c:pt idx="39">
                  <c:v>42217</c:v>
                </c:pt>
                <c:pt idx="40">
                  <c:v>42248</c:v>
                </c:pt>
                <c:pt idx="41">
                  <c:v>42278</c:v>
                </c:pt>
                <c:pt idx="42">
                  <c:v>42309</c:v>
                </c:pt>
                <c:pt idx="43">
                  <c:v>42339</c:v>
                </c:pt>
                <c:pt idx="44">
                  <c:v>42370</c:v>
                </c:pt>
                <c:pt idx="45">
                  <c:v>42401</c:v>
                </c:pt>
                <c:pt idx="46">
                  <c:v>42430</c:v>
                </c:pt>
                <c:pt idx="47">
                  <c:v>42461</c:v>
                </c:pt>
                <c:pt idx="48">
                  <c:v>42491</c:v>
                </c:pt>
                <c:pt idx="49">
                  <c:v>42522</c:v>
                </c:pt>
                <c:pt idx="50">
                  <c:v>42552</c:v>
                </c:pt>
                <c:pt idx="51">
                  <c:v>42583</c:v>
                </c:pt>
                <c:pt idx="52">
                  <c:v>42614</c:v>
                </c:pt>
                <c:pt idx="53">
                  <c:v>42644</c:v>
                </c:pt>
                <c:pt idx="54">
                  <c:v>42675</c:v>
                </c:pt>
                <c:pt idx="55">
                  <c:v>42705</c:v>
                </c:pt>
                <c:pt idx="56">
                  <c:v>42736</c:v>
                </c:pt>
                <c:pt idx="57">
                  <c:v>42767</c:v>
                </c:pt>
                <c:pt idx="58">
                  <c:v>42795</c:v>
                </c:pt>
                <c:pt idx="59">
                  <c:v>42826</c:v>
                </c:pt>
                <c:pt idx="60">
                  <c:v>42856</c:v>
                </c:pt>
                <c:pt idx="61">
                  <c:v>42887</c:v>
                </c:pt>
                <c:pt idx="62">
                  <c:v>42917</c:v>
                </c:pt>
                <c:pt idx="63">
                  <c:v>42948</c:v>
                </c:pt>
                <c:pt idx="64">
                  <c:v>42979</c:v>
                </c:pt>
                <c:pt idx="65">
                  <c:v>43009</c:v>
                </c:pt>
                <c:pt idx="66">
                  <c:v>43040</c:v>
                </c:pt>
                <c:pt idx="67">
                  <c:v>43070</c:v>
                </c:pt>
                <c:pt idx="68">
                  <c:v>43101</c:v>
                </c:pt>
                <c:pt idx="69">
                  <c:v>43132</c:v>
                </c:pt>
                <c:pt idx="70">
                  <c:v>43160</c:v>
                </c:pt>
                <c:pt idx="71">
                  <c:v>43191</c:v>
                </c:pt>
                <c:pt idx="72">
                  <c:v>43221</c:v>
                </c:pt>
                <c:pt idx="73">
                  <c:v>43252</c:v>
                </c:pt>
                <c:pt idx="74">
                  <c:v>43282</c:v>
                </c:pt>
                <c:pt idx="75">
                  <c:v>43313</c:v>
                </c:pt>
                <c:pt idx="76">
                  <c:v>43344</c:v>
                </c:pt>
                <c:pt idx="77">
                  <c:v>43374</c:v>
                </c:pt>
                <c:pt idx="78">
                  <c:v>43405</c:v>
                </c:pt>
                <c:pt idx="79">
                  <c:v>43435</c:v>
                </c:pt>
                <c:pt idx="80">
                  <c:v>43466</c:v>
                </c:pt>
                <c:pt idx="81">
                  <c:v>43497</c:v>
                </c:pt>
                <c:pt idx="82">
                  <c:v>43525</c:v>
                </c:pt>
                <c:pt idx="83">
                  <c:v>43556</c:v>
                </c:pt>
                <c:pt idx="84">
                  <c:v>43586</c:v>
                </c:pt>
                <c:pt idx="85">
                  <c:v>43617</c:v>
                </c:pt>
                <c:pt idx="86">
                  <c:v>43647</c:v>
                </c:pt>
                <c:pt idx="87">
                  <c:v>43678</c:v>
                </c:pt>
                <c:pt idx="88">
                  <c:v>43709</c:v>
                </c:pt>
                <c:pt idx="89">
                  <c:v>43739</c:v>
                </c:pt>
                <c:pt idx="90">
                  <c:v>43770</c:v>
                </c:pt>
                <c:pt idx="91">
                  <c:v>43800</c:v>
                </c:pt>
                <c:pt idx="92">
                  <c:v>43831</c:v>
                </c:pt>
                <c:pt idx="93">
                  <c:v>43862</c:v>
                </c:pt>
                <c:pt idx="94">
                  <c:v>43891</c:v>
                </c:pt>
                <c:pt idx="95">
                  <c:v>43922</c:v>
                </c:pt>
                <c:pt idx="96">
                  <c:v>43952</c:v>
                </c:pt>
                <c:pt idx="97">
                  <c:v>43983</c:v>
                </c:pt>
                <c:pt idx="98">
                  <c:v>44013</c:v>
                </c:pt>
                <c:pt idx="99">
                  <c:v>44044</c:v>
                </c:pt>
                <c:pt idx="100">
                  <c:v>44075</c:v>
                </c:pt>
                <c:pt idx="101">
                  <c:v>44105</c:v>
                </c:pt>
                <c:pt idx="102">
                  <c:v>44136</c:v>
                </c:pt>
                <c:pt idx="103">
                  <c:v>44166</c:v>
                </c:pt>
                <c:pt idx="104">
                  <c:v>44197</c:v>
                </c:pt>
                <c:pt idx="105">
                  <c:v>44228</c:v>
                </c:pt>
                <c:pt idx="106">
                  <c:v>44256</c:v>
                </c:pt>
                <c:pt idx="107">
                  <c:v>44287</c:v>
                </c:pt>
                <c:pt idx="108">
                  <c:v>44317</c:v>
                </c:pt>
                <c:pt idx="109">
                  <c:v>44348</c:v>
                </c:pt>
                <c:pt idx="110">
                  <c:v>44378</c:v>
                </c:pt>
                <c:pt idx="111">
                  <c:v>44409</c:v>
                </c:pt>
                <c:pt idx="112">
                  <c:v>44440</c:v>
                </c:pt>
                <c:pt idx="113">
                  <c:v>44470</c:v>
                </c:pt>
                <c:pt idx="114">
                  <c:v>44501</c:v>
                </c:pt>
                <c:pt idx="115">
                  <c:v>44531</c:v>
                </c:pt>
                <c:pt idx="116">
                  <c:v>44562</c:v>
                </c:pt>
                <c:pt idx="117">
                  <c:v>44593</c:v>
                </c:pt>
                <c:pt idx="118">
                  <c:v>44621</c:v>
                </c:pt>
                <c:pt idx="119">
                  <c:v>44652</c:v>
                </c:pt>
                <c:pt idx="120">
                  <c:v>44682</c:v>
                </c:pt>
                <c:pt idx="121">
                  <c:v>44713</c:v>
                </c:pt>
                <c:pt idx="122">
                  <c:v>44743</c:v>
                </c:pt>
                <c:pt idx="123">
                  <c:v>44774</c:v>
                </c:pt>
                <c:pt idx="124">
                  <c:v>44805</c:v>
                </c:pt>
                <c:pt idx="125">
                  <c:v>44835</c:v>
                </c:pt>
                <c:pt idx="126">
                  <c:v>44866</c:v>
                </c:pt>
                <c:pt idx="127">
                  <c:v>44896</c:v>
                </c:pt>
                <c:pt idx="128">
                  <c:v>44927</c:v>
                </c:pt>
                <c:pt idx="129">
                  <c:v>44958</c:v>
                </c:pt>
                <c:pt idx="130">
                  <c:v>44986</c:v>
                </c:pt>
                <c:pt idx="131">
                  <c:v>45017</c:v>
                </c:pt>
                <c:pt idx="132">
                  <c:v>45047</c:v>
                </c:pt>
                <c:pt idx="133">
                  <c:v>45078</c:v>
                </c:pt>
                <c:pt idx="134">
                  <c:v>45108</c:v>
                </c:pt>
                <c:pt idx="135">
                  <c:v>45139</c:v>
                </c:pt>
                <c:pt idx="136">
                  <c:v>45170</c:v>
                </c:pt>
                <c:pt idx="137">
                  <c:v>45200</c:v>
                </c:pt>
                <c:pt idx="138">
                  <c:v>45231</c:v>
                </c:pt>
                <c:pt idx="139">
                  <c:v>45261</c:v>
                </c:pt>
              </c:numCache>
            </c:numRef>
          </c:cat>
          <c:val>
            <c:numRef>
              <c:f>'[Gráfico en Microsoft PowerPoint]Hoja1'!$C$55:$C$194</c:f>
              <c:numCache>
                <c:formatCode>_(* #,##0_);_(* \(#,##0\);_(* "-"??_);_(@_)</c:formatCode>
                <c:ptCount val="140"/>
                <c:pt idx="0">
                  <c:v>7404</c:v>
                </c:pt>
                <c:pt idx="1">
                  <c:v>7141</c:v>
                </c:pt>
                <c:pt idx="2">
                  <c:v>7131</c:v>
                </c:pt>
                <c:pt idx="3">
                  <c:v>7035</c:v>
                </c:pt>
                <c:pt idx="4">
                  <c:v>6880</c:v>
                </c:pt>
                <c:pt idx="5">
                  <c:v>6810</c:v>
                </c:pt>
                <c:pt idx="6">
                  <c:v>6615</c:v>
                </c:pt>
                <c:pt idx="7">
                  <c:v>6272</c:v>
                </c:pt>
                <c:pt idx="8">
                  <c:v>6189</c:v>
                </c:pt>
                <c:pt idx="9">
                  <c:v>6170</c:v>
                </c:pt>
                <c:pt idx="10">
                  <c:v>6105</c:v>
                </c:pt>
                <c:pt idx="11">
                  <c:v>6044</c:v>
                </c:pt>
                <c:pt idx="12">
                  <c:v>5974</c:v>
                </c:pt>
                <c:pt idx="13">
                  <c:v>6227</c:v>
                </c:pt>
                <c:pt idx="14">
                  <c:v>6402</c:v>
                </c:pt>
                <c:pt idx="15">
                  <c:v>6539</c:v>
                </c:pt>
                <c:pt idx="16">
                  <c:v>6531</c:v>
                </c:pt>
                <c:pt idx="17">
                  <c:v>6624</c:v>
                </c:pt>
                <c:pt idx="18">
                  <c:v>6598</c:v>
                </c:pt>
                <c:pt idx="19">
                  <c:v>6393</c:v>
                </c:pt>
                <c:pt idx="20" formatCode="_(* #,##0_);_(* \(#,##0\);_(* &quot;-&quot;_);_(@_)">
                  <c:v>6377</c:v>
                </c:pt>
                <c:pt idx="21" formatCode="_(* #,##0_);_(* \(#,##0\);_(* &quot;-&quot;_);_(@_)">
                  <c:v>6231</c:v>
                </c:pt>
                <c:pt idx="22" formatCode="_(* #,##0_);_(* \(#,##0\);_(* &quot;-&quot;_);_(@_)">
                  <c:v>6193</c:v>
                </c:pt>
                <c:pt idx="23" formatCode="_(* #,##0_);_(* \(#,##0\);_(* &quot;-&quot;_);_(@_)">
                  <c:v>6156</c:v>
                </c:pt>
                <c:pt idx="24" formatCode="_(* #,##0_);_(* \(#,##0\);_(* &quot;-&quot;_);_(@_)">
                  <c:v>5971</c:v>
                </c:pt>
                <c:pt idx="25" formatCode="_(* #,##0_);_(* \(#,##0\);_(* &quot;-&quot;_);_(@_)">
                  <c:v>5979</c:v>
                </c:pt>
                <c:pt idx="26" formatCode="_(* #,##0_);_(* \(#,##0\);_(* &quot;-&quot;_);_(@_)">
                  <c:v>5741</c:v>
                </c:pt>
                <c:pt idx="27" formatCode="_(* #,##0_);_(* \(#,##0\);_(* &quot;-&quot;_);_(@_)">
                  <c:v>5577</c:v>
                </c:pt>
                <c:pt idx="28" formatCode="_(* #,##0_);_(* \(#,##0\);_(* &quot;-&quot;_);_(@_)">
                  <c:v>5402</c:v>
                </c:pt>
                <c:pt idx="29" formatCode="_(* #,##0_);_(* \(#,##0\);_(* &quot;-&quot;_);_(@_)">
                  <c:v>5263</c:v>
                </c:pt>
                <c:pt idx="30" formatCode="_(* #,##0_);_(* \(#,##0\);_(* &quot;-&quot;_);_(@_)">
                  <c:v>5191</c:v>
                </c:pt>
                <c:pt idx="31" formatCode="_(* #,##0_);_(* \(#,##0\);_(* &quot;-&quot;_);_(@_)">
                  <c:v>5159</c:v>
                </c:pt>
                <c:pt idx="32" formatCode="_(* #,##0_);_(* \(#,##0\);_(* &quot;-&quot;_);_(@_)">
                  <c:v>4949</c:v>
                </c:pt>
                <c:pt idx="33" formatCode="_(* #,##0_);_(* \(#,##0\);_(* &quot;-&quot;_);_(@_)">
                  <c:v>4967</c:v>
                </c:pt>
                <c:pt idx="34" formatCode="_(* #,##0_);_(* \(#,##0\);_(* &quot;-&quot;_);_(@_)">
                  <c:v>4769</c:v>
                </c:pt>
                <c:pt idx="35" formatCode="_(* #,##0_);_(* \(#,##0\);_(* &quot;-&quot;_);_(@_)">
                  <c:v>4553</c:v>
                </c:pt>
                <c:pt idx="36" formatCode="_(* #,##0_);_(* \(#,##0\);_(* &quot;-&quot;_);_(@_)">
                  <c:v>4505</c:v>
                </c:pt>
                <c:pt idx="37" formatCode="_(* #,##0_);_(* \(#,##0\);_(* &quot;-&quot;_);_(@_)">
                  <c:v>4142</c:v>
                </c:pt>
                <c:pt idx="38" formatCode="_(* #,##0_);_(* \(#,##0\);_(* &quot;-&quot;_);_(@_)">
                  <c:v>4018</c:v>
                </c:pt>
                <c:pt idx="39" formatCode="_(* #,##0_);_(* \(#,##0\);_(* &quot;-&quot;_);_(@_)">
                  <c:v>3929</c:v>
                </c:pt>
                <c:pt idx="40" formatCode="_(* #,##0_);_(* \(#,##0\);_(* &quot;-&quot;_);_(@_)">
                  <c:v>3931</c:v>
                </c:pt>
                <c:pt idx="41" formatCode="_(* #,##0_);_(* \(#,##0\);_(* &quot;-&quot;_);_(@_)">
                  <c:v>3784</c:v>
                </c:pt>
                <c:pt idx="42" formatCode="_(* #,##0_);_(* \(#,##0\);_(* &quot;-&quot;_);_(@_)">
                  <c:v>4176</c:v>
                </c:pt>
                <c:pt idx="43" formatCode="_(* #,##0_);_(* \(#,##0\);_(* &quot;-&quot;_);_(@_)">
                  <c:v>4022</c:v>
                </c:pt>
                <c:pt idx="44" formatCode="_(* #,##0_);_(* \(#,##0\);_(* &quot;-&quot;_);_(@_)">
                  <c:v>4009</c:v>
                </c:pt>
                <c:pt idx="45" formatCode="_(* #,##0_);_(* \(#,##0\);_(* &quot;-&quot;_);_(@_)">
                  <c:v>4044</c:v>
                </c:pt>
                <c:pt idx="46" formatCode="_(* #,##0_);_(* \(#,##0\);_(* &quot;-&quot;_);_(@_)">
                  <c:v>4128</c:v>
                </c:pt>
                <c:pt idx="47" formatCode="_(* #,##0_);_(* \(#,##0\);_(* &quot;-&quot;_);_(@_)">
                  <c:v>4217</c:v>
                </c:pt>
                <c:pt idx="48" formatCode="_(* #,##0_);_(* \(#,##0\);_(* &quot;-&quot;_);_(@_)">
                  <c:v>4371</c:v>
                </c:pt>
                <c:pt idx="49" formatCode="_(* #,##0_);_(* \(#,##0\);_(* &quot;-&quot;_);_(@_)">
                  <c:v>4405</c:v>
                </c:pt>
                <c:pt idx="50" formatCode="_(* #,##0_);_(* \(#,##0\);_(* &quot;-&quot;_);_(@_)">
                  <c:v>4442</c:v>
                </c:pt>
                <c:pt idx="51" formatCode="_(* #,##0_);_(* \(#,##0\);_(* &quot;-&quot;_);_(@_)">
                  <c:v>4384</c:v>
                </c:pt>
                <c:pt idx="52" formatCode="_(* #,##0_);_(* \(#,##0\);_(* &quot;-&quot;_);_(@_)">
                  <c:v>4384</c:v>
                </c:pt>
                <c:pt idx="53" formatCode="_(* #,##0_);_(* \(#,##0\);_(* &quot;-&quot;_);_(@_)">
                  <c:v>4374</c:v>
                </c:pt>
                <c:pt idx="54" formatCode="_(* #,##0_);_(* \(#,##0\);_(* &quot;-&quot;_);_(@_)">
                  <c:v>3947</c:v>
                </c:pt>
                <c:pt idx="55" formatCode="_(* #,##0_);_(* \(#,##0\);_(* &quot;-&quot;_);_(@_)">
                  <c:v>4078</c:v>
                </c:pt>
                <c:pt idx="56" formatCode="_(* #,##0_);_(* \(#,##0\);_(* &quot;-&quot;_);_(@_)">
                  <c:v>4043</c:v>
                </c:pt>
                <c:pt idx="57" formatCode="_(* #,##0_);_(* \(#,##0\);_(* &quot;-&quot;_);_(@_)">
                  <c:v>3933</c:v>
                </c:pt>
                <c:pt idx="58" formatCode="_(* #,##0_);_(* \(#,##0\);_(* &quot;-&quot;_);_(@_)">
                  <c:v>3788</c:v>
                </c:pt>
                <c:pt idx="59" formatCode="_(* #,##0_);_(* \(#,##0\);_(* &quot;-&quot;_);_(@_)">
                  <c:v>3597</c:v>
                </c:pt>
                <c:pt idx="60" formatCode="_(* #,##0_);_(* \(#,##0\);_(* &quot;-&quot;_);_(@_)">
                  <c:v>3263</c:v>
                </c:pt>
                <c:pt idx="61" formatCode="_(* #,##0_);_(* \(#,##0\);_(* &quot;-&quot;_);_(@_)">
                  <c:v>3124</c:v>
                </c:pt>
                <c:pt idx="62" formatCode="_(* #,##0_);_(* \(#,##0\);_(* &quot;-&quot;_);_(@_)">
                  <c:v>3385</c:v>
                </c:pt>
                <c:pt idx="63" formatCode="_(* #,##0_);_(* \(#,##0\);_(* &quot;-&quot;_);_(@_)">
                  <c:v>3346</c:v>
                </c:pt>
                <c:pt idx="64" formatCode="_(* #,##0_);_(* \(#,##0\);_(* &quot;-&quot;_);_(@_)">
                  <c:v>3297</c:v>
                </c:pt>
                <c:pt idx="65" formatCode="_(* #,##0_);_(* \(#,##0\);_(* &quot;-&quot;_);_(@_)">
                  <c:v>3182</c:v>
                </c:pt>
                <c:pt idx="66" formatCode="_(* #,##0_);_(* \(#,##0\);_(* &quot;-&quot;_);_(@_)">
                  <c:v>3056</c:v>
                </c:pt>
                <c:pt idx="67" formatCode="_(* #,##0_);_(* \(#,##0\);_(* &quot;-&quot;_);_(@_)">
                  <c:v>2874</c:v>
                </c:pt>
                <c:pt idx="68" formatCode="_(* #,##0_);_(* \(#,##0\);_(* &quot;-&quot;_);_(@_)">
                  <c:v>2728</c:v>
                </c:pt>
                <c:pt idx="69" formatCode="_(* #,##0_);_(* \(#,##0\);_(* &quot;-&quot;_);_(@_)">
                  <c:v>2614</c:v>
                </c:pt>
                <c:pt idx="70" formatCode="_(* #,##0_);_(* \(#,##0\);_(* &quot;-&quot;_);_(@_)">
                  <c:v>2548</c:v>
                </c:pt>
                <c:pt idx="71" formatCode="_(* #,##0_);_(* \(#,##0\);_(* &quot;-&quot;_);_(@_)">
                  <c:v>2592</c:v>
                </c:pt>
                <c:pt idx="72" formatCode="_(* #,##0_);_(* \(#,##0\);_(* &quot;-&quot;_);_(@_)">
                  <c:v>2653</c:v>
                </c:pt>
                <c:pt idx="73" formatCode="_(* #,##0_);_(* \(#,##0\);_(* &quot;-&quot;_);_(@_)">
                  <c:v>2592</c:v>
                </c:pt>
                <c:pt idx="74" formatCode="_(* #,##0_);_(* \(#,##0\);_(* &quot;-&quot;_);_(@_)">
                  <c:v>2186</c:v>
                </c:pt>
                <c:pt idx="75" formatCode="_(* #,##0_);_(* \(#,##0\);_(* &quot;-&quot;_);_(@_)">
                  <c:v>2127</c:v>
                </c:pt>
                <c:pt idx="76" formatCode="_(* #,##0_);_(* \(#,##0\);_(* &quot;-&quot;_);_(@_)">
                  <c:v>2136</c:v>
                </c:pt>
                <c:pt idx="77" formatCode="_(* #,##0_);_(* \(#,##0\);_(* &quot;-&quot;_);_(@_)">
                  <c:v>2192</c:v>
                </c:pt>
                <c:pt idx="78" formatCode="_(* #,##0_);_(* \(#,##0\);_(* &quot;-&quot;_);_(@_)">
                  <c:v>2241</c:v>
                </c:pt>
                <c:pt idx="79" formatCode="_(* #,##0_);_(* \(#,##0\);_(* &quot;-&quot;_);_(@_)">
                  <c:v>2317</c:v>
                </c:pt>
                <c:pt idx="80" formatCode="_(* #,##0_);_(* \(#,##0\);_(* &quot;-&quot;_);_(@_)">
                  <c:v>2392</c:v>
                </c:pt>
                <c:pt idx="81" formatCode="_(* #,##0_);_(* \(#,##0\);_(* &quot;-&quot;_);_(@_)">
                  <c:v>2463</c:v>
                </c:pt>
                <c:pt idx="82" formatCode="_(* #,##0_);_(* \(#,##0\);_(* &quot;-&quot;_);_(@_)">
                  <c:v>2512</c:v>
                </c:pt>
                <c:pt idx="83" formatCode="_(* #,##0_);_(* \(#,##0\);_(* &quot;-&quot;_);_(@_)">
                  <c:v>2524</c:v>
                </c:pt>
                <c:pt idx="84" formatCode="_(* #,##0_);_(* \(#,##0\);_(* &quot;-&quot;_);_(@_)">
                  <c:v>2543</c:v>
                </c:pt>
                <c:pt idx="85" formatCode="_(* #,##0_);_(* \(#,##0\);_(* &quot;-&quot;_);_(@_)">
                  <c:v>2555</c:v>
                </c:pt>
                <c:pt idx="86" formatCode="_(* #,##0_);_(* \(#,##0\);_(* &quot;-&quot;_);_(@_)">
                  <c:v>2513</c:v>
                </c:pt>
                <c:pt idx="87" formatCode="_(* #,##0_);_(* \(#,##0\);_(* &quot;-&quot;_);_(@_)">
                  <c:v>2540</c:v>
                </c:pt>
                <c:pt idx="88" formatCode="_(* #,##0_);_(* \(#,##0\);_(* &quot;-&quot;_);_(@_)">
                  <c:v>2477</c:v>
                </c:pt>
                <c:pt idx="89">
                  <c:v>2456</c:v>
                </c:pt>
                <c:pt idx="90">
                  <c:v>2424</c:v>
                </c:pt>
                <c:pt idx="91">
                  <c:v>2472</c:v>
                </c:pt>
                <c:pt idx="92">
                  <c:v>2473</c:v>
                </c:pt>
                <c:pt idx="93">
                  <c:v>2403</c:v>
                </c:pt>
                <c:pt idx="94">
                  <c:v>2323</c:v>
                </c:pt>
                <c:pt idx="95">
                  <c:v>2203</c:v>
                </c:pt>
                <c:pt idx="96">
                  <c:v>2112</c:v>
                </c:pt>
                <c:pt idx="97">
                  <c:v>2083</c:v>
                </c:pt>
                <c:pt idx="98">
                  <c:v>2051</c:v>
                </c:pt>
                <c:pt idx="99">
                  <c:v>2020</c:v>
                </c:pt>
                <c:pt idx="100">
                  <c:v>2120</c:v>
                </c:pt>
                <c:pt idx="101">
                  <c:v>2126</c:v>
                </c:pt>
                <c:pt idx="102">
                  <c:v>2187</c:v>
                </c:pt>
                <c:pt idx="103">
                  <c:v>2211</c:v>
                </c:pt>
                <c:pt idx="104">
                  <c:v>2158</c:v>
                </c:pt>
                <c:pt idx="105">
                  <c:v>2056</c:v>
                </c:pt>
                <c:pt idx="106">
                  <c:v>2258</c:v>
                </c:pt>
                <c:pt idx="107">
                  <c:v>2542</c:v>
                </c:pt>
                <c:pt idx="108">
                  <c:v>2646</c:v>
                </c:pt>
                <c:pt idx="109">
                  <c:v>2776</c:v>
                </c:pt>
                <c:pt idx="110">
                  <c:v>2851</c:v>
                </c:pt>
                <c:pt idx="111">
                  <c:v>2853</c:v>
                </c:pt>
                <c:pt idx="112">
                  <c:v>2807</c:v>
                </c:pt>
                <c:pt idx="113">
                  <c:v>2878</c:v>
                </c:pt>
                <c:pt idx="114">
                  <c:v>2798</c:v>
                </c:pt>
                <c:pt idx="115">
                  <c:v>2783</c:v>
                </c:pt>
                <c:pt idx="116">
                  <c:v>2783</c:v>
                </c:pt>
                <c:pt idx="117">
                  <c:v>2843</c:v>
                </c:pt>
                <c:pt idx="118">
                  <c:v>2818</c:v>
                </c:pt>
                <c:pt idx="119" formatCode="#,##0">
                  <c:v>2666</c:v>
                </c:pt>
                <c:pt idx="120">
                  <c:v>2690</c:v>
                </c:pt>
                <c:pt idx="121" formatCode="#,##0">
                  <c:v>2582</c:v>
                </c:pt>
                <c:pt idx="122">
                  <c:v>2549</c:v>
                </c:pt>
                <c:pt idx="123" formatCode="#,##0">
                  <c:v>2480</c:v>
                </c:pt>
                <c:pt idx="124">
                  <c:v>2404</c:v>
                </c:pt>
                <c:pt idx="125" formatCode="#,##0">
                  <c:v>2259</c:v>
                </c:pt>
                <c:pt idx="126" formatCode="#,##0">
                  <c:v>2221</c:v>
                </c:pt>
                <c:pt idx="127" formatCode="#,##0">
                  <c:v>2221</c:v>
                </c:pt>
                <c:pt idx="128" formatCode="#,##0">
                  <c:v>2085</c:v>
                </c:pt>
                <c:pt idx="129" formatCode="#,##0">
                  <c:v>2036</c:v>
                </c:pt>
                <c:pt idx="130" formatCode="#,##0">
                  <c:v>1952</c:v>
                </c:pt>
                <c:pt idx="131" formatCode="#,##0">
                  <c:v>1891</c:v>
                </c:pt>
                <c:pt idx="132" formatCode="#,##0">
                  <c:v>1762</c:v>
                </c:pt>
                <c:pt idx="133" formatCode="#,##0">
                  <c:v>1687</c:v>
                </c:pt>
                <c:pt idx="134" formatCode="#,##0">
                  <c:v>1629</c:v>
                </c:pt>
                <c:pt idx="135" formatCode="#,##0">
                  <c:v>1594</c:v>
                </c:pt>
                <c:pt idx="136" formatCode="#,##0">
                  <c:v>1579</c:v>
                </c:pt>
                <c:pt idx="137" formatCode="#,##0">
                  <c:v>1482</c:v>
                </c:pt>
                <c:pt idx="138" formatCode="#,##0">
                  <c:v>1433</c:v>
                </c:pt>
                <c:pt idx="139" formatCode="#,##0">
                  <c:v>1340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6F-4762-969A-D3751FF56EAB}"/>
            </c:ext>
          </c:extLst>
        </c:ser>
        <c:ser>
          <c:idx val="2"/>
          <c:order val="2"/>
          <c:tx>
            <c:strRef>
              <c:f>'[Gráfico en Microsoft PowerPoint]Hoja1'!$D$2:$D$54</c:f>
              <c:strCache>
                <c:ptCount val="53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39"/>
              <c:layout>
                <c:manualLayout>
                  <c:x val="0"/>
                  <c:y val="-6.531817596305152E-2"/>
                </c:manualLayout>
              </c:layout>
              <c:tx>
                <c:rich>
                  <a:bodyPr/>
                  <a:lstStyle/>
                  <a:p>
                    <a:fld id="{C8BC097C-1AC8-474D-BE12-AA8AE93169BB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76F-4762-969A-D3751FF56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PowerPoint]Hoja1'!$A$55:$A$194</c:f>
              <c:numCache>
                <c:formatCode>mmm\-yy</c:formatCode>
                <c:ptCount val="140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  <c:pt idx="5">
                  <c:v>41183</c:v>
                </c:pt>
                <c:pt idx="6">
                  <c:v>41214</c:v>
                </c:pt>
                <c:pt idx="7">
                  <c:v>41244</c:v>
                </c:pt>
                <c:pt idx="8">
                  <c:v>41275</c:v>
                </c:pt>
                <c:pt idx="9">
                  <c:v>41306</c:v>
                </c:pt>
                <c:pt idx="10">
                  <c:v>41334</c:v>
                </c:pt>
                <c:pt idx="11">
                  <c:v>41365</c:v>
                </c:pt>
                <c:pt idx="12">
                  <c:v>41395</c:v>
                </c:pt>
                <c:pt idx="13">
                  <c:v>41426</c:v>
                </c:pt>
                <c:pt idx="14">
                  <c:v>41456</c:v>
                </c:pt>
                <c:pt idx="15">
                  <c:v>41487</c:v>
                </c:pt>
                <c:pt idx="16">
                  <c:v>41518</c:v>
                </c:pt>
                <c:pt idx="17">
                  <c:v>41548</c:v>
                </c:pt>
                <c:pt idx="18">
                  <c:v>41579</c:v>
                </c:pt>
                <c:pt idx="19">
                  <c:v>41609</c:v>
                </c:pt>
                <c:pt idx="20">
                  <c:v>41640</c:v>
                </c:pt>
                <c:pt idx="21">
                  <c:v>41671</c:v>
                </c:pt>
                <c:pt idx="22">
                  <c:v>41699</c:v>
                </c:pt>
                <c:pt idx="23">
                  <c:v>41730</c:v>
                </c:pt>
                <c:pt idx="24">
                  <c:v>41760</c:v>
                </c:pt>
                <c:pt idx="25">
                  <c:v>41791</c:v>
                </c:pt>
                <c:pt idx="26">
                  <c:v>41821</c:v>
                </c:pt>
                <c:pt idx="27">
                  <c:v>41852</c:v>
                </c:pt>
                <c:pt idx="28">
                  <c:v>41883</c:v>
                </c:pt>
                <c:pt idx="29">
                  <c:v>41913</c:v>
                </c:pt>
                <c:pt idx="30">
                  <c:v>41944</c:v>
                </c:pt>
                <c:pt idx="31">
                  <c:v>41974</c:v>
                </c:pt>
                <c:pt idx="32">
                  <c:v>42005</c:v>
                </c:pt>
                <c:pt idx="33">
                  <c:v>42036</c:v>
                </c:pt>
                <c:pt idx="34">
                  <c:v>42064</c:v>
                </c:pt>
                <c:pt idx="35">
                  <c:v>42095</c:v>
                </c:pt>
                <c:pt idx="36">
                  <c:v>42125</c:v>
                </c:pt>
                <c:pt idx="37">
                  <c:v>42156</c:v>
                </c:pt>
                <c:pt idx="38">
                  <c:v>42186</c:v>
                </c:pt>
                <c:pt idx="39">
                  <c:v>42217</c:v>
                </c:pt>
                <c:pt idx="40">
                  <c:v>42248</c:v>
                </c:pt>
                <c:pt idx="41">
                  <c:v>42278</c:v>
                </c:pt>
                <c:pt idx="42">
                  <c:v>42309</c:v>
                </c:pt>
                <c:pt idx="43">
                  <c:v>42339</c:v>
                </c:pt>
                <c:pt idx="44">
                  <c:v>42370</c:v>
                </c:pt>
                <c:pt idx="45">
                  <c:v>42401</c:v>
                </c:pt>
                <c:pt idx="46">
                  <c:v>42430</c:v>
                </c:pt>
                <c:pt idx="47">
                  <c:v>42461</c:v>
                </c:pt>
                <c:pt idx="48">
                  <c:v>42491</c:v>
                </c:pt>
                <c:pt idx="49">
                  <c:v>42522</c:v>
                </c:pt>
                <c:pt idx="50">
                  <c:v>42552</c:v>
                </c:pt>
                <c:pt idx="51">
                  <c:v>42583</c:v>
                </c:pt>
                <c:pt idx="52">
                  <c:v>42614</c:v>
                </c:pt>
                <c:pt idx="53">
                  <c:v>42644</c:v>
                </c:pt>
                <c:pt idx="54">
                  <c:v>42675</c:v>
                </c:pt>
                <c:pt idx="55">
                  <c:v>42705</c:v>
                </c:pt>
                <c:pt idx="56">
                  <c:v>42736</c:v>
                </c:pt>
                <c:pt idx="57">
                  <c:v>42767</c:v>
                </c:pt>
                <c:pt idx="58">
                  <c:v>42795</c:v>
                </c:pt>
                <c:pt idx="59">
                  <c:v>42826</c:v>
                </c:pt>
                <c:pt idx="60">
                  <c:v>42856</c:v>
                </c:pt>
                <c:pt idx="61">
                  <c:v>42887</c:v>
                </c:pt>
                <c:pt idx="62">
                  <c:v>42917</c:v>
                </c:pt>
                <c:pt idx="63">
                  <c:v>42948</c:v>
                </c:pt>
                <c:pt idx="64">
                  <c:v>42979</c:v>
                </c:pt>
                <c:pt idx="65">
                  <c:v>43009</c:v>
                </c:pt>
                <c:pt idx="66">
                  <c:v>43040</c:v>
                </c:pt>
                <c:pt idx="67">
                  <c:v>43070</c:v>
                </c:pt>
                <c:pt idx="68">
                  <c:v>43101</c:v>
                </c:pt>
                <c:pt idx="69">
                  <c:v>43132</c:v>
                </c:pt>
                <c:pt idx="70">
                  <c:v>43160</c:v>
                </c:pt>
                <c:pt idx="71">
                  <c:v>43191</c:v>
                </c:pt>
                <c:pt idx="72">
                  <c:v>43221</c:v>
                </c:pt>
                <c:pt idx="73">
                  <c:v>43252</c:v>
                </c:pt>
                <c:pt idx="74">
                  <c:v>43282</c:v>
                </c:pt>
                <c:pt idx="75">
                  <c:v>43313</c:v>
                </c:pt>
                <c:pt idx="76">
                  <c:v>43344</c:v>
                </c:pt>
                <c:pt idx="77">
                  <c:v>43374</c:v>
                </c:pt>
                <c:pt idx="78">
                  <c:v>43405</c:v>
                </c:pt>
                <c:pt idx="79">
                  <c:v>43435</c:v>
                </c:pt>
                <c:pt idx="80">
                  <c:v>43466</c:v>
                </c:pt>
                <c:pt idx="81">
                  <c:v>43497</c:v>
                </c:pt>
                <c:pt idx="82">
                  <c:v>43525</c:v>
                </c:pt>
                <c:pt idx="83">
                  <c:v>43556</c:v>
                </c:pt>
                <c:pt idx="84">
                  <c:v>43586</c:v>
                </c:pt>
                <c:pt idx="85">
                  <c:v>43617</c:v>
                </c:pt>
                <c:pt idx="86">
                  <c:v>43647</c:v>
                </c:pt>
                <c:pt idx="87">
                  <c:v>43678</c:v>
                </c:pt>
                <c:pt idx="88">
                  <c:v>43709</c:v>
                </c:pt>
                <c:pt idx="89">
                  <c:v>43739</c:v>
                </c:pt>
                <c:pt idx="90">
                  <c:v>43770</c:v>
                </c:pt>
                <c:pt idx="91">
                  <c:v>43800</c:v>
                </c:pt>
                <c:pt idx="92">
                  <c:v>43831</c:v>
                </c:pt>
                <c:pt idx="93">
                  <c:v>43862</c:v>
                </c:pt>
                <c:pt idx="94">
                  <c:v>43891</c:v>
                </c:pt>
                <c:pt idx="95">
                  <c:v>43922</c:v>
                </c:pt>
                <c:pt idx="96">
                  <c:v>43952</c:v>
                </c:pt>
                <c:pt idx="97">
                  <c:v>43983</c:v>
                </c:pt>
                <c:pt idx="98">
                  <c:v>44013</c:v>
                </c:pt>
                <c:pt idx="99">
                  <c:v>44044</c:v>
                </c:pt>
                <c:pt idx="100">
                  <c:v>44075</c:v>
                </c:pt>
                <c:pt idx="101">
                  <c:v>44105</c:v>
                </c:pt>
                <c:pt idx="102">
                  <c:v>44136</c:v>
                </c:pt>
                <c:pt idx="103">
                  <c:v>44166</c:v>
                </c:pt>
                <c:pt idx="104">
                  <c:v>44197</c:v>
                </c:pt>
                <c:pt idx="105">
                  <c:v>44228</c:v>
                </c:pt>
                <c:pt idx="106">
                  <c:v>44256</c:v>
                </c:pt>
                <c:pt idx="107">
                  <c:v>44287</c:v>
                </c:pt>
                <c:pt idx="108">
                  <c:v>44317</c:v>
                </c:pt>
                <c:pt idx="109">
                  <c:v>44348</c:v>
                </c:pt>
                <c:pt idx="110">
                  <c:v>44378</c:v>
                </c:pt>
                <c:pt idx="111">
                  <c:v>44409</c:v>
                </c:pt>
                <c:pt idx="112">
                  <c:v>44440</c:v>
                </c:pt>
                <c:pt idx="113">
                  <c:v>44470</c:v>
                </c:pt>
                <c:pt idx="114">
                  <c:v>44501</c:v>
                </c:pt>
                <c:pt idx="115">
                  <c:v>44531</c:v>
                </c:pt>
                <c:pt idx="116">
                  <c:v>44562</c:v>
                </c:pt>
                <c:pt idx="117">
                  <c:v>44593</c:v>
                </c:pt>
                <c:pt idx="118">
                  <c:v>44621</c:v>
                </c:pt>
                <c:pt idx="119">
                  <c:v>44652</c:v>
                </c:pt>
                <c:pt idx="120">
                  <c:v>44682</c:v>
                </c:pt>
                <c:pt idx="121">
                  <c:v>44713</c:v>
                </c:pt>
                <c:pt idx="122">
                  <c:v>44743</c:v>
                </c:pt>
                <c:pt idx="123">
                  <c:v>44774</c:v>
                </c:pt>
                <c:pt idx="124">
                  <c:v>44805</c:v>
                </c:pt>
                <c:pt idx="125">
                  <c:v>44835</c:v>
                </c:pt>
                <c:pt idx="126">
                  <c:v>44866</c:v>
                </c:pt>
                <c:pt idx="127">
                  <c:v>44896</c:v>
                </c:pt>
                <c:pt idx="128">
                  <c:v>44927</c:v>
                </c:pt>
                <c:pt idx="129">
                  <c:v>44958</c:v>
                </c:pt>
                <c:pt idx="130">
                  <c:v>44986</c:v>
                </c:pt>
                <c:pt idx="131">
                  <c:v>45017</c:v>
                </c:pt>
                <c:pt idx="132">
                  <c:v>45047</c:v>
                </c:pt>
                <c:pt idx="133">
                  <c:v>45078</c:v>
                </c:pt>
                <c:pt idx="134">
                  <c:v>45108</c:v>
                </c:pt>
                <c:pt idx="135">
                  <c:v>45139</c:v>
                </c:pt>
                <c:pt idx="136">
                  <c:v>45170</c:v>
                </c:pt>
                <c:pt idx="137">
                  <c:v>45200</c:v>
                </c:pt>
                <c:pt idx="138">
                  <c:v>45231</c:v>
                </c:pt>
                <c:pt idx="139">
                  <c:v>45261</c:v>
                </c:pt>
              </c:numCache>
            </c:numRef>
          </c:cat>
          <c:val>
            <c:numRef>
              <c:f>'[Gráfico en Microsoft PowerPoint]Hoja1'!$D$55:$D$194</c:f>
              <c:numCache>
                <c:formatCode>_(* #,##0_);_(* \(#,##0\);_(* "-"??_);_(@_)</c:formatCode>
                <c:ptCount val="140"/>
                <c:pt idx="0">
                  <c:v>7940</c:v>
                </c:pt>
                <c:pt idx="1">
                  <c:v>7654</c:v>
                </c:pt>
                <c:pt idx="2">
                  <c:v>7660</c:v>
                </c:pt>
                <c:pt idx="3">
                  <c:v>7648</c:v>
                </c:pt>
                <c:pt idx="4">
                  <c:v>7571</c:v>
                </c:pt>
                <c:pt idx="5">
                  <c:v>7601</c:v>
                </c:pt>
                <c:pt idx="6">
                  <c:v>7470</c:v>
                </c:pt>
                <c:pt idx="7">
                  <c:v>7167</c:v>
                </c:pt>
                <c:pt idx="8">
                  <c:v>7198</c:v>
                </c:pt>
                <c:pt idx="9">
                  <c:v>7240</c:v>
                </c:pt>
                <c:pt idx="10">
                  <c:v>7346</c:v>
                </c:pt>
                <c:pt idx="11">
                  <c:v>7409</c:v>
                </c:pt>
                <c:pt idx="12">
                  <c:v>7454</c:v>
                </c:pt>
                <c:pt idx="13">
                  <c:v>7833</c:v>
                </c:pt>
                <c:pt idx="14">
                  <c:v>8114</c:v>
                </c:pt>
                <c:pt idx="15">
                  <c:v>8265</c:v>
                </c:pt>
                <c:pt idx="16">
                  <c:v>8306</c:v>
                </c:pt>
                <c:pt idx="17">
                  <c:v>8434</c:v>
                </c:pt>
                <c:pt idx="18">
                  <c:v>8429</c:v>
                </c:pt>
                <c:pt idx="19">
                  <c:v>8406</c:v>
                </c:pt>
                <c:pt idx="20" formatCode="_(* #,##0_);_(* \(#,##0\);_(* &quot;-&quot;_);_(@_)">
                  <c:v>8413</c:v>
                </c:pt>
                <c:pt idx="21" formatCode="_(* #,##0_);_(* \(#,##0\);_(* &quot;-&quot;_);_(@_)">
                  <c:v>8212</c:v>
                </c:pt>
                <c:pt idx="22" formatCode="_(* #,##0_);_(* \(#,##0\);_(* &quot;-&quot;_);_(@_)">
                  <c:v>8063</c:v>
                </c:pt>
                <c:pt idx="23" formatCode="_(* #,##0_);_(* \(#,##0\);_(* &quot;-&quot;_);_(@_)">
                  <c:v>7961</c:v>
                </c:pt>
                <c:pt idx="24" formatCode="_(* #,##0_);_(* \(#,##0\);_(* &quot;-&quot;_);_(@_)">
                  <c:v>7736</c:v>
                </c:pt>
                <c:pt idx="25" formatCode="_(* #,##0_);_(* \(#,##0\);_(* &quot;-&quot;_);_(@_)">
                  <c:v>7688</c:v>
                </c:pt>
                <c:pt idx="26" formatCode="_(* #,##0_);_(* \(#,##0\);_(* &quot;-&quot;_);_(@_)">
                  <c:v>7314</c:v>
                </c:pt>
                <c:pt idx="27" formatCode="_(* #,##0_);_(* \(#,##0\);_(* &quot;-&quot;_);_(@_)">
                  <c:v>7058</c:v>
                </c:pt>
                <c:pt idx="28" formatCode="_(* #,##0_);_(* \(#,##0\);_(* &quot;-&quot;_);_(@_)">
                  <c:v>6792</c:v>
                </c:pt>
                <c:pt idx="29" formatCode="_(* #,##0_);_(* \(#,##0\);_(* &quot;-&quot;_);_(@_)">
                  <c:v>6514</c:v>
                </c:pt>
                <c:pt idx="30" formatCode="_(* #,##0_);_(* \(#,##0\);_(* &quot;-&quot;_);_(@_)">
                  <c:v>6581</c:v>
                </c:pt>
                <c:pt idx="31" formatCode="_(* #,##0_);_(* \(#,##0\);_(* &quot;-&quot;_);_(@_)">
                  <c:v>6637</c:v>
                </c:pt>
                <c:pt idx="32" formatCode="_(* #,##0_);_(* \(#,##0\);_(* &quot;-&quot;_);_(@_)">
                  <c:v>6385</c:v>
                </c:pt>
                <c:pt idx="33" formatCode="_(* #,##0_);_(* \(#,##0\);_(* &quot;-&quot;_);_(@_)">
                  <c:v>6494</c:v>
                </c:pt>
                <c:pt idx="34" formatCode="_(* #,##0_);_(* \(#,##0\);_(* &quot;-&quot;_);_(@_)">
                  <c:v>6344</c:v>
                </c:pt>
                <c:pt idx="35" formatCode="_(* #,##0_);_(* \(#,##0\);_(* &quot;-&quot;_);_(@_)">
                  <c:v>6105</c:v>
                </c:pt>
                <c:pt idx="36" formatCode="_(* #,##0_);_(* \(#,##0\);_(* &quot;-&quot;_);_(@_)">
                  <c:v>6033</c:v>
                </c:pt>
                <c:pt idx="37" formatCode="_(* #,##0_);_(* \(#,##0\);_(* &quot;-&quot;_);_(@_)">
                  <c:v>5727</c:v>
                </c:pt>
                <c:pt idx="38" formatCode="_(* #,##0_);_(* \(#,##0\);_(* &quot;-&quot;_);_(@_)">
                  <c:v>5646</c:v>
                </c:pt>
                <c:pt idx="39" formatCode="_(* #,##0_);_(* \(#,##0\);_(* &quot;-&quot;_);_(@_)">
                  <c:v>5701</c:v>
                </c:pt>
                <c:pt idx="40" formatCode="_(* #,##0_);_(* \(#,##0\);_(* &quot;-&quot;_);_(@_)">
                  <c:v>5880</c:v>
                </c:pt>
                <c:pt idx="41" formatCode="_(* #,##0_);_(* \(#,##0\);_(* &quot;-&quot;_);_(@_)">
                  <c:v>6478</c:v>
                </c:pt>
                <c:pt idx="42" formatCode="_(* #,##0_);_(* \(#,##0\);_(* &quot;-&quot;_);_(@_)">
                  <c:v>7201</c:v>
                </c:pt>
                <c:pt idx="43" formatCode="_(* #,##0_);_(* \(#,##0\);_(* &quot;-&quot;_);_(@_)">
                  <c:v>6940</c:v>
                </c:pt>
                <c:pt idx="44" formatCode="_(* #,##0_);_(* \(#,##0\);_(* &quot;-&quot;_);_(@_)">
                  <c:v>6926</c:v>
                </c:pt>
                <c:pt idx="45" formatCode="_(* #,##0_);_(* \(#,##0\);_(* &quot;-&quot;_);_(@_)">
                  <c:v>6929</c:v>
                </c:pt>
                <c:pt idx="46" formatCode="_(* #,##0_);_(* \(#,##0\);_(* &quot;-&quot;_);_(@_)">
                  <c:v>6994</c:v>
                </c:pt>
                <c:pt idx="47" formatCode="_(* #,##0_);_(* \(#,##0\);_(* &quot;-&quot;_);_(@_)">
                  <c:v>7112</c:v>
                </c:pt>
                <c:pt idx="48" formatCode="_(* #,##0_);_(* \(#,##0\);_(* &quot;-&quot;_);_(@_)">
                  <c:v>7243</c:v>
                </c:pt>
                <c:pt idx="49" formatCode="_(* #,##0_);_(* \(#,##0\);_(* &quot;-&quot;_);_(@_)">
                  <c:v>7282</c:v>
                </c:pt>
                <c:pt idx="50" formatCode="_(* #,##0_);_(* \(#,##0\);_(* &quot;-&quot;_);_(@_)">
                  <c:v>7287</c:v>
                </c:pt>
                <c:pt idx="51" formatCode="_(* #,##0_);_(* \(#,##0\);_(* &quot;-&quot;_);_(@_)">
                  <c:v>7089</c:v>
                </c:pt>
                <c:pt idx="52" formatCode="_(* #,##0_);_(* \(#,##0\);_(* &quot;-&quot;_);_(@_)">
                  <c:v>6937</c:v>
                </c:pt>
                <c:pt idx="53" formatCode="_(* #,##0_);_(* \(#,##0\);_(* &quot;-&quot;_);_(@_)">
                  <c:v>6486</c:v>
                </c:pt>
                <c:pt idx="54" formatCode="_(* #,##0_);_(* \(#,##0\);_(* &quot;-&quot;_);_(@_)">
                  <c:v>5657</c:v>
                </c:pt>
                <c:pt idx="55" formatCode="_(* #,##0_);_(* \(#,##0\);_(* &quot;-&quot;_);_(@_)">
                  <c:v>5796</c:v>
                </c:pt>
                <c:pt idx="56" formatCode="_(* #,##0_);_(* \(#,##0\);_(* &quot;-&quot;_);_(@_)">
                  <c:v>5978</c:v>
                </c:pt>
                <c:pt idx="57" formatCode="_(* #,##0_);_(* \(#,##0\);_(* &quot;-&quot;_);_(@_)">
                  <c:v>5831</c:v>
                </c:pt>
                <c:pt idx="58" formatCode="_(* #,##0_);_(* \(#,##0\);_(* &quot;-&quot;_);_(@_)">
                  <c:v>5839</c:v>
                </c:pt>
                <c:pt idx="59" formatCode="_(* #,##0_);_(* \(#,##0\);_(* &quot;-&quot;_);_(@_)">
                  <c:v>5671</c:v>
                </c:pt>
                <c:pt idx="60" formatCode="_(* #,##0_);_(* \(#,##0\);_(* &quot;-&quot;_);_(@_)">
                  <c:v>5432</c:v>
                </c:pt>
                <c:pt idx="61" formatCode="_(* #,##0_);_(* \(#,##0\);_(* &quot;-&quot;_);_(@_)">
                  <c:v>5246</c:v>
                </c:pt>
                <c:pt idx="62" formatCode="_(* #,##0_);_(* \(#,##0\);_(* &quot;-&quot;_);_(@_)">
                  <c:v>5588</c:v>
                </c:pt>
                <c:pt idx="63" formatCode="_(* #,##0_);_(* \(#,##0\);_(* &quot;-&quot;_);_(@_)">
                  <c:v>5580</c:v>
                </c:pt>
                <c:pt idx="64" formatCode="_(* #,##0_);_(* \(#,##0\);_(* &quot;-&quot;_);_(@_)">
                  <c:v>5588</c:v>
                </c:pt>
                <c:pt idx="65" formatCode="_(* #,##0_);_(* \(#,##0\);_(* &quot;-&quot;_);_(@_)">
                  <c:v>5249</c:v>
                </c:pt>
                <c:pt idx="66" formatCode="_(* #,##0_);_(* \(#,##0\);_(* &quot;-&quot;_);_(@_)">
                  <c:v>5087</c:v>
                </c:pt>
                <c:pt idx="67" formatCode="_(* #,##0_);_(* \(#,##0\);_(* &quot;-&quot;_);_(@_)">
                  <c:v>4854</c:v>
                </c:pt>
                <c:pt idx="68" formatCode="_(* #,##0_);_(* \(#,##0\);_(* &quot;-&quot;_);_(@_)">
                  <c:v>4512</c:v>
                </c:pt>
                <c:pt idx="69" formatCode="_(* #,##0_);_(* \(#,##0\);_(* &quot;-&quot;_);_(@_)">
                  <c:v>4483</c:v>
                </c:pt>
                <c:pt idx="70" formatCode="_(* #,##0_);_(* \(#,##0\);_(* &quot;-&quot;_);_(@_)">
                  <c:v>4199</c:v>
                </c:pt>
                <c:pt idx="71" formatCode="_(* #,##0_);_(* \(#,##0\);_(* &quot;-&quot;_);_(@_)">
                  <c:v>4212</c:v>
                </c:pt>
                <c:pt idx="72" formatCode="_(* #,##0_);_(* \(#,##0\);_(* &quot;-&quot;_);_(@_)">
                  <c:v>4277</c:v>
                </c:pt>
                <c:pt idx="73" formatCode="_(* #,##0_);_(* \(#,##0\);_(* &quot;-&quot;_);_(@_)">
                  <c:v>4261</c:v>
                </c:pt>
                <c:pt idx="74" formatCode="_(* #,##0_);_(* \(#,##0\);_(* &quot;-&quot;_);_(@_)">
                  <c:v>3800</c:v>
                </c:pt>
                <c:pt idx="75" formatCode="_(* #,##0_);_(* \(#,##0\);_(* &quot;-&quot;_);_(@_)">
                  <c:v>3772</c:v>
                </c:pt>
                <c:pt idx="76" formatCode="_(* #,##0_);_(* \(#,##0\);_(* &quot;-&quot;_);_(@_)">
                  <c:v>3749</c:v>
                </c:pt>
                <c:pt idx="77" formatCode="_(* #,##0_);_(* \(#,##0\);_(* &quot;-&quot;_);_(@_)">
                  <c:v>3779</c:v>
                </c:pt>
                <c:pt idx="78" formatCode="_(* #,##0_);_(* \(#,##0\);_(* &quot;-&quot;_);_(@_)">
                  <c:v>3755</c:v>
                </c:pt>
                <c:pt idx="79" formatCode="_(* #,##0_);_(* \(#,##0\);_(* &quot;-&quot;_);_(@_)">
                  <c:v>3809</c:v>
                </c:pt>
                <c:pt idx="80" formatCode="_(* #,##0_);_(* \(#,##0\);_(* &quot;-&quot;_);_(@_)">
                  <c:v>3812</c:v>
                </c:pt>
                <c:pt idx="81" formatCode="_(* #,##0_);_(* \(#,##0\);_(* &quot;-&quot;_);_(@_)">
                  <c:v>3781</c:v>
                </c:pt>
                <c:pt idx="82" formatCode="_(* #,##0_);_(* \(#,##0\);_(* &quot;-&quot;_);_(@_)">
                  <c:v>3819</c:v>
                </c:pt>
                <c:pt idx="83" formatCode="_(* #,##0_);_(* \(#,##0\);_(* &quot;-&quot;_);_(@_)">
                  <c:v>3812</c:v>
                </c:pt>
                <c:pt idx="84" formatCode="_(* #,##0_);_(* \(#,##0\);_(* &quot;-&quot;_);_(@_)">
                  <c:v>3794</c:v>
                </c:pt>
                <c:pt idx="85" formatCode="_(* #,##0_);_(* \(#,##0\);_(* &quot;-&quot;_);_(@_)">
                  <c:v>3805</c:v>
                </c:pt>
                <c:pt idx="86" formatCode="_(* #,##0_);_(* \(#,##0\);_(* &quot;-&quot;_);_(@_)">
                  <c:v>3767</c:v>
                </c:pt>
                <c:pt idx="87" formatCode="_(* #,##0_);_(* \(#,##0\);_(* &quot;-&quot;_);_(@_)">
                  <c:v>3913</c:v>
                </c:pt>
                <c:pt idx="88" formatCode="_(* #,##0_);_(* \(#,##0\);_(* &quot;-&quot;_);_(@_)">
                  <c:v>3966</c:v>
                </c:pt>
                <c:pt idx="89" formatCode="_(* #,##0_);_(* \(#,##0\);_(* &quot;-&quot;_);_(@_)">
                  <c:v>3994</c:v>
                </c:pt>
                <c:pt idx="90" formatCode="_(* #,##0_);_(* \(#,##0\);_(* &quot;-&quot;_);_(@_)">
                  <c:v>4051</c:v>
                </c:pt>
                <c:pt idx="91" formatCode="_(* #,##0_);_(* \(#,##0\);_(* &quot;-&quot;_);_(@_)">
                  <c:v>4416</c:v>
                </c:pt>
                <c:pt idx="92" formatCode="_(* #,##0_);_(* \(#,##0\);_(* &quot;-&quot;_);_(@_)">
                  <c:v>4718</c:v>
                </c:pt>
                <c:pt idx="93" formatCode="_(* #,##0_);_(* \(#,##0\);_(* &quot;-&quot;_);_(@_)">
                  <c:v>4927</c:v>
                </c:pt>
                <c:pt idx="94" formatCode="_(* #,##0_);_(* \(#,##0\);_(* &quot;-&quot;_);_(@_)">
                  <c:v>5057</c:v>
                </c:pt>
                <c:pt idx="95" formatCode="_(* #,##0_);_(* \(#,##0\);_(* &quot;-&quot;_);_(@_)">
                  <c:v>4900</c:v>
                </c:pt>
                <c:pt idx="96" formatCode="_(* #,##0_);_(* \(#,##0\);_(* &quot;-&quot;_);_(@_)">
                  <c:v>4784</c:v>
                </c:pt>
                <c:pt idx="97" formatCode="_(* #,##0_);_(* \(#,##0\);_(* &quot;-&quot;_);_(@_)">
                  <c:v>4767</c:v>
                </c:pt>
                <c:pt idx="98" formatCode="_(* #,##0_);_(* \(#,##0\);_(* &quot;-&quot;_);_(@_)">
                  <c:v>4902</c:v>
                </c:pt>
                <c:pt idx="99" formatCode="_(* #,##0_);_(* \(#,##0\);_(* &quot;-&quot;_);_(@_)">
                  <c:v>4854</c:v>
                </c:pt>
                <c:pt idx="100" formatCode="_(* #,##0_);_(* \(#,##0\);_(* &quot;-&quot;_);_(@_)">
                  <c:v>4979</c:v>
                </c:pt>
                <c:pt idx="101" formatCode="_(* #,##0_);_(* \(#,##0\);_(* &quot;-&quot;_);_(@_)">
                  <c:v>5021</c:v>
                </c:pt>
                <c:pt idx="102" formatCode="_(* #,##0_);_(* \(#,##0\);_(* &quot;-&quot;_);_(@_)">
                  <c:v>5228</c:v>
                </c:pt>
                <c:pt idx="103" formatCode="_(* #,##0_);_(* \(#,##0\);_(* &quot;-&quot;_);_(@_)">
                  <c:v>5026</c:v>
                </c:pt>
                <c:pt idx="104" formatCode="_(* #,##0_);_(* \(#,##0\);_(* &quot;-&quot;_);_(@_)">
                  <c:v>4785</c:v>
                </c:pt>
                <c:pt idx="105" formatCode="_(* #,##0_);_(* \(#,##0\);_(* &quot;-&quot;_);_(@_)">
                  <c:v>4671</c:v>
                </c:pt>
                <c:pt idx="106" formatCode="_(* #,##0_);_(* \(#,##0\);_(* &quot;-&quot;_);_(@_)">
                  <c:v>5029</c:v>
                </c:pt>
                <c:pt idx="107" formatCode="_(* #,##0_);_(* \(#,##0\);_(* &quot;-&quot;_);_(@_)">
                  <c:v>5687</c:v>
                </c:pt>
                <c:pt idx="108" formatCode="_(* #,##0_);_(* \(#,##0\);_(* &quot;-&quot;_);_(@_)">
                  <c:v>6089</c:v>
                </c:pt>
                <c:pt idx="109" formatCode="_(* #,##0_);_(* \(#,##0\);_(* &quot;-&quot;_);_(@_)">
                  <c:v>6541</c:v>
                </c:pt>
                <c:pt idx="110" formatCode="_(* #,##0_);_(* \(#,##0\);_(* &quot;-&quot;_);_(@_)">
                  <c:v>6706</c:v>
                </c:pt>
                <c:pt idx="111" formatCode="_(* #,##0_);_(* \(#,##0\);_(* &quot;-&quot;_);_(@_)">
                  <c:v>7058</c:v>
                </c:pt>
                <c:pt idx="112" formatCode="_(* #,##0_);_(* \(#,##0\);_(* &quot;-&quot;_);_(@_)">
                  <c:v>7296</c:v>
                </c:pt>
                <c:pt idx="113" formatCode="_(* #,##0_);_(* \(#,##0\);_(* &quot;-&quot;_);_(@_)">
                  <c:v>7572</c:v>
                </c:pt>
                <c:pt idx="114" formatCode="_(* #,##0_);_(* \(#,##0\);_(* &quot;-&quot;_);_(@_)">
                  <c:v>7593</c:v>
                </c:pt>
                <c:pt idx="115" formatCode="_(* #,##0_);_(* \(#,##0\);_(* &quot;-&quot;_);_(@_)">
                  <c:v>7705</c:v>
                </c:pt>
                <c:pt idx="116" formatCode="_(* #,##0_);_(* \(#,##0\);_(* &quot;-&quot;_);_(@_)">
                  <c:v>7923</c:v>
                </c:pt>
                <c:pt idx="117" formatCode="_(* #,##0_);_(* \(#,##0\);_(* &quot;-&quot;_);_(@_)">
                  <c:v>8018</c:v>
                </c:pt>
                <c:pt idx="118" formatCode="_(* #,##0_);_(* \(#,##0\);_(* &quot;-&quot;_);_(@_)">
                  <c:v>7988</c:v>
                </c:pt>
                <c:pt idx="119" formatCode="_(* #,##0_);_(* \(#,##0\);_(* &quot;-&quot;_);_(@_)">
                  <c:v>7649</c:v>
                </c:pt>
                <c:pt idx="120" formatCode="_(* #,##0_);_(* \(#,##0\);_(* &quot;-&quot;_);_(@_)">
                  <c:v>7509</c:v>
                </c:pt>
                <c:pt idx="121" formatCode="_(* #,##0_);_(* \(#,##0\);_(* &quot;-&quot;_);_(@_)">
                  <c:v>7176</c:v>
                </c:pt>
                <c:pt idx="122" formatCode="_(* #,##0_);_(* \(#,##0\);_(* &quot;-&quot;_);_(@_)">
                  <c:v>7009</c:v>
                </c:pt>
                <c:pt idx="123" formatCode="_(* #,##0_);_(* \(#,##0\);_(* &quot;-&quot;_);_(@_)">
                  <c:v>6596</c:v>
                </c:pt>
                <c:pt idx="124" formatCode="_(* #,##0_);_(* \(#,##0\);_(* &quot;-&quot;_);_(@_)">
                  <c:v>6194</c:v>
                </c:pt>
                <c:pt idx="125" formatCode="_(* #,##0_);_(* \(#,##0\);_(* &quot;-&quot;_);_(@_)">
                  <c:v>5889</c:v>
                </c:pt>
                <c:pt idx="126" formatCode="_(* #,##0_);_(* \(#,##0\);_(* &quot;-&quot;_);_(@_)">
                  <c:v>6031</c:v>
                </c:pt>
                <c:pt idx="127" formatCode="_(* #,##0_);_(* \(#,##0\);_(* &quot;-&quot;_);_(@_)">
                  <c:v>6031</c:v>
                </c:pt>
                <c:pt idx="128" formatCode="_(* #,##0_);_(* \(#,##0\);_(* &quot;-&quot;_);_(@_)">
                  <c:v>5628</c:v>
                </c:pt>
                <c:pt idx="129" formatCode="_(* #,##0_);_(* \(#,##0\);_(* &quot;-&quot;_);_(@_)">
                  <c:v>5257</c:v>
                </c:pt>
                <c:pt idx="130" formatCode="_(* #,##0_);_(* \(#,##0\);_(* &quot;-&quot;_);_(@_)">
                  <c:v>4923</c:v>
                </c:pt>
                <c:pt idx="131" formatCode="_(* #,##0_);_(* \(#,##0\);_(* &quot;-&quot;_);_(@_)">
                  <c:v>4649</c:v>
                </c:pt>
                <c:pt idx="132" formatCode="_(* #,##0_);_(* \(#,##0\);_(* &quot;-&quot;_);_(@_)">
                  <c:v>4693</c:v>
                </c:pt>
                <c:pt idx="133" formatCode="_(* #,##0_);_(* \(#,##0\);_(* &quot;-&quot;_);_(@_)">
                  <c:v>4264</c:v>
                </c:pt>
                <c:pt idx="134" formatCode="_(* #,##0_);_(* \(#,##0\);_(* &quot;-&quot;_);_(@_)">
                  <c:v>4106</c:v>
                </c:pt>
                <c:pt idx="135" formatCode="#,##0">
                  <c:v>3899</c:v>
                </c:pt>
                <c:pt idx="136" formatCode="#,##0">
                  <c:v>3868</c:v>
                </c:pt>
                <c:pt idx="137" formatCode="#,##0">
                  <c:v>3538</c:v>
                </c:pt>
                <c:pt idx="138" formatCode="#,##0">
                  <c:v>3124</c:v>
                </c:pt>
                <c:pt idx="139" formatCode="#,##0">
                  <c:v>3037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6F-4762-969A-D3751FF56EAB}"/>
            </c:ext>
          </c:extLst>
        </c:ser>
        <c:ser>
          <c:idx val="3"/>
          <c:order val="3"/>
          <c:tx>
            <c:strRef>
              <c:f>'[Gráfico en Microsoft PowerPoint]Hoja1'!$E$2:$E$54</c:f>
              <c:strCache>
                <c:ptCount val="53"/>
                <c:pt idx="0">
                  <c:v>Promedio Histórico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'[Gráfico en Microsoft PowerPoint]Hoja1'!$A$55:$A$194</c:f>
              <c:numCache>
                <c:formatCode>mmm\-yy</c:formatCode>
                <c:ptCount val="140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  <c:pt idx="5">
                  <c:v>41183</c:v>
                </c:pt>
                <c:pt idx="6">
                  <c:v>41214</c:v>
                </c:pt>
                <c:pt idx="7">
                  <c:v>41244</c:v>
                </c:pt>
                <c:pt idx="8">
                  <c:v>41275</c:v>
                </c:pt>
                <c:pt idx="9">
                  <c:v>41306</c:v>
                </c:pt>
                <c:pt idx="10">
                  <c:v>41334</c:v>
                </c:pt>
                <c:pt idx="11">
                  <c:v>41365</c:v>
                </c:pt>
                <c:pt idx="12">
                  <c:v>41395</c:v>
                </c:pt>
                <c:pt idx="13">
                  <c:v>41426</c:v>
                </c:pt>
                <c:pt idx="14">
                  <c:v>41456</c:v>
                </c:pt>
                <c:pt idx="15">
                  <c:v>41487</c:v>
                </c:pt>
                <c:pt idx="16">
                  <c:v>41518</c:v>
                </c:pt>
                <c:pt idx="17">
                  <c:v>41548</c:v>
                </c:pt>
                <c:pt idx="18">
                  <c:v>41579</c:v>
                </c:pt>
                <c:pt idx="19">
                  <c:v>41609</c:v>
                </c:pt>
                <c:pt idx="20">
                  <c:v>41640</c:v>
                </c:pt>
                <c:pt idx="21">
                  <c:v>41671</c:v>
                </c:pt>
                <c:pt idx="22">
                  <c:v>41699</c:v>
                </c:pt>
                <c:pt idx="23">
                  <c:v>41730</c:v>
                </c:pt>
                <c:pt idx="24">
                  <c:v>41760</c:v>
                </c:pt>
                <c:pt idx="25">
                  <c:v>41791</c:v>
                </c:pt>
                <c:pt idx="26">
                  <c:v>41821</c:v>
                </c:pt>
                <c:pt idx="27">
                  <c:v>41852</c:v>
                </c:pt>
                <c:pt idx="28">
                  <c:v>41883</c:v>
                </c:pt>
                <c:pt idx="29">
                  <c:v>41913</c:v>
                </c:pt>
                <c:pt idx="30">
                  <c:v>41944</c:v>
                </c:pt>
                <c:pt idx="31">
                  <c:v>41974</c:v>
                </c:pt>
                <c:pt idx="32">
                  <c:v>42005</c:v>
                </c:pt>
                <c:pt idx="33">
                  <c:v>42036</c:v>
                </c:pt>
                <c:pt idx="34">
                  <c:v>42064</c:v>
                </c:pt>
                <c:pt idx="35">
                  <c:v>42095</c:v>
                </c:pt>
                <c:pt idx="36">
                  <c:v>42125</c:v>
                </c:pt>
                <c:pt idx="37">
                  <c:v>42156</c:v>
                </c:pt>
                <c:pt idx="38">
                  <c:v>42186</c:v>
                </c:pt>
                <c:pt idx="39">
                  <c:v>42217</c:v>
                </c:pt>
                <c:pt idx="40">
                  <c:v>42248</c:v>
                </c:pt>
                <c:pt idx="41">
                  <c:v>42278</c:v>
                </c:pt>
                <c:pt idx="42">
                  <c:v>42309</c:v>
                </c:pt>
                <c:pt idx="43">
                  <c:v>42339</c:v>
                </c:pt>
                <c:pt idx="44">
                  <c:v>42370</c:v>
                </c:pt>
                <c:pt idx="45">
                  <c:v>42401</c:v>
                </c:pt>
                <c:pt idx="46">
                  <c:v>42430</c:v>
                </c:pt>
                <c:pt idx="47">
                  <c:v>42461</c:v>
                </c:pt>
                <c:pt idx="48">
                  <c:v>42491</c:v>
                </c:pt>
                <c:pt idx="49">
                  <c:v>42522</c:v>
                </c:pt>
                <c:pt idx="50">
                  <c:v>42552</c:v>
                </c:pt>
                <c:pt idx="51">
                  <c:v>42583</c:v>
                </c:pt>
                <c:pt idx="52">
                  <c:v>42614</c:v>
                </c:pt>
                <c:pt idx="53">
                  <c:v>42644</c:v>
                </c:pt>
                <c:pt idx="54">
                  <c:v>42675</c:v>
                </c:pt>
                <c:pt idx="55">
                  <c:v>42705</c:v>
                </c:pt>
                <c:pt idx="56">
                  <c:v>42736</c:v>
                </c:pt>
                <c:pt idx="57">
                  <c:v>42767</c:v>
                </c:pt>
                <c:pt idx="58">
                  <c:v>42795</c:v>
                </c:pt>
                <c:pt idx="59">
                  <c:v>42826</c:v>
                </c:pt>
                <c:pt idx="60">
                  <c:v>42856</c:v>
                </c:pt>
                <c:pt idx="61">
                  <c:v>42887</c:v>
                </c:pt>
                <c:pt idx="62">
                  <c:v>42917</c:v>
                </c:pt>
                <c:pt idx="63">
                  <c:v>42948</c:v>
                </c:pt>
                <c:pt idx="64">
                  <c:v>42979</c:v>
                </c:pt>
                <c:pt idx="65">
                  <c:v>43009</c:v>
                </c:pt>
                <c:pt idx="66">
                  <c:v>43040</c:v>
                </c:pt>
                <c:pt idx="67">
                  <c:v>43070</c:v>
                </c:pt>
                <c:pt idx="68">
                  <c:v>43101</c:v>
                </c:pt>
                <c:pt idx="69">
                  <c:v>43132</c:v>
                </c:pt>
                <c:pt idx="70">
                  <c:v>43160</c:v>
                </c:pt>
                <c:pt idx="71">
                  <c:v>43191</c:v>
                </c:pt>
                <c:pt idx="72">
                  <c:v>43221</c:v>
                </c:pt>
                <c:pt idx="73">
                  <c:v>43252</c:v>
                </c:pt>
                <c:pt idx="74">
                  <c:v>43282</c:v>
                </c:pt>
                <c:pt idx="75">
                  <c:v>43313</c:v>
                </c:pt>
                <c:pt idx="76">
                  <c:v>43344</c:v>
                </c:pt>
                <c:pt idx="77">
                  <c:v>43374</c:v>
                </c:pt>
                <c:pt idx="78">
                  <c:v>43405</c:v>
                </c:pt>
                <c:pt idx="79">
                  <c:v>43435</c:v>
                </c:pt>
                <c:pt idx="80">
                  <c:v>43466</c:v>
                </c:pt>
                <c:pt idx="81">
                  <c:v>43497</c:v>
                </c:pt>
                <c:pt idx="82">
                  <c:v>43525</c:v>
                </c:pt>
                <c:pt idx="83">
                  <c:v>43556</c:v>
                </c:pt>
                <c:pt idx="84">
                  <c:v>43586</c:v>
                </c:pt>
                <c:pt idx="85">
                  <c:v>43617</c:v>
                </c:pt>
                <c:pt idx="86">
                  <c:v>43647</c:v>
                </c:pt>
                <c:pt idx="87">
                  <c:v>43678</c:v>
                </c:pt>
                <c:pt idx="88">
                  <c:v>43709</c:v>
                </c:pt>
                <c:pt idx="89">
                  <c:v>43739</c:v>
                </c:pt>
                <c:pt idx="90">
                  <c:v>43770</c:v>
                </c:pt>
                <c:pt idx="91">
                  <c:v>43800</c:v>
                </c:pt>
                <c:pt idx="92">
                  <c:v>43831</c:v>
                </c:pt>
                <c:pt idx="93">
                  <c:v>43862</c:v>
                </c:pt>
                <c:pt idx="94">
                  <c:v>43891</c:v>
                </c:pt>
                <c:pt idx="95">
                  <c:v>43922</c:v>
                </c:pt>
                <c:pt idx="96">
                  <c:v>43952</c:v>
                </c:pt>
                <c:pt idx="97">
                  <c:v>43983</c:v>
                </c:pt>
                <c:pt idx="98">
                  <c:v>44013</c:v>
                </c:pt>
                <c:pt idx="99">
                  <c:v>44044</c:v>
                </c:pt>
                <c:pt idx="100">
                  <c:v>44075</c:v>
                </c:pt>
                <c:pt idx="101">
                  <c:v>44105</c:v>
                </c:pt>
                <c:pt idx="102">
                  <c:v>44136</c:v>
                </c:pt>
                <c:pt idx="103">
                  <c:v>44166</c:v>
                </c:pt>
                <c:pt idx="104">
                  <c:v>44197</c:v>
                </c:pt>
                <c:pt idx="105">
                  <c:v>44228</c:v>
                </c:pt>
                <c:pt idx="106">
                  <c:v>44256</c:v>
                </c:pt>
                <c:pt idx="107">
                  <c:v>44287</c:v>
                </c:pt>
                <c:pt idx="108">
                  <c:v>44317</c:v>
                </c:pt>
                <c:pt idx="109">
                  <c:v>44348</c:v>
                </c:pt>
                <c:pt idx="110">
                  <c:v>44378</c:v>
                </c:pt>
                <c:pt idx="111">
                  <c:v>44409</c:v>
                </c:pt>
                <c:pt idx="112">
                  <c:v>44440</c:v>
                </c:pt>
                <c:pt idx="113">
                  <c:v>44470</c:v>
                </c:pt>
                <c:pt idx="114">
                  <c:v>44501</c:v>
                </c:pt>
                <c:pt idx="115">
                  <c:v>44531</c:v>
                </c:pt>
                <c:pt idx="116">
                  <c:v>44562</c:v>
                </c:pt>
                <c:pt idx="117">
                  <c:v>44593</c:v>
                </c:pt>
                <c:pt idx="118">
                  <c:v>44621</c:v>
                </c:pt>
                <c:pt idx="119">
                  <c:v>44652</c:v>
                </c:pt>
                <c:pt idx="120">
                  <c:v>44682</c:v>
                </c:pt>
                <c:pt idx="121">
                  <c:v>44713</c:v>
                </c:pt>
                <c:pt idx="122">
                  <c:v>44743</c:v>
                </c:pt>
                <c:pt idx="123">
                  <c:v>44774</c:v>
                </c:pt>
                <c:pt idx="124">
                  <c:v>44805</c:v>
                </c:pt>
                <c:pt idx="125">
                  <c:v>44835</c:v>
                </c:pt>
                <c:pt idx="126">
                  <c:v>44866</c:v>
                </c:pt>
                <c:pt idx="127">
                  <c:v>44896</c:v>
                </c:pt>
                <c:pt idx="128">
                  <c:v>44927</c:v>
                </c:pt>
                <c:pt idx="129">
                  <c:v>44958</c:v>
                </c:pt>
                <c:pt idx="130">
                  <c:v>44986</c:v>
                </c:pt>
                <c:pt idx="131">
                  <c:v>45017</c:v>
                </c:pt>
                <c:pt idx="132">
                  <c:v>45047</c:v>
                </c:pt>
                <c:pt idx="133">
                  <c:v>45078</c:v>
                </c:pt>
                <c:pt idx="134">
                  <c:v>45108</c:v>
                </c:pt>
                <c:pt idx="135">
                  <c:v>45139</c:v>
                </c:pt>
                <c:pt idx="136">
                  <c:v>45170</c:v>
                </c:pt>
                <c:pt idx="137">
                  <c:v>45200</c:v>
                </c:pt>
                <c:pt idx="138">
                  <c:v>45231</c:v>
                </c:pt>
                <c:pt idx="139">
                  <c:v>45261</c:v>
                </c:pt>
              </c:numCache>
            </c:numRef>
          </c:cat>
          <c:val>
            <c:numRef>
              <c:f>'[Gráfico en Microsoft PowerPoint]Hoja1'!$E$55:$E$194</c:f>
              <c:numCache>
                <c:formatCode>_(* #,##0_);_(* \(#,##0\);_(* "-"??_);_(@_)</c:formatCode>
                <c:ptCount val="140"/>
                <c:pt idx="0">
                  <c:v>5951.15</c:v>
                </c:pt>
                <c:pt idx="1">
                  <c:v>5951.15</c:v>
                </c:pt>
                <c:pt idx="2">
                  <c:v>5951.15</c:v>
                </c:pt>
                <c:pt idx="3">
                  <c:v>5951.15</c:v>
                </c:pt>
                <c:pt idx="4">
                  <c:v>5951.15</c:v>
                </c:pt>
                <c:pt idx="5">
                  <c:v>5951.15</c:v>
                </c:pt>
                <c:pt idx="6">
                  <c:v>5951.15</c:v>
                </c:pt>
                <c:pt idx="7">
                  <c:v>5951.15</c:v>
                </c:pt>
                <c:pt idx="8">
                  <c:v>5951.15</c:v>
                </c:pt>
                <c:pt idx="9">
                  <c:v>5951.15</c:v>
                </c:pt>
                <c:pt idx="10">
                  <c:v>5951.15</c:v>
                </c:pt>
                <c:pt idx="11">
                  <c:v>5951.15</c:v>
                </c:pt>
                <c:pt idx="12">
                  <c:v>5951.15</c:v>
                </c:pt>
                <c:pt idx="13">
                  <c:v>5951.15</c:v>
                </c:pt>
                <c:pt idx="14">
                  <c:v>5951.15</c:v>
                </c:pt>
                <c:pt idx="15">
                  <c:v>5951.15</c:v>
                </c:pt>
                <c:pt idx="16">
                  <c:v>5951.15</c:v>
                </c:pt>
                <c:pt idx="17">
                  <c:v>5951.15</c:v>
                </c:pt>
                <c:pt idx="18">
                  <c:v>5951.15</c:v>
                </c:pt>
                <c:pt idx="19">
                  <c:v>5951.15</c:v>
                </c:pt>
                <c:pt idx="20">
                  <c:v>5951.15</c:v>
                </c:pt>
                <c:pt idx="21">
                  <c:v>5951.15</c:v>
                </c:pt>
                <c:pt idx="22">
                  <c:v>5951.15</c:v>
                </c:pt>
                <c:pt idx="23">
                  <c:v>5951.15</c:v>
                </c:pt>
                <c:pt idx="24">
                  <c:v>5951.15</c:v>
                </c:pt>
                <c:pt idx="25">
                  <c:v>5951.15</c:v>
                </c:pt>
                <c:pt idx="26">
                  <c:v>5951.15</c:v>
                </c:pt>
                <c:pt idx="27">
                  <c:v>5951.15</c:v>
                </c:pt>
                <c:pt idx="28">
                  <c:v>5951.15</c:v>
                </c:pt>
                <c:pt idx="29">
                  <c:v>5951.15</c:v>
                </c:pt>
                <c:pt idx="30">
                  <c:v>5951.15</c:v>
                </c:pt>
                <c:pt idx="31">
                  <c:v>5951.15</c:v>
                </c:pt>
                <c:pt idx="32">
                  <c:v>5951.15</c:v>
                </c:pt>
                <c:pt idx="33">
                  <c:v>5951.15</c:v>
                </c:pt>
                <c:pt idx="34">
                  <c:v>5951.15</c:v>
                </c:pt>
                <c:pt idx="35">
                  <c:v>5951.15</c:v>
                </c:pt>
                <c:pt idx="36">
                  <c:v>5951.15</c:v>
                </c:pt>
                <c:pt idx="37">
                  <c:v>5951.15</c:v>
                </c:pt>
                <c:pt idx="38">
                  <c:v>5951.15</c:v>
                </c:pt>
                <c:pt idx="39">
                  <c:v>5951.15</c:v>
                </c:pt>
                <c:pt idx="40">
                  <c:v>5951.15</c:v>
                </c:pt>
                <c:pt idx="41">
                  <c:v>5951.15</c:v>
                </c:pt>
                <c:pt idx="42">
                  <c:v>5951.15</c:v>
                </c:pt>
                <c:pt idx="43">
                  <c:v>5951.15</c:v>
                </c:pt>
                <c:pt idx="44">
                  <c:v>5951.15</c:v>
                </c:pt>
                <c:pt idx="45">
                  <c:v>5951.15</c:v>
                </c:pt>
                <c:pt idx="46">
                  <c:v>5951.15</c:v>
                </c:pt>
                <c:pt idx="47">
                  <c:v>5951.15</c:v>
                </c:pt>
                <c:pt idx="48">
                  <c:v>5951.15</c:v>
                </c:pt>
                <c:pt idx="49">
                  <c:v>5951.15</c:v>
                </c:pt>
                <c:pt idx="50">
                  <c:v>5951.15</c:v>
                </c:pt>
                <c:pt idx="51">
                  <c:v>5951.15</c:v>
                </c:pt>
                <c:pt idx="52">
                  <c:v>5951.15</c:v>
                </c:pt>
                <c:pt idx="53">
                  <c:v>5951.15</c:v>
                </c:pt>
                <c:pt idx="54">
                  <c:v>5951.15</c:v>
                </c:pt>
                <c:pt idx="55">
                  <c:v>5951.15</c:v>
                </c:pt>
                <c:pt idx="56">
                  <c:v>5951.15</c:v>
                </c:pt>
                <c:pt idx="57">
                  <c:v>5951.15</c:v>
                </c:pt>
                <c:pt idx="58">
                  <c:v>5951.15</c:v>
                </c:pt>
                <c:pt idx="59">
                  <c:v>5951.15</c:v>
                </c:pt>
                <c:pt idx="60">
                  <c:v>5951.15</c:v>
                </c:pt>
                <c:pt idx="61">
                  <c:v>5951.15</c:v>
                </c:pt>
                <c:pt idx="62">
                  <c:v>5951.15</c:v>
                </c:pt>
                <c:pt idx="63">
                  <c:v>5951.15</c:v>
                </c:pt>
                <c:pt idx="64">
                  <c:v>5951.15</c:v>
                </c:pt>
                <c:pt idx="65">
                  <c:v>5951.15</c:v>
                </c:pt>
                <c:pt idx="66">
                  <c:v>5951.15</c:v>
                </c:pt>
                <c:pt idx="67">
                  <c:v>5951.15</c:v>
                </c:pt>
                <c:pt idx="68">
                  <c:v>5951.15</c:v>
                </c:pt>
                <c:pt idx="69">
                  <c:v>5951.15</c:v>
                </c:pt>
                <c:pt idx="70">
                  <c:v>5951.15</c:v>
                </c:pt>
                <c:pt idx="71">
                  <c:v>5951.15</c:v>
                </c:pt>
                <c:pt idx="72">
                  <c:v>5951.15</c:v>
                </c:pt>
                <c:pt idx="73">
                  <c:v>5951.15</c:v>
                </c:pt>
                <c:pt idx="74">
                  <c:v>5951.15</c:v>
                </c:pt>
                <c:pt idx="75">
                  <c:v>5951.15</c:v>
                </c:pt>
                <c:pt idx="76">
                  <c:v>5951.15</c:v>
                </c:pt>
                <c:pt idx="77">
                  <c:v>5951.15</c:v>
                </c:pt>
                <c:pt idx="78">
                  <c:v>5951.15</c:v>
                </c:pt>
                <c:pt idx="79">
                  <c:v>5951.15</c:v>
                </c:pt>
                <c:pt idx="80">
                  <c:v>5951.15</c:v>
                </c:pt>
                <c:pt idx="81">
                  <c:v>5951.15</c:v>
                </c:pt>
                <c:pt idx="82">
                  <c:v>5951.15</c:v>
                </c:pt>
                <c:pt idx="83">
                  <c:v>5951.15</c:v>
                </c:pt>
                <c:pt idx="84">
                  <c:v>5951.15</c:v>
                </c:pt>
                <c:pt idx="85">
                  <c:v>5951.15</c:v>
                </c:pt>
                <c:pt idx="86">
                  <c:v>5951.15</c:v>
                </c:pt>
                <c:pt idx="87">
                  <c:v>5951.15</c:v>
                </c:pt>
                <c:pt idx="88">
                  <c:v>5951.15</c:v>
                </c:pt>
                <c:pt idx="89">
                  <c:v>5951.15</c:v>
                </c:pt>
                <c:pt idx="90">
                  <c:v>5951.15</c:v>
                </c:pt>
                <c:pt idx="91">
                  <c:v>5951.15</c:v>
                </c:pt>
                <c:pt idx="92">
                  <c:v>5951.15</c:v>
                </c:pt>
                <c:pt idx="93">
                  <c:v>5951.15</c:v>
                </c:pt>
                <c:pt idx="94">
                  <c:v>5951.15</c:v>
                </c:pt>
                <c:pt idx="95">
                  <c:v>5951.15</c:v>
                </c:pt>
                <c:pt idx="96">
                  <c:v>5951.15</c:v>
                </c:pt>
                <c:pt idx="97">
                  <c:v>5951.15</c:v>
                </c:pt>
                <c:pt idx="98">
                  <c:v>5951.15</c:v>
                </c:pt>
                <c:pt idx="99">
                  <c:v>5951.15</c:v>
                </c:pt>
                <c:pt idx="100">
                  <c:v>5951.15</c:v>
                </c:pt>
                <c:pt idx="101">
                  <c:v>5951.15</c:v>
                </c:pt>
                <c:pt idx="102">
                  <c:v>5951.15</c:v>
                </c:pt>
                <c:pt idx="103">
                  <c:v>5951.15</c:v>
                </c:pt>
                <c:pt idx="104">
                  <c:v>5951.15</c:v>
                </c:pt>
                <c:pt idx="105">
                  <c:v>5951.15</c:v>
                </c:pt>
                <c:pt idx="106">
                  <c:v>5951.15</c:v>
                </c:pt>
                <c:pt idx="107">
                  <c:v>5951.15</c:v>
                </c:pt>
                <c:pt idx="108">
                  <c:v>5951.15</c:v>
                </c:pt>
                <c:pt idx="109">
                  <c:v>5951.15</c:v>
                </c:pt>
                <c:pt idx="110">
                  <c:v>5951.15</c:v>
                </c:pt>
                <c:pt idx="111">
                  <c:v>5951.15</c:v>
                </c:pt>
                <c:pt idx="112">
                  <c:v>5951.15</c:v>
                </c:pt>
                <c:pt idx="113">
                  <c:v>5951.15</c:v>
                </c:pt>
                <c:pt idx="114">
                  <c:v>5951.15</c:v>
                </c:pt>
                <c:pt idx="115">
                  <c:v>5951.15</c:v>
                </c:pt>
                <c:pt idx="116">
                  <c:v>5951.15</c:v>
                </c:pt>
                <c:pt idx="117">
                  <c:v>5951.15</c:v>
                </c:pt>
                <c:pt idx="118">
                  <c:v>5951.15</c:v>
                </c:pt>
                <c:pt idx="119">
                  <c:v>5951.15</c:v>
                </c:pt>
                <c:pt idx="120">
                  <c:v>5951.15</c:v>
                </c:pt>
                <c:pt idx="121">
                  <c:v>5951.15</c:v>
                </c:pt>
                <c:pt idx="122">
                  <c:v>5951.15</c:v>
                </c:pt>
                <c:pt idx="123">
                  <c:v>5951.15</c:v>
                </c:pt>
                <c:pt idx="124">
                  <c:v>5951.15</c:v>
                </c:pt>
                <c:pt idx="125">
                  <c:v>5951.15</c:v>
                </c:pt>
                <c:pt idx="126">
                  <c:v>5951.15</c:v>
                </c:pt>
                <c:pt idx="127">
                  <c:v>5951.15</c:v>
                </c:pt>
                <c:pt idx="128">
                  <c:v>5951.15</c:v>
                </c:pt>
                <c:pt idx="129">
                  <c:v>5951.15</c:v>
                </c:pt>
                <c:pt idx="130">
                  <c:v>5951.15</c:v>
                </c:pt>
                <c:pt idx="131">
                  <c:v>5951.15</c:v>
                </c:pt>
                <c:pt idx="132">
                  <c:v>5951.15</c:v>
                </c:pt>
                <c:pt idx="133">
                  <c:v>5951.15</c:v>
                </c:pt>
                <c:pt idx="134">
                  <c:v>5951.15</c:v>
                </c:pt>
                <c:pt idx="135">
                  <c:v>5951.15</c:v>
                </c:pt>
                <c:pt idx="136">
                  <c:v>5951.15</c:v>
                </c:pt>
                <c:pt idx="137">
                  <c:v>5951.15</c:v>
                </c:pt>
                <c:pt idx="138">
                  <c:v>5951.15</c:v>
                </c:pt>
                <c:pt idx="139">
                  <c:v>5951.15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6F-4762-969A-D3751FF56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7712752"/>
        <c:axId val="317862320"/>
      </c:lineChart>
      <c:dateAx>
        <c:axId val="2107712752"/>
        <c:scaling>
          <c:orientation val="minMax"/>
          <c:min val="43435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862320"/>
        <c:crosses val="autoZero"/>
        <c:auto val="1"/>
        <c:lblOffset val="100"/>
        <c:baseTimeUnit val="months"/>
      </c:dateAx>
      <c:valAx>
        <c:axId val="31786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771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83003451419314944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61"/>
              <c:tx>
                <c:rich>
                  <a:bodyPr/>
                  <a:lstStyle/>
                  <a:p>
                    <a:fld id="{49A9F662-7E57-4160-9B96-5CAD8138F1D8}" type="VALUE">
                      <a:rPr lang="en-US">
                        <a:solidFill>
                          <a:srgbClr val="FF7C8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1A-4856-BF1D-AB5F06677E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Hoja1!$B$3:$B$194</c:f>
              <c:numCache>
                <c:formatCode>General</c:formatCode>
                <c:ptCount val="192"/>
                <c:pt idx="130" formatCode="_(* #,##0_);_(* \(#,##0\);_(* &quot;-&quot;_);_(@_)">
                  <c:v>4171</c:v>
                </c:pt>
                <c:pt idx="131" formatCode="_(* #,##0_);_(* \(#,##0\);_(* &quot;-&quot;_);_(@_)">
                  <c:v>4507</c:v>
                </c:pt>
                <c:pt idx="132" formatCode="_(* #,##0_);_(* \(#,##0\);_(* &quot;-&quot;_);_(@_)">
                  <c:v>4916</c:v>
                </c:pt>
                <c:pt idx="133" formatCode="_(* #,##0_);_(* \(#,##0\);_(* &quot;-&quot;_);_(@_)">
                  <c:v>5613</c:v>
                </c:pt>
                <c:pt idx="134" formatCode="_(* #,##0_);_(* \(#,##0\);_(* &quot;-&quot;_);_(@_)">
                  <c:v>5728</c:v>
                </c:pt>
                <c:pt idx="135" formatCode="_(* #,##0_);_(* \(#,##0\);_(* &quot;-&quot;_);_(@_)">
                  <c:v>6063</c:v>
                </c:pt>
                <c:pt idx="136" formatCode="_(* #,##0_);_(* \(#,##0\);_(* &quot;-&quot;_);_(@_)">
                  <c:v>6067</c:v>
                </c:pt>
                <c:pt idx="137" formatCode="_(* #,##0_);_(* \(#,##0\);_(* &quot;-&quot;_);_(@_)">
                  <c:v>6555</c:v>
                </c:pt>
                <c:pt idx="138" formatCode="_(* #,##0_);_(* \(#,##0\);_(* &quot;-&quot;_);_(@_)">
                  <c:v>6877</c:v>
                </c:pt>
                <c:pt idx="139" formatCode="_(* #,##0_);_(* \(#,##0\);_(* &quot;-&quot;_);_(@_)">
                  <c:v>6993</c:v>
                </c:pt>
                <c:pt idx="140" formatCode="_(* #,##0_);_(* \(#,##0\);_(* &quot;-&quot;_);_(@_)">
                  <c:v>7459</c:v>
                </c:pt>
                <c:pt idx="141" formatCode="_(* #,##0_);_(* \(#,##0\);_(* &quot;-&quot;??_);_(@_)">
                  <c:v>7590</c:v>
                </c:pt>
                <c:pt idx="142" formatCode="_(* #,##0_);_(* \(#,##0\);_(* &quot;-&quot;??_);_(@_)">
                  <c:v>8005</c:v>
                </c:pt>
                <c:pt idx="143" formatCode="_(* #,##0_);_(* \(#,##0\);_(* &quot;-&quot;??_);_(@_)">
                  <c:v>7754</c:v>
                </c:pt>
                <c:pt idx="144" formatCode="_(* #,##0_);_(* \(#,##0\);_(* &quot;-&quot;??_);_(@_)">
                  <c:v>7351</c:v>
                </c:pt>
                <c:pt idx="145" formatCode="_(* #,##0_);_(* \(#,##0\);_(* &quot;-&quot;??_);_(@_)">
                  <c:v>6783</c:v>
                </c:pt>
                <c:pt idx="146" formatCode="_(* #,##0_);_(* \(#,##0\);_(* &quot;-&quot;??_);_(@_)">
                  <c:v>6731</c:v>
                </c:pt>
                <c:pt idx="147" formatCode="_(* #,##0_);_(* \(#,##0\);_(* &quot;-&quot;??_);_(@_)">
                  <c:v>6314</c:v>
                </c:pt>
                <c:pt idx="148" formatCode="_(* #,##0_);_(* \(#,##0\);_(* &quot;-&quot;??_);_(@_)">
                  <c:v>6099</c:v>
                </c:pt>
                <c:pt idx="149" formatCode="_(* #,##0_);_(* \(#,##0\);_(* &quot;-&quot;??_);_(@_)">
                  <c:v>5544</c:v>
                </c:pt>
                <c:pt idx="150" formatCode="_(* #,##0_);_(* \(#,##0\);_(* &quot;-&quot;??_);_(@_)">
                  <c:v>5608</c:v>
                </c:pt>
                <c:pt idx="151" formatCode="_(* #,##0_);_(* \(#,##0\);_(* &quot;-&quot;??_);_(@_)">
                  <c:v>5765</c:v>
                </c:pt>
                <c:pt idx="152" formatCode="_(* #,##0_);_(* \(#,##0\);_(* &quot;-&quot;??_);_(@_)">
                  <c:v>5608</c:v>
                </c:pt>
                <c:pt idx="153" formatCode="_(* #,##0_);_(* \(#,##0\);_(* &quot;-&quot;??_);_(@_)">
                  <c:v>6083</c:v>
                </c:pt>
                <c:pt idx="154" formatCode="_(* #,##0_);_(* \(#,##0\);_(* &quot;-&quot;??_);_(@_)">
                  <c:v>6197</c:v>
                </c:pt>
                <c:pt idx="155" formatCode="_(* #,##0_);_(* \(#,##0\);_(* &quot;-&quot;??_);_(@_)">
                  <c:v>6827</c:v>
                </c:pt>
                <c:pt idx="156" formatCode="_(* #,##0_);_(* \(#,##0\);_(* &quot;-&quot;??_);_(@_)">
                  <c:v>7165</c:v>
                </c:pt>
                <c:pt idx="157" formatCode="_(* #,##0_);_(* \(#,##0\);_(* &quot;-&quot;??_);_(@_)">
                  <c:v>7307</c:v>
                </c:pt>
                <c:pt idx="158" formatCode="_(* #,##0_);_(* \(#,##0\);_(* &quot;-&quot;??_);_(@_)">
                  <c:v>7652</c:v>
                </c:pt>
                <c:pt idx="159" formatCode="_(* #,##0_);_(* \(#,##0\);_(* &quot;-&quot;??_);_(@_)">
                  <c:v>8288</c:v>
                </c:pt>
                <c:pt idx="160" formatCode="_(* #,##0_);_(* \(#,##0\);_(* &quot;-&quot;??_);_(@_)">
                  <c:v>8437</c:v>
                </c:pt>
                <c:pt idx="161" formatCode="_(* #,##0_);_(* \(#,##0\);_(* &quot;-&quot;??_);_(@_)">
                  <c:v>8903</c:v>
                </c:pt>
                <c:pt idx="162" formatCode="_(* #,##0_);_(* \(#,##0\);_(* &quot;-&quot;??_);_(@_)">
                  <c:v>8997</c:v>
                </c:pt>
                <c:pt idx="163" formatCode="_(* #,##0_);_(* \(#,##0\);_(* &quot;-&quot;??_);_(@_)">
                  <c:v>9134</c:v>
                </c:pt>
                <c:pt idx="164" formatCode="_(* #,##0_);_(* \(#,##0\);_(* &quot;-&quot;??_);_(@_)">
                  <c:v>9090</c:v>
                </c:pt>
                <c:pt idx="165" formatCode="_(* #,##0_);_(* \(#,##0\);_(* &quot;-&quot;??_);_(@_)">
                  <c:v>9208</c:v>
                </c:pt>
                <c:pt idx="166" formatCode="_(* #,##0_);_(* \(#,##0\);_(* &quot;-&quot;??_);_(@_)">
                  <c:v>9270</c:v>
                </c:pt>
                <c:pt idx="167" formatCode="_(* #,##0_);_(* \(#,##0\);_(* &quot;-&quot;??_);_(@_)">
                  <c:v>8950</c:v>
                </c:pt>
                <c:pt idx="168" formatCode="_(* #,##0_);_(* \(#,##0\);_(* &quot;-&quot;??_);_(@_)">
                  <c:v>9018</c:v>
                </c:pt>
                <c:pt idx="169" formatCode="_(* #,##0_);_(* \(#,##0\);_(* &quot;-&quot;??_);_(@_)">
                  <c:v>9032</c:v>
                </c:pt>
                <c:pt idx="170" formatCode="_(* #,##0_);_(* \(#,##0\);_(* &quot;-&quot;??_);_(@_)">
                  <c:v>8720</c:v>
                </c:pt>
                <c:pt idx="171" formatCode="#,##0">
                  <c:v>8673</c:v>
                </c:pt>
                <c:pt idx="172" formatCode="_(* #,##0_);_(* \(#,##0\);_(* &quot;-&quot;??_);_(@_)">
                  <c:v>8568</c:v>
                </c:pt>
                <c:pt idx="173" formatCode="_(* #,##0_);_(* \(#,##0\);_(* &quot;-&quot;??_);_(@_)">
                  <c:v>8301</c:v>
                </c:pt>
                <c:pt idx="174" formatCode="_(* #,##0_);_(* \(#,##0\);_(* &quot;-&quot;??_);_(@_)">
                  <c:v>7867</c:v>
                </c:pt>
                <c:pt idx="175" formatCode="_(* #,##0_);_(* \(#,##0\);_(* &quot;-&quot;??_);_(@_)">
                  <c:v>7571</c:v>
                </c:pt>
                <c:pt idx="176" formatCode="_(* #,##0_);_(* \(#,##0\);_(* &quot;-&quot;??_);_(@_)">
                  <c:v>6655</c:v>
                </c:pt>
                <c:pt idx="177" formatCode="_(* #,##0_);_(* \(#,##0\);_(* &quot;-&quot;??_);_(@_)">
                  <c:v>6186</c:v>
                </c:pt>
                <c:pt idx="178" formatCode="#,##0">
                  <c:v>6465</c:v>
                </c:pt>
                <c:pt idx="179" formatCode="#,##0">
                  <c:v>6465</c:v>
                </c:pt>
                <c:pt idx="180" formatCode="#,##0">
                  <c:v>4339</c:v>
                </c:pt>
                <c:pt idx="181" formatCode="#,##0">
                  <c:v>3584</c:v>
                </c:pt>
                <c:pt idx="182" formatCode="#,##0">
                  <c:v>3099</c:v>
                </c:pt>
                <c:pt idx="183" formatCode="#,##0">
                  <c:v>2622</c:v>
                </c:pt>
                <c:pt idx="184" formatCode="#,##0">
                  <c:v>2967</c:v>
                </c:pt>
                <c:pt idx="185" formatCode="#,##0">
                  <c:v>1820</c:v>
                </c:pt>
                <c:pt idx="186" formatCode="#,##0">
                  <c:v>1817</c:v>
                </c:pt>
                <c:pt idx="187" formatCode="#,##0">
                  <c:v>1529</c:v>
                </c:pt>
                <c:pt idx="188" formatCode="#,##0">
                  <c:v>1492</c:v>
                </c:pt>
                <c:pt idx="189" formatCode="#,##0">
                  <c:v>1597</c:v>
                </c:pt>
                <c:pt idx="190" formatCode="#,##0">
                  <c:v>1341</c:v>
                </c:pt>
                <c:pt idx="191" formatCode="#,##0">
                  <c:v>1245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AD9-4FC2-8767-D397F67ED64D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61"/>
              <c:tx>
                <c:rich>
                  <a:bodyPr/>
                  <a:lstStyle/>
                  <a:p>
                    <a:fld id="{B8EADD09-084B-4374-AB45-8017C85F987C}" type="VALUE">
                      <a:rPr lang="en-US">
                        <a:solidFill>
                          <a:srgbClr val="999999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1A-4856-BF1D-AB5F06677E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Hoja1!$C$3:$C$194</c:f>
              <c:numCache>
                <c:formatCode>General</c:formatCode>
                <c:ptCount val="192"/>
                <c:pt idx="130" formatCode="_(* #,##0_);_(* \(#,##0\);_(* &quot;-&quot;_);_(@_)">
                  <c:v>1288</c:v>
                </c:pt>
                <c:pt idx="131" formatCode="_(* #,##0_);_(* \(#,##0\);_(* &quot;-&quot;_);_(@_)">
                  <c:v>1377</c:v>
                </c:pt>
                <c:pt idx="132" formatCode="_(* #,##0_);_(* \(#,##0\);_(* &quot;-&quot;_);_(@_)">
                  <c:v>1440</c:v>
                </c:pt>
                <c:pt idx="133" formatCode="_(* #,##0_);_(* \(#,##0\);_(* &quot;-&quot;_);_(@_)">
                  <c:v>1445</c:v>
                </c:pt>
                <c:pt idx="134" formatCode="_(* #,##0_);_(* \(#,##0\);_(* &quot;-&quot;_);_(@_)">
                  <c:v>1756</c:v>
                </c:pt>
                <c:pt idx="135" formatCode="_(* #,##0_);_(* \(#,##0\);_(* &quot;-&quot;_);_(@_)">
                  <c:v>1840</c:v>
                </c:pt>
                <c:pt idx="136" formatCode="_(* #,##0_);_(* \(#,##0\);_(* &quot;-&quot;_);_(@_)">
                  <c:v>1869</c:v>
                </c:pt>
                <c:pt idx="137" formatCode="_(* #,##0_);_(* \(#,##0\);_(* &quot;-&quot;_);_(@_)">
                  <c:v>2062</c:v>
                </c:pt>
                <c:pt idx="138" formatCode="_(* #,##0_);_(* \(#,##0\);_(* &quot;-&quot;_);_(@_)">
                  <c:v>2145</c:v>
                </c:pt>
                <c:pt idx="139" formatCode="_(* #,##0_);_(* \(#,##0\);_(* &quot;-&quot;_);_(@_)">
                  <c:v>2071</c:v>
                </c:pt>
                <c:pt idx="140" formatCode="_(* #,##0_);_(* \(#,##0\);_(* &quot;-&quot;_);_(@_)">
                  <c:v>2136</c:v>
                </c:pt>
                <c:pt idx="141" formatCode="_(* #,##0_);_(* \(#,##0\);_(* &quot;-&quot;??_);_(@_)">
                  <c:v>2175</c:v>
                </c:pt>
                <c:pt idx="142" formatCode="_(* #,##0_);_(* \(#,##0\);_(* &quot;-&quot;??_);_(@_)">
                  <c:v>2059</c:v>
                </c:pt>
                <c:pt idx="143" formatCode="_(* #,##0_);_(* \(#,##0\);_(* &quot;-&quot;??_);_(@_)">
                  <c:v>1872</c:v>
                </c:pt>
                <c:pt idx="144" formatCode="_(* #,##0_);_(* \(#,##0\);_(* &quot;-&quot;??_);_(@_)">
                  <c:v>1888</c:v>
                </c:pt>
                <c:pt idx="145" formatCode="_(* #,##0_);_(* \(#,##0\);_(* &quot;-&quot;??_);_(@_)">
                  <c:v>1935</c:v>
                </c:pt>
                <c:pt idx="146" formatCode="_(* #,##0_);_(* \(#,##0\);_(* &quot;-&quot;??_);_(@_)">
                  <c:v>1807</c:v>
                </c:pt>
                <c:pt idx="147" formatCode="_(* #,##0_);_(* \(#,##0\);_(* &quot;-&quot;??_);_(@_)">
                  <c:v>1709</c:v>
                </c:pt>
                <c:pt idx="148" formatCode="_(* #,##0_);_(* \(#,##0\);_(* &quot;-&quot;??_);_(@_)">
                  <c:v>1624</c:v>
                </c:pt>
                <c:pt idx="149" formatCode="_(* #,##0_);_(* \(#,##0\);_(* &quot;-&quot;??_);_(@_)">
                  <c:v>1243</c:v>
                </c:pt>
                <c:pt idx="150" formatCode="_(* #,##0_);_(* \(#,##0\);_(* &quot;-&quot;??_);_(@_)">
                  <c:v>1207</c:v>
                </c:pt>
                <c:pt idx="151" formatCode="_(* #,##0_);_(* \(#,##0\);_(* &quot;-&quot;??_);_(@_)">
                  <c:v>1315</c:v>
                </c:pt>
                <c:pt idx="152" formatCode="_(* #,##0_);_(* \(#,##0\);_(* &quot;-&quot;??_);_(@_)">
                  <c:v>1404</c:v>
                </c:pt>
                <c:pt idx="153" formatCode="_(* #,##0_);_(* \(#,##0\);_(* &quot;-&quot;??_);_(@_)">
                  <c:v>1720</c:v>
                </c:pt>
                <c:pt idx="154" formatCode="_(* #,##0_);_(* \(#,##0\);_(* &quot;-&quot;??_);_(@_)">
                  <c:v>1776</c:v>
                </c:pt>
                <c:pt idx="155" formatCode="_(* #,##0_);_(* \(#,##0\);_(* &quot;-&quot;??_);_(@_)">
                  <c:v>1895</c:v>
                </c:pt>
                <c:pt idx="156" formatCode="_(* #,##0_);_(* \(#,##0\);_(* &quot;-&quot;??_);_(@_)">
                  <c:v>1791</c:v>
                </c:pt>
                <c:pt idx="157" formatCode="_(* #,##0_);_(* \(#,##0\);_(* &quot;-&quot;??_);_(@_)">
                  <c:v>1754</c:v>
                </c:pt>
                <c:pt idx="158" formatCode="_(* #,##0_);_(* \(#,##0\);_(* &quot;-&quot;??_);_(@_)">
                  <c:v>1675</c:v>
                </c:pt>
                <c:pt idx="159" formatCode="_(* #,##0_);_(* \(#,##0\);_(* &quot;-&quot;??_);_(@_)">
                  <c:v>1817</c:v>
                </c:pt>
                <c:pt idx="160" formatCode="_(* #,##0_);_(* \(#,##0\);_(* &quot;-&quot;??_);_(@_)">
                  <c:v>1931</c:v>
                </c:pt>
                <c:pt idx="161" formatCode="_(* #,##0_);_(* \(#,##0\);_(* &quot;-&quot;??_);_(@_)">
                  <c:v>1916</c:v>
                </c:pt>
                <c:pt idx="162" formatCode="_(* #,##0_);_(* \(#,##0\);_(* &quot;-&quot;??_);_(@_)">
                  <c:v>1602</c:v>
                </c:pt>
                <c:pt idx="163" formatCode="_(* #,##0_);_(* \(#,##0\);_(* &quot;-&quot;??_);_(@_)">
                  <c:v>1512</c:v>
                </c:pt>
                <c:pt idx="164" formatCode="_(* #,##0_);_(* \(#,##0\);_(* &quot;-&quot;??_);_(@_)">
                  <c:v>1370</c:v>
                </c:pt>
                <c:pt idx="165" formatCode="_(* #,##0_);_(* \(#,##0\);_(* &quot;-&quot;??_);_(@_)">
                  <c:v>1340</c:v>
                </c:pt>
                <c:pt idx="166" formatCode="_(* #,##0_);_(* \(#,##0\);_(* &quot;-&quot;??_);_(@_)">
                  <c:v>1305</c:v>
                </c:pt>
                <c:pt idx="167" formatCode="_(* #,##0_);_(* \(#,##0\);_(* &quot;-&quot;??_);_(@_)">
                  <c:v>1322</c:v>
                </c:pt>
                <c:pt idx="168" formatCode="_(* #,##0_);_(* \(#,##0\);_(* &quot;-&quot;??_);_(@_)">
                  <c:v>1351</c:v>
                </c:pt>
                <c:pt idx="169" formatCode="_(* #,##0_);_(* \(#,##0\);_(* &quot;-&quot;??_);_(@_)">
                  <c:v>1423</c:v>
                </c:pt>
                <c:pt idx="170" formatCode="_(* #,##0_);_(* \(#,##0\);_(* &quot;-&quot;??_);_(@_)">
                  <c:v>1441</c:v>
                </c:pt>
                <c:pt idx="171" formatCode="#,##0">
                  <c:v>1345</c:v>
                </c:pt>
                <c:pt idx="172" formatCode="_(* #,##0_);_(* \(#,##0\);_(* &quot;-&quot;??_);_(@_)">
                  <c:v>1374</c:v>
                </c:pt>
                <c:pt idx="173" formatCode="_(* #,##0_);_(* \(#,##0\);_(* &quot;-&quot;??_);_(@_)">
                  <c:v>1390</c:v>
                </c:pt>
                <c:pt idx="174" formatCode="_(* #,##0_);_(* \(#,##0\);_(* &quot;-&quot;??_);_(@_)">
                  <c:v>1231</c:v>
                </c:pt>
                <c:pt idx="175" formatCode="_(* #,##0_);_(* \(#,##0\);_(* &quot;-&quot;??_);_(@_)">
                  <c:v>1201</c:v>
                </c:pt>
                <c:pt idx="176" formatCode="_(* #,##0_);_(* \(#,##0\);_(* &quot;-&quot;??_);_(@_)">
                  <c:v>1161</c:v>
                </c:pt>
                <c:pt idx="177" formatCode="_(* #,##0_);_(* \(#,##0\);_(* &quot;-&quot;??_);_(@_)">
                  <c:v>1071</c:v>
                </c:pt>
                <c:pt idx="178" formatCode="#,##0">
                  <c:v>1028</c:v>
                </c:pt>
                <c:pt idx="179" formatCode="#,##0">
                  <c:v>1028</c:v>
                </c:pt>
                <c:pt idx="180">
                  <c:v>835</c:v>
                </c:pt>
                <c:pt idx="181">
                  <c:v>695</c:v>
                </c:pt>
                <c:pt idx="182">
                  <c:v>596</c:v>
                </c:pt>
                <c:pt idx="183">
                  <c:v>534</c:v>
                </c:pt>
                <c:pt idx="184">
                  <c:v>471</c:v>
                </c:pt>
                <c:pt idx="185">
                  <c:v>450</c:v>
                </c:pt>
                <c:pt idx="186">
                  <c:v>539</c:v>
                </c:pt>
                <c:pt idx="187">
                  <c:v>486</c:v>
                </c:pt>
                <c:pt idx="188">
                  <c:v>509</c:v>
                </c:pt>
                <c:pt idx="189">
                  <c:v>578</c:v>
                </c:pt>
                <c:pt idx="190">
                  <c:v>533</c:v>
                </c:pt>
                <c:pt idx="191">
                  <c:v>560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AD9-4FC2-8767-D397F67ED64D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61"/>
              <c:layout>
                <c:manualLayout>
                  <c:x val="0"/>
                  <c:y val="-0.11387932102817415"/>
                </c:manualLayout>
              </c:layout>
              <c:tx>
                <c:rich>
                  <a:bodyPr/>
                  <a:lstStyle/>
                  <a:p>
                    <a:fld id="{0D7A738B-1BB0-4F7A-A165-1C579E31E043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1A-4856-BF1D-AB5F06677E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Hoja1!$D$3:$D$194</c:f>
              <c:numCache>
                <c:formatCode>General</c:formatCode>
                <c:ptCount val="192"/>
                <c:pt idx="130" formatCode="_(* #,##0_);_(* \(#,##0\);_(* &quot;-&quot;_);_(@_)">
                  <c:v>5459</c:v>
                </c:pt>
                <c:pt idx="131" formatCode="_(* #,##0_);_(* \(#,##0\);_(* &quot;-&quot;_);_(@_)">
                  <c:v>5884</c:v>
                </c:pt>
                <c:pt idx="132" formatCode="_(* #,##0_);_(* \(#,##0\);_(* &quot;-&quot;_);_(@_)">
                  <c:v>6356</c:v>
                </c:pt>
                <c:pt idx="133" formatCode="_(* #,##0_);_(* \(#,##0\);_(* &quot;-&quot;_);_(@_)">
                  <c:v>7058</c:v>
                </c:pt>
                <c:pt idx="134" formatCode="_(* #,##0_);_(* \(#,##0\);_(* &quot;-&quot;_);_(@_)">
                  <c:v>7484</c:v>
                </c:pt>
                <c:pt idx="135" formatCode="_(* #,##0_);_(* \(#,##0\);_(* &quot;-&quot;_);_(@_)">
                  <c:v>7903</c:v>
                </c:pt>
                <c:pt idx="136" formatCode="_(* #,##0_);_(* \(#,##0\);_(* &quot;-&quot;_);_(@_)">
                  <c:v>7936</c:v>
                </c:pt>
                <c:pt idx="137" formatCode="_(* #,##0_);_(* \(#,##0\);_(* &quot;-&quot;_);_(@_)">
                  <c:v>8617</c:v>
                </c:pt>
                <c:pt idx="138" formatCode="_(* #,##0_);_(* \(#,##0\);_(* &quot;-&quot;_);_(@_)">
                  <c:v>9022</c:v>
                </c:pt>
                <c:pt idx="139" formatCode="_(* #,##0_);_(* \(#,##0\);_(* &quot;-&quot;_);_(@_)">
                  <c:v>9064</c:v>
                </c:pt>
                <c:pt idx="140" formatCode="_(* #,##0_);_(* \(#,##0\);_(* &quot;-&quot;_);_(@_)">
                  <c:v>9595</c:v>
                </c:pt>
                <c:pt idx="141" formatCode="_(* #,##0_);_(* \(#,##0\);_(* &quot;-&quot;??_);_(@_)">
                  <c:v>9765</c:v>
                </c:pt>
                <c:pt idx="142" formatCode="_(* #,##0_);_(* \(#,##0\);_(* &quot;-&quot;??_);_(@_)">
                  <c:v>10064</c:v>
                </c:pt>
                <c:pt idx="143" formatCode="_(* #,##0_);_(* \(#,##0\);_(* &quot;-&quot;??_);_(@_)">
                  <c:v>9626</c:v>
                </c:pt>
                <c:pt idx="144" formatCode="_(* #,##0_);_(* \(#,##0\);_(* &quot;-&quot;??_);_(@_)">
                  <c:v>9239</c:v>
                </c:pt>
                <c:pt idx="145" formatCode="_(* #,##0_);_(* \(#,##0\);_(* &quot;-&quot;??_);_(@_)">
                  <c:v>8718</c:v>
                </c:pt>
                <c:pt idx="146" formatCode="_(* #,##0_);_(* \(#,##0\);_(* &quot;-&quot;??_);_(@_)">
                  <c:v>8538</c:v>
                </c:pt>
                <c:pt idx="147" formatCode="_(* #,##0_);_(* \(#,##0\);_(* &quot;-&quot;??_);_(@_)">
                  <c:v>8023</c:v>
                </c:pt>
                <c:pt idx="148" formatCode="_(* #,##0_);_(* \(#,##0\);_(* &quot;-&quot;??_);_(@_)">
                  <c:v>7723</c:v>
                </c:pt>
                <c:pt idx="149" formatCode="_(* #,##0_);_(* \(#,##0\);_(* &quot;-&quot;??_);_(@_)">
                  <c:v>6787</c:v>
                </c:pt>
                <c:pt idx="150" formatCode="_(* #,##0_);_(* \(#,##0\);_(* &quot;-&quot;??_);_(@_)">
                  <c:v>6815</c:v>
                </c:pt>
                <c:pt idx="151" formatCode="_(* #,##0_);_(* \(#,##0\);_(* &quot;-&quot;??_);_(@_)">
                  <c:v>7080</c:v>
                </c:pt>
                <c:pt idx="152" formatCode="_(* #,##0_);_(* \(#,##0\);_(* &quot;-&quot;??_);_(@_)">
                  <c:v>7012</c:v>
                </c:pt>
                <c:pt idx="153" formatCode="_(* #,##0_);_(* \(#,##0\);_(* &quot;-&quot;??_);_(@_)">
                  <c:v>7803</c:v>
                </c:pt>
                <c:pt idx="154" formatCode="_(* #,##0_);_(* \(#,##0\);_(* &quot;-&quot;??_);_(@_)">
                  <c:v>7973</c:v>
                </c:pt>
                <c:pt idx="155" formatCode="_(* #,##0_);_(* \(#,##0\);_(* &quot;-&quot;??_);_(@_)">
                  <c:v>8722</c:v>
                </c:pt>
                <c:pt idx="156" formatCode="_(* #,##0_);_(* \(#,##0\);_(* &quot;-&quot;??_);_(@_)">
                  <c:v>8956</c:v>
                </c:pt>
                <c:pt idx="157" formatCode="_(* #,##0_);_(* \(#,##0\);_(* &quot;-&quot;??_);_(@_)">
                  <c:v>9061</c:v>
                </c:pt>
                <c:pt idx="158" formatCode="_(* #,##0_);_(* \(#,##0\);_(* &quot;-&quot;??_);_(@_)">
                  <c:v>9327</c:v>
                </c:pt>
                <c:pt idx="159" formatCode="_(* #,##0_);_(* \(#,##0\);_(* &quot;-&quot;??_);_(@_)">
                  <c:v>10105</c:v>
                </c:pt>
                <c:pt idx="160" formatCode="_(* #,##0_);_(* \(#,##0\);_(* &quot;-&quot;??_);_(@_)">
                  <c:v>10368</c:v>
                </c:pt>
                <c:pt idx="161" formatCode="_(* #,##0_);_(* \(#,##0\);_(* &quot;-&quot;??_);_(@_)">
                  <c:v>10819</c:v>
                </c:pt>
                <c:pt idx="162" formatCode="_(* #,##0_);_(* \(#,##0\);_(* &quot;-&quot;??_);_(@_)">
                  <c:v>10599</c:v>
                </c:pt>
                <c:pt idx="163" formatCode="_(* #,##0_);_(* \(#,##0\);_(* &quot;-&quot;??_);_(@_)">
                  <c:v>10646</c:v>
                </c:pt>
                <c:pt idx="164" formatCode="_(* #,##0_);_(* \(#,##0\);_(* &quot;-&quot;??_);_(@_)">
                  <c:v>10460</c:v>
                </c:pt>
                <c:pt idx="165" formatCode="_(* #,##0_);_(* \(#,##0\);_(* &quot;-&quot;??_);_(@_)">
                  <c:v>10548</c:v>
                </c:pt>
                <c:pt idx="166" formatCode="_(* #,##0_);_(* \(#,##0\);_(* &quot;-&quot;??_);_(@_)">
                  <c:v>10575</c:v>
                </c:pt>
                <c:pt idx="167" formatCode="_(* #,##0_);_(* \(#,##0\);_(* &quot;-&quot;??_);_(@_)">
                  <c:v>10272</c:v>
                </c:pt>
                <c:pt idx="168" formatCode="_(* #,##0_);_(* \(#,##0\);_(* &quot;-&quot;??_);_(@_)">
                  <c:v>10369</c:v>
                </c:pt>
                <c:pt idx="169" formatCode="_(* #,##0_);_(* \(#,##0\);_(* &quot;-&quot;??_);_(@_)">
                  <c:v>10455</c:v>
                </c:pt>
                <c:pt idx="170" formatCode="_(* #,##0_);_(* \(#,##0\);_(* &quot;-&quot;??_);_(@_)">
                  <c:v>10161</c:v>
                </c:pt>
                <c:pt idx="171" formatCode="#,##0">
                  <c:v>10018</c:v>
                </c:pt>
                <c:pt idx="172" formatCode="_(* #,##0_);_(* \(#,##0\);_(* &quot;-&quot;??_);_(@_)">
                  <c:v>9942</c:v>
                </c:pt>
                <c:pt idx="173" formatCode="_(* #,##0_);_(* \(#,##0\);_(* &quot;-&quot;??_);_(@_)">
                  <c:v>9691</c:v>
                </c:pt>
                <c:pt idx="174" formatCode="_(* #,##0_);_(* \(#,##0\);_(* &quot;-&quot;??_);_(@_)">
                  <c:v>9098</c:v>
                </c:pt>
                <c:pt idx="175" formatCode="_(* #,##0_);_(* \(#,##0\);_(* &quot;-&quot;??_);_(@_)">
                  <c:v>8772</c:v>
                </c:pt>
                <c:pt idx="176" formatCode="_(* #,##0_);_(* \(#,##0\);_(* &quot;-&quot;??_);_(@_)">
                  <c:v>7816</c:v>
                </c:pt>
                <c:pt idx="177" formatCode="_(* #,##0_);_(* \(#,##0\);_(* &quot;-&quot;??_);_(@_)">
                  <c:v>7257</c:v>
                </c:pt>
                <c:pt idx="178" formatCode="#,##0">
                  <c:v>7493</c:v>
                </c:pt>
                <c:pt idx="179" formatCode="#,##0">
                  <c:v>7493</c:v>
                </c:pt>
                <c:pt idx="180" formatCode="#,##0">
                  <c:v>5174</c:v>
                </c:pt>
                <c:pt idx="181" formatCode="#,##0">
                  <c:v>4279</c:v>
                </c:pt>
                <c:pt idx="182" formatCode="#,##0">
                  <c:v>3695</c:v>
                </c:pt>
                <c:pt idx="183" formatCode="#,##0">
                  <c:v>3156</c:v>
                </c:pt>
                <c:pt idx="184" formatCode="#,##0">
                  <c:v>3438</c:v>
                </c:pt>
                <c:pt idx="185" formatCode="#,##0">
                  <c:v>2270</c:v>
                </c:pt>
                <c:pt idx="186" formatCode="#,##0">
                  <c:v>2356</c:v>
                </c:pt>
                <c:pt idx="187" formatCode="#,##0">
                  <c:v>2015</c:v>
                </c:pt>
                <c:pt idx="188" formatCode="#,##0">
                  <c:v>2001</c:v>
                </c:pt>
                <c:pt idx="189" formatCode="#,##0">
                  <c:v>2175</c:v>
                </c:pt>
                <c:pt idx="190" formatCode="#,##0">
                  <c:v>1874</c:v>
                </c:pt>
                <c:pt idx="191" formatCode="#,##0">
                  <c:v>1805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2AD9-4FC2-8767-D397F67ED64D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Hoja1!$A$3:$A$194</c:f>
              <c:numCache>
                <c:formatCode>General</c:formatCode>
                <c:ptCount val="19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Hoja1!$E$3:$E$194</c:f>
              <c:numCache>
                <c:formatCode>General</c:formatCode>
                <c:ptCount val="192"/>
                <c:pt idx="130" formatCode="_(* #,##0_);_(* \(#,##0\);_(* &quot;-&quot;??_);_(@_)">
                  <c:v>7625.8870967741932</c:v>
                </c:pt>
                <c:pt idx="131" formatCode="_(* #,##0_);_(* \(#,##0\);_(* &quot;-&quot;??_);_(@_)">
                  <c:v>7625.8870967741932</c:v>
                </c:pt>
                <c:pt idx="132" formatCode="_(* #,##0_);_(* \(#,##0\);_(* &quot;-&quot;??_);_(@_)">
                  <c:v>7625.8870967741932</c:v>
                </c:pt>
                <c:pt idx="133" formatCode="_(* #,##0_);_(* \(#,##0\);_(* &quot;-&quot;??_);_(@_)">
                  <c:v>7625.8870967741932</c:v>
                </c:pt>
                <c:pt idx="134" formatCode="_(* #,##0_);_(* \(#,##0\);_(* &quot;-&quot;??_);_(@_)">
                  <c:v>7625.8870967741932</c:v>
                </c:pt>
                <c:pt idx="135" formatCode="_(* #,##0_);_(* \(#,##0\);_(* &quot;-&quot;??_);_(@_)">
                  <c:v>7625.8870967741932</c:v>
                </c:pt>
                <c:pt idx="136" formatCode="_(* #,##0_);_(* \(#,##0\);_(* &quot;-&quot;??_);_(@_)">
                  <c:v>7625.8870967741932</c:v>
                </c:pt>
                <c:pt idx="137" formatCode="_(* #,##0_);_(* \(#,##0\);_(* &quot;-&quot;??_);_(@_)">
                  <c:v>7625.8870967741932</c:v>
                </c:pt>
                <c:pt idx="138" formatCode="_(* #,##0_);_(* \(#,##0\);_(* &quot;-&quot;??_);_(@_)">
                  <c:v>7625.8870967741932</c:v>
                </c:pt>
                <c:pt idx="139" formatCode="_(* #,##0_);_(* \(#,##0\);_(* &quot;-&quot;??_);_(@_)">
                  <c:v>7625.8870967741932</c:v>
                </c:pt>
                <c:pt idx="140" formatCode="_(* #,##0_);_(* \(#,##0\);_(* &quot;-&quot;??_);_(@_)">
                  <c:v>7625.8870967741932</c:v>
                </c:pt>
                <c:pt idx="141" formatCode="_(* #,##0_);_(* \(#,##0\);_(* &quot;-&quot;??_);_(@_)">
                  <c:v>7625.8870967741932</c:v>
                </c:pt>
                <c:pt idx="142" formatCode="_(* #,##0_);_(* \(#,##0\);_(* &quot;-&quot;??_);_(@_)">
                  <c:v>7625.8870967741932</c:v>
                </c:pt>
                <c:pt idx="143" formatCode="_(* #,##0_);_(* \(#,##0\);_(* &quot;-&quot;??_);_(@_)">
                  <c:v>7625.8870967741932</c:v>
                </c:pt>
                <c:pt idx="144" formatCode="_(* #,##0_);_(* \(#,##0\);_(* &quot;-&quot;??_);_(@_)">
                  <c:v>7625.8870967741932</c:v>
                </c:pt>
                <c:pt idx="145" formatCode="_(* #,##0_);_(* \(#,##0\);_(* &quot;-&quot;??_);_(@_)">
                  <c:v>7625.8870967741932</c:v>
                </c:pt>
                <c:pt idx="146" formatCode="_(* #,##0_);_(* \(#,##0\);_(* &quot;-&quot;??_);_(@_)">
                  <c:v>7625.8870967741932</c:v>
                </c:pt>
                <c:pt idx="147" formatCode="_(* #,##0_);_(* \(#,##0\);_(* &quot;-&quot;??_);_(@_)">
                  <c:v>7625.8870967741932</c:v>
                </c:pt>
                <c:pt idx="148" formatCode="_(* #,##0_);_(* \(#,##0\);_(* &quot;-&quot;??_);_(@_)">
                  <c:v>7625.8870967741932</c:v>
                </c:pt>
                <c:pt idx="149" formatCode="_(* #,##0_);_(* \(#,##0\);_(* &quot;-&quot;??_);_(@_)">
                  <c:v>7625.8870967741932</c:v>
                </c:pt>
                <c:pt idx="150" formatCode="_(* #,##0_);_(* \(#,##0\);_(* &quot;-&quot;??_);_(@_)">
                  <c:v>7625.8870967741932</c:v>
                </c:pt>
                <c:pt idx="151" formatCode="_(* #,##0_);_(* \(#,##0\);_(* &quot;-&quot;??_);_(@_)">
                  <c:v>7625.8870967741932</c:v>
                </c:pt>
                <c:pt idx="152" formatCode="_(* #,##0_);_(* \(#,##0\);_(* &quot;-&quot;??_);_(@_)">
                  <c:v>7625.8870967741932</c:v>
                </c:pt>
                <c:pt idx="153" formatCode="_(* #,##0_);_(* \(#,##0\);_(* &quot;-&quot;??_);_(@_)">
                  <c:v>7625.8870967741932</c:v>
                </c:pt>
                <c:pt idx="154" formatCode="_(* #,##0_);_(* \(#,##0\);_(* &quot;-&quot;??_);_(@_)">
                  <c:v>7625.8870967741932</c:v>
                </c:pt>
                <c:pt idx="155" formatCode="_(* #,##0_);_(* \(#,##0\);_(* &quot;-&quot;??_);_(@_)">
                  <c:v>7625.8870967741932</c:v>
                </c:pt>
                <c:pt idx="156" formatCode="_(* #,##0_);_(* \(#,##0\);_(* &quot;-&quot;??_);_(@_)">
                  <c:v>7625.8870967741932</c:v>
                </c:pt>
                <c:pt idx="157" formatCode="_(* #,##0_);_(* \(#,##0\);_(* &quot;-&quot;??_);_(@_)">
                  <c:v>7625.8870967741932</c:v>
                </c:pt>
                <c:pt idx="158" formatCode="_(* #,##0_);_(* \(#,##0\);_(* &quot;-&quot;??_);_(@_)">
                  <c:v>7625.8870967741932</c:v>
                </c:pt>
                <c:pt idx="159" formatCode="_(* #,##0_);_(* \(#,##0\);_(* &quot;-&quot;??_);_(@_)">
                  <c:v>7625.8870967741932</c:v>
                </c:pt>
                <c:pt idx="160" formatCode="_(* #,##0_);_(* \(#,##0\);_(* &quot;-&quot;??_);_(@_)">
                  <c:v>7625.8870967741932</c:v>
                </c:pt>
                <c:pt idx="161" formatCode="_(* #,##0_);_(* \(#,##0\);_(* &quot;-&quot;??_);_(@_)">
                  <c:v>7625.8870967741932</c:v>
                </c:pt>
                <c:pt idx="162" formatCode="_(* #,##0_);_(* \(#,##0\);_(* &quot;-&quot;??_);_(@_)">
                  <c:v>7625.8870967741932</c:v>
                </c:pt>
                <c:pt idx="163" formatCode="_(* #,##0_);_(* \(#,##0\);_(* &quot;-&quot;??_);_(@_)">
                  <c:v>7625.8870967741932</c:v>
                </c:pt>
                <c:pt idx="164" formatCode="_(* #,##0_);_(* \(#,##0\);_(* &quot;-&quot;??_);_(@_)">
                  <c:v>7625.8870967741932</c:v>
                </c:pt>
                <c:pt idx="165" formatCode="_(* #,##0_);_(* \(#,##0\);_(* &quot;-&quot;??_);_(@_)">
                  <c:v>7625.8870967741932</c:v>
                </c:pt>
                <c:pt idx="166" formatCode="_(* #,##0_);_(* \(#,##0\);_(* &quot;-&quot;??_);_(@_)">
                  <c:v>7625.8870967741932</c:v>
                </c:pt>
                <c:pt idx="167" formatCode="_(* #,##0_);_(* \(#,##0\);_(* &quot;-&quot;??_);_(@_)">
                  <c:v>7625.8870967741932</c:v>
                </c:pt>
                <c:pt idx="168" formatCode="_(* #,##0_);_(* \(#,##0\);_(* &quot;-&quot;??_);_(@_)">
                  <c:v>7625.8870967741932</c:v>
                </c:pt>
                <c:pt idx="169" formatCode="_(* #,##0_);_(* \(#,##0\);_(* &quot;-&quot;??_);_(@_)">
                  <c:v>7625.8870967741932</c:v>
                </c:pt>
                <c:pt idx="170" formatCode="_(* #,##0_);_(* \(#,##0\);_(* &quot;-&quot;??_);_(@_)">
                  <c:v>7625.8870967741932</c:v>
                </c:pt>
                <c:pt idx="171" formatCode="_(* #,##0_);_(* \(#,##0\);_(* &quot;-&quot;??_);_(@_)">
                  <c:v>7625.8870967741932</c:v>
                </c:pt>
                <c:pt idx="172" formatCode="_(* #,##0_);_(* \(#,##0\);_(* &quot;-&quot;??_);_(@_)">
                  <c:v>7625.8870967741932</c:v>
                </c:pt>
                <c:pt idx="173" formatCode="_(* #,##0_);_(* \(#,##0\);_(* &quot;-&quot;??_);_(@_)">
                  <c:v>7625.8870967741932</c:v>
                </c:pt>
                <c:pt idx="174" formatCode="_(* #,##0_);_(* \(#,##0\);_(* &quot;-&quot;??_);_(@_)">
                  <c:v>7625.8870967741932</c:v>
                </c:pt>
                <c:pt idx="175" formatCode="_(* #,##0_);_(* \(#,##0\);_(* &quot;-&quot;??_);_(@_)">
                  <c:v>7625.8870967741932</c:v>
                </c:pt>
                <c:pt idx="176" formatCode="_(* #,##0_);_(* \(#,##0\);_(* &quot;-&quot;??_);_(@_)">
                  <c:v>7625.8870967741932</c:v>
                </c:pt>
                <c:pt idx="177" formatCode="_(* #,##0_);_(* \(#,##0\);_(* &quot;-&quot;??_);_(@_)">
                  <c:v>7625.8870967741932</c:v>
                </c:pt>
                <c:pt idx="178" formatCode="_(* #,##0_);_(* \(#,##0\);_(* &quot;-&quot;??_);_(@_)">
                  <c:v>7625.8870967741932</c:v>
                </c:pt>
                <c:pt idx="179" formatCode="_(* #,##0_);_(* \(#,##0\);_(* &quot;-&quot;??_);_(@_)">
                  <c:v>7625.8870967741932</c:v>
                </c:pt>
                <c:pt idx="180" formatCode="_(* #,##0_);_(* \(#,##0\);_(* &quot;-&quot;??_);_(@_)">
                  <c:v>7625.8870967741932</c:v>
                </c:pt>
                <c:pt idx="181" formatCode="_(* #,##0_);_(* \(#,##0\);_(* &quot;-&quot;??_);_(@_)">
                  <c:v>7625.8870967741932</c:v>
                </c:pt>
                <c:pt idx="182" formatCode="_(* #,##0_);_(* \(#,##0\);_(* &quot;-&quot;??_);_(@_)">
                  <c:v>7625.8870967741932</c:v>
                </c:pt>
                <c:pt idx="183" formatCode="_(* #,##0_);_(* \(#,##0\);_(* &quot;-&quot;??_);_(@_)">
                  <c:v>7625.8870967741932</c:v>
                </c:pt>
                <c:pt idx="184" formatCode="_(* #,##0_);_(* \(#,##0\);_(* &quot;-&quot;??_);_(@_)">
                  <c:v>7625.8870967741932</c:v>
                </c:pt>
                <c:pt idx="185" formatCode="_(* #,##0_);_(* \(#,##0\);_(* &quot;-&quot;??_);_(@_)">
                  <c:v>7625.8870967741932</c:v>
                </c:pt>
                <c:pt idx="186" formatCode="_(* #,##0_);_(* \(#,##0\);_(* &quot;-&quot;??_);_(@_)">
                  <c:v>7625.8870967741932</c:v>
                </c:pt>
                <c:pt idx="187" formatCode="_(* #,##0_);_(* \(#,##0\);_(* &quot;-&quot;??_);_(@_)">
                  <c:v>7625.8870967741932</c:v>
                </c:pt>
                <c:pt idx="188" formatCode="_(* #,##0_);_(* \(#,##0\);_(* &quot;-&quot;??_);_(@_)">
                  <c:v>7625.8870967741932</c:v>
                </c:pt>
                <c:pt idx="189" formatCode="_(* #,##0_);_(* \(#,##0\);_(* &quot;-&quot;??_);_(@_)">
                  <c:v>7625.8870967741932</c:v>
                </c:pt>
                <c:pt idx="190" formatCode="_(* #,##0_);_(* \(#,##0\);_(* &quot;-&quot;??_);_(@_)">
                  <c:v>7625.8870967741932</c:v>
                </c:pt>
                <c:pt idx="191" formatCode="_(* #,##0_);_(* \(#,##0\);_(* &quot;-&quot;??_);_(@_)">
                  <c:v>7625.8870967741932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AD9-4FC2-8767-D397F67ED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261"/>
          <c:min val="438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6"/>
        <c:majorTimeUnit val="months"/>
      </c:dateAx>
      <c:valAx>
        <c:axId val="9421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51199660647"/>
          <c:y val="4.8480677877407174E-2"/>
          <c:w val="0.80579209417004694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83"/>
              <c:tx>
                <c:rich>
                  <a:bodyPr/>
                  <a:lstStyle/>
                  <a:p>
                    <a:fld id="{DF7D29D9-2066-4A8F-9521-C25A37064144}" type="VALUE">
                      <a:rPr lang="en-US">
                        <a:solidFill>
                          <a:srgbClr val="FF7C8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820-4622-9C05-2D8FBBD1DD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Hoja1!$B$3:$B$194</c:f>
              <c:numCache>
                <c:formatCode>General</c:formatCode>
                <c:ptCount val="192"/>
                <c:pt idx="108" formatCode="_(* #,##0_);_(* \(#,##0\);_(* &quot;-&quot;_);_(@_)">
                  <c:v>3712</c:v>
                </c:pt>
                <c:pt idx="109" formatCode="_(* #,##0_);_(* \(#,##0\);_(* &quot;-&quot;_);_(@_)">
                  <c:v>3545</c:v>
                </c:pt>
                <c:pt idx="110" formatCode="_(* #,##0_);_(* \(#,##0\);_(* &quot;-&quot;_);_(@_)">
                  <c:v>3583</c:v>
                </c:pt>
                <c:pt idx="111" formatCode="_(* #,##0_);_(* \(#,##0\);_(* &quot;-&quot;_);_(@_)">
                  <c:v>3579</c:v>
                </c:pt>
                <c:pt idx="112" formatCode="_(* #,##0_);_(* \(#,##0\);_(* &quot;-&quot;_);_(@_)">
                  <c:v>3640</c:v>
                </c:pt>
                <c:pt idx="113" formatCode="_(* #,##0_);_(* \(#,##0\);_(* &quot;-&quot;_);_(@_)">
                  <c:v>3584</c:v>
                </c:pt>
                <c:pt idx="114" formatCode="_(* #,##0_);_(* \(#,##0\);_(* &quot;-&quot;_);_(@_)">
                  <c:v>3703</c:v>
                </c:pt>
                <c:pt idx="115" formatCode="_(* #,##0_);_(* \(#,##0\);_(* &quot;-&quot;_);_(@_)">
                  <c:v>3799</c:v>
                </c:pt>
                <c:pt idx="116" formatCode="_(* #,##0_);_(* \(#,##0\);_(* &quot;-&quot;_);_(@_)">
                  <c:v>3944</c:v>
                </c:pt>
                <c:pt idx="117" formatCode="_(* #,##0_);_(* \(#,##0\);_(* &quot;-&quot;_);_(@_)">
                  <c:v>3972</c:v>
                </c:pt>
                <c:pt idx="118" formatCode="_(* #,##0_);_(* \(#,##0\);_(* &quot;-&quot;_);_(@_)">
                  <c:v>3878</c:v>
                </c:pt>
                <c:pt idx="119" formatCode="_(* #,##0_);_(* \(#,##0\);_(* &quot;-&quot;_);_(@_)">
                  <c:v>3894</c:v>
                </c:pt>
                <c:pt idx="120" formatCode="_(* #,##0_);_(* \(#,##0\);_(* &quot;-&quot;_);_(@_)">
                  <c:v>3867</c:v>
                </c:pt>
                <c:pt idx="121" formatCode="_(* #,##0_);_(* \(#,##0\);_(* &quot;-&quot;_);_(@_)">
                  <c:v>3923</c:v>
                </c:pt>
                <c:pt idx="122" formatCode="_(* #,##0_);_(* \(#,##0\);_(* &quot;-&quot;_);_(@_)">
                  <c:v>3900</c:v>
                </c:pt>
                <c:pt idx="123" formatCode="_(* #,##0_);_(* \(#,##0\);_(* &quot;-&quot;_);_(@_)">
                  <c:v>3879</c:v>
                </c:pt>
                <c:pt idx="124" formatCode="_(* #,##0_);_(* \(#,##0\);_(* &quot;-&quot;_);_(@_)">
                  <c:v>3847</c:v>
                </c:pt>
                <c:pt idx="125" formatCode="_(* #,##0_);_(* \(#,##0\);_(* &quot;-&quot;_);_(@_)">
                  <c:v>3591</c:v>
                </c:pt>
                <c:pt idx="126" formatCode="_(* #,##0_);_(* \(#,##0\);_(* &quot;-&quot;_);_(@_)">
                  <c:v>3378</c:v>
                </c:pt>
                <c:pt idx="127" formatCode="_(* #,##0_);_(* \(#,##0\);_(* &quot;-&quot;_);_(@_)">
                  <c:v>3249</c:v>
                </c:pt>
                <c:pt idx="128" formatCode="_(* #,##0_);_(* \(#,##0\);_(* &quot;-&quot;_);_(@_)">
                  <c:v>3061</c:v>
                </c:pt>
                <c:pt idx="129" formatCode="_(* #,##0_);_(* \(#,##0\);_(* &quot;-&quot;_);_(@_)">
                  <c:v>3177</c:v>
                </c:pt>
                <c:pt idx="130" formatCode="_(* #,##0_);_(* \(#,##0\);_(* &quot;-&quot;_);_(@_)">
                  <c:v>3198</c:v>
                </c:pt>
                <c:pt idx="131" formatCode="_(* #,##0_);_(* \(#,##0\);_(* &quot;-&quot;_);_(@_)">
                  <c:v>3285</c:v>
                </c:pt>
                <c:pt idx="132" formatCode="_(* #,##0_);_(* \(#,##0\);_(* &quot;-&quot;_);_(@_)">
                  <c:v>3378</c:v>
                </c:pt>
                <c:pt idx="133" formatCode="_(* #,##0_);_(* \(#,##0\);_(* &quot;-&quot;_);_(@_)">
                  <c:v>3271</c:v>
                </c:pt>
                <c:pt idx="134" formatCode="_(* #,##0_);_(* \(#,##0\);_(* &quot;-&quot;_);_(@_)">
                  <c:v>3203</c:v>
                </c:pt>
                <c:pt idx="135" formatCode="_(* #,##0_);_(* \(#,##0\);_(* &quot;-&quot;_);_(@_)">
                  <c:v>3160</c:v>
                </c:pt>
                <c:pt idx="136" formatCode="_(* #,##0_);_(* \(#,##0\);_(* &quot;-&quot;_);_(@_)">
                  <c:v>3019</c:v>
                </c:pt>
                <c:pt idx="137" formatCode="_(* #,##0_);_(* \(#,##0\);_(* &quot;-&quot;_);_(@_)">
                  <c:v>3101</c:v>
                </c:pt>
                <c:pt idx="138" formatCode="_(* #,##0_);_(* \(#,##0\);_(* &quot;-&quot;_);_(@_)">
                  <c:v>3274</c:v>
                </c:pt>
                <c:pt idx="139" formatCode="_(* #,##0_);_(* \(#,##0\);_(* &quot;-&quot;_);_(@_)">
                  <c:v>3361</c:v>
                </c:pt>
                <c:pt idx="140" formatCode="_(* #,##0_);_(* \(#,##0\);_(* &quot;-&quot;_);_(@_)">
                  <c:v>3524</c:v>
                </c:pt>
                <c:pt idx="141" formatCode="_(* #,##0_);_(* \(#,##0\);_(* &quot;-&quot;??_);_(@_)">
                  <c:v>3356</c:v>
                </c:pt>
                <c:pt idx="142" formatCode="_(* #,##0_);_(* \(#,##0\);_(* &quot;-&quot;??_);_(@_)">
                  <c:v>3500</c:v>
                </c:pt>
                <c:pt idx="143" formatCode="_(* #,##0_);_(* \(#,##0\);_(* &quot;-&quot;??_);_(@_)">
                  <c:v>3494</c:v>
                </c:pt>
                <c:pt idx="144" formatCode="_(* #,##0_);_(* \(#,##0\);_(* &quot;-&quot;??_);_(@_)">
                  <c:v>3361</c:v>
                </c:pt>
                <c:pt idx="145" formatCode="_(* #,##0_);_(* \(#,##0\);_(* &quot;-&quot;??_);_(@_)">
                  <c:v>3443</c:v>
                </c:pt>
                <c:pt idx="146" formatCode="_(* #,##0_);_(* \(#,##0\);_(* &quot;-&quot;??_);_(@_)">
                  <c:v>3600</c:v>
                </c:pt>
                <c:pt idx="147" formatCode="_(* #,##0_);_(* \(#,##0\);_(* &quot;-&quot;??_);_(@_)">
                  <c:v>3529</c:v>
                </c:pt>
                <c:pt idx="148" formatCode="_(* #,##0_);_(* \(#,##0\);_(* &quot;-&quot;??_);_(@_)">
                  <c:v>3490</c:v>
                </c:pt>
                <c:pt idx="149" formatCode="_(* #,##0_);_(* \(#,##0\);_(* &quot;-&quot;??_);_(@_)">
                  <c:v>3245</c:v>
                </c:pt>
                <c:pt idx="150" formatCode="_(* #,##0_);_(* \(#,##0\);_(* &quot;-&quot;??_);_(@_)">
                  <c:v>3257</c:v>
                </c:pt>
                <c:pt idx="151" formatCode="_(* #,##0_);_(* \(#,##0\);_(* &quot;-&quot;??_);_(@_)">
                  <c:v>3226</c:v>
                </c:pt>
                <c:pt idx="152" formatCode="_(* #,##0_);_(* \(#,##0\);_(* &quot;-&quot;??_);_(@_)">
                  <c:v>3236</c:v>
                </c:pt>
                <c:pt idx="153" formatCode="_(* #,##0_);_(* \(#,##0\);_(* &quot;-&quot;??_);_(@_)">
                  <c:v>3394</c:v>
                </c:pt>
                <c:pt idx="154" formatCode="_(* #,##0_);_(* \(#,##0\);_(* &quot;-&quot;??_);_(@_)">
                  <c:v>3292</c:v>
                </c:pt>
                <c:pt idx="155" formatCode="_(* #,##0_);_(* \(#,##0\);_(* &quot;-&quot;??_);_(@_)">
                  <c:v>3421</c:v>
                </c:pt>
                <c:pt idx="156" formatCode="_(* #,##0_);_(* \(#,##0\);_(* &quot;-&quot;??_);_(@_)">
                  <c:v>3565</c:v>
                </c:pt>
                <c:pt idx="157" formatCode="_(* #,##0_);_(* \(#,##0\);_(* &quot;-&quot;??_);_(@_)">
                  <c:v>3449</c:v>
                </c:pt>
                <c:pt idx="158" formatCode="_(* #,##0_);_(* \(#,##0\);_(* &quot;-&quot;??_);_(@_)">
                  <c:v>3979</c:v>
                </c:pt>
                <c:pt idx="159" formatCode="_(* #,##0_);_(* \(#,##0\);_(* &quot;-&quot;??_);_(@_)">
                  <c:v>4317</c:v>
                </c:pt>
                <c:pt idx="160" formatCode="_(* #,##0_);_(* \(#,##0\);_(* &quot;-&quot;??_);_(@_)">
                  <c:v>4489</c:v>
                </c:pt>
                <c:pt idx="161" formatCode="_(* #,##0_);_(* \(#,##0\);_(* &quot;-&quot;??_);_(@_)">
                  <c:v>4485</c:v>
                </c:pt>
                <c:pt idx="162" formatCode="_(* #,##0_);_(* \(#,##0\);_(* &quot;-&quot;??_);_(@_)">
                  <c:v>4542</c:v>
                </c:pt>
                <c:pt idx="163" formatCode="_(* #,##0_);_(* \(#,##0\);_(* &quot;-&quot;??_);_(@_)">
                  <c:v>4384</c:v>
                </c:pt>
                <c:pt idx="164" formatCode="_(* #,##0_);_(* \(#,##0\);_(* &quot;-&quot;??_);_(@_)">
                  <c:v>4275</c:v>
                </c:pt>
                <c:pt idx="165" formatCode="_(* #,##0_);_(* \(#,##0\);_(* &quot;-&quot;??_);_(@_)">
                  <c:v>4108</c:v>
                </c:pt>
                <c:pt idx="166" formatCode="_(* #,##0_);_(* \(#,##0\);_(* &quot;-&quot;??_);_(@_)">
                  <c:v>4085</c:v>
                </c:pt>
                <c:pt idx="167" formatCode="_(* #,##0_);_(* \(#,##0\);_(* &quot;-&quot;??_);_(@_)">
                  <c:v>3849</c:v>
                </c:pt>
                <c:pt idx="168" formatCode="_(* #,##0_);_(* \(#,##0\);_(* &quot;-&quot;??_);_(@_)">
                  <c:v>3524</c:v>
                </c:pt>
                <c:pt idx="169" formatCode="_(* #,##0_);_(* \(#,##0\);_(* &quot;-&quot;??_);_(@_)">
                  <c:v>3417</c:v>
                </c:pt>
                <c:pt idx="170" formatCode="_(* #,##0_);_(* \(#,##0\);_(* &quot;-&quot;??_);_(@_)">
                  <c:v>3730</c:v>
                </c:pt>
                <c:pt idx="171" formatCode="#,##0">
                  <c:v>3483</c:v>
                </c:pt>
                <c:pt idx="172" formatCode="_(* #,##0_);_(* \(#,##0\);_(* &quot;-&quot;??_);_(@_)">
                  <c:v>3287</c:v>
                </c:pt>
                <c:pt idx="173" formatCode="#,##0">
                  <c:v>3278</c:v>
                </c:pt>
                <c:pt idx="174" formatCode="_(* #,##0_);_(* \(#,##0\);_(* &quot;-&quot;??_);_(@_)">
                  <c:v>3040</c:v>
                </c:pt>
                <c:pt idx="175" formatCode="#,##0">
                  <c:v>3048</c:v>
                </c:pt>
                <c:pt idx="176" formatCode="_(* #,##0_);_(* \(#,##0\);_(* &quot;-&quot;??_);_(@_)">
                  <c:v>3063</c:v>
                </c:pt>
                <c:pt idx="177" formatCode="#,##0">
                  <c:v>3008</c:v>
                </c:pt>
                <c:pt idx="178" formatCode="#,##0">
                  <c:v>3000</c:v>
                </c:pt>
                <c:pt idx="179" formatCode="#,##0">
                  <c:v>3000</c:v>
                </c:pt>
                <c:pt idx="180" formatCode="#,##0">
                  <c:v>2790</c:v>
                </c:pt>
                <c:pt idx="181" formatCode="#,##0">
                  <c:v>2514</c:v>
                </c:pt>
                <c:pt idx="182" formatCode="#,##0">
                  <c:v>1959</c:v>
                </c:pt>
                <c:pt idx="183" formatCode="#,##0">
                  <c:v>1762</c:v>
                </c:pt>
                <c:pt idx="184" formatCode="#,##0">
                  <c:v>1783</c:v>
                </c:pt>
                <c:pt idx="185" formatCode="#,##0">
                  <c:v>1534</c:v>
                </c:pt>
                <c:pt idx="186" formatCode="#,##0">
                  <c:v>1358</c:v>
                </c:pt>
                <c:pt idx="187" formatCode="#,##0">
                  <c:v>1150</c:v>
                </c:pt>
                <c:pt idx="188">
                  <c:v>706</c:v>
                </c:pt>
                <c:pt idx="189">
                  <c:v>219</c:v>
                </c:pt>
                <c:pt idx="190">
                  <c:v>187</c:v>
                </c:pt>
                <c:pt idx="191">
                  <c:v>165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AD9-4FC2-8767-D397F67ED64D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83"/>
              <c:tx>
                <c:rich>
                  <a:bodyPr/>
                  <a:lstStyle/>
                  <a:p>
                    <a:fld id="{68D44914-B665-4A0C-8B50-E78D72780622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20-4622-9C05-2D8FBBD1DD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Hoja1!$C$3:$C$194</c:f>
              <c:numCache>
                <c:formatCode>General</c:formatCode>
                <c:ptCount val="192"/>
                <c:pt idx="108" formatCode="_(* #,##0_);_(* \(#,##0\);_(* &quot;-&quot;_);_(@_)">
                  <c:v>2508</c:v>
                </c:pt>
                <c:pt idx="109" formatCode="_(* #,##0_);_(* \(#,##0\);_(* &quot;-&quot;_);_(@_)">
                  <c:v>2398</c:v>
                </c:pt>
                <c:pt idx="110" formatCode="_(* #,##0_);_(* \(#,##0\);_(* &quot;-&quot;_);_(@_)">
                  <c:v>2384</c:v>
                </c:pt>
                <c:pt idx="111" formatCode="_(* #,##0_);_(* \(#,##0\);_(* &quot;-&quot;_);_(@_)">
                  <c:v>2436</c:v>
                </c:pt>
                <c:pt idx="112" formatCode="_(* #,##0_);_(* \(#,##0\);_(* &quot;-&quot;_);_(@_)">
                  <c:v>2456</c:v>
                </c:pt>
                <c:pt idx="113" formatCode="_(* #,##0_);_(* \(#,##0\);_(* &quot;-&quot;_);_(@_)">
                  <c:v>2398</c:v>
                </c:pt>
                <c:pt idx="114" formatCode="_(* #,##0_);_(* \(#,##0\);_(* &quot;-&quot;_);_(@_)">
                  <c:v>2344</c:v>
                </c:pt>
                <c:pt idx="115" formatCode="_(* #,##0_);_(* \(#,##0\);_(* &quot;-&quot;_);_(@_)">
                  <c:v>2276</c:v>
                </c:pt>
                <c:pt idx="116" formatCode="_(* #,##0_);_(* \(#,##0\);_(* &quot;-&quot;_);_(@_)">
                  <c:v>2252</c:v>
                </c:pt>
                <c:pt idx="117" formatCode="_(* #,##0_);_(* \(#,##0\);_(* &quot;-&quot;_);_(@_)">
                  <c:v>2190</c:v>
                </c:pt>
                <c:pt idx="118" formatCode="_(* #,##0_);_(* \(#,##0\);_(* &quot;-&quot;_);_(@_)">
                  <c:v>2075</c:v>
                </c:pt>
                <c:pt idx="119" formatCode="_(* #,##0_);_(* \(#,##0\);_(* &quot;-&quot;_);_(@_)">
                  <c:v>2022</c:v>
                </c:pt>
                <c:pt idx="120" formatCode="_(* #,##0_);_(* \(#,##0\);_(* &quot;-&quot;_);_(@_)">
                  <c:v>2054</c:v>
                </c:pt>
                <c:pt idx="121" formatCode="_(* #,##0_);_(* \(#,##0\);_(* &quot;-&quot;_);_(@_)">
                  <c:v>2114</c:v>
                </c:pt>
                <c:pt idx="122" formatCode="_(* #,##0_);_(* \(#,##0\);_(* &quot;-&quot;_);_(@_)">
                  <c:v>2079</c:v>
                </c:pt>
                <c:pt idx="123" formatCode="_(* #,##0_);_(* \(#,##0\);_(* &quot;-&quot;_);_(@_)">
                  <c:v>1981</c:v>
                </c:pt>
                <c:pt idx="124" formatCode="_(* #,##0_);_(* \(#,##0\);_(* &quot;-&quot;_);_(@_)">
                  <c:v>1972</c:v>
                </c:pt>
                <c:pt idx="125" formatCode="_(* #,##0_);_(* \(#,##0\);_(* &quot;-&quot;_);_(@_)">
                  <c:v>1931</c:v>
                </c:pt>
                <c:pt idx="126" formatCode="_(* #,##0_);_(* \(#,##0\);_(* &quot;-&quot;_);_(@_)">
                  <c:v>1946</c:v>
                </c:pt>
                <c:pt idx="127" formatCode="_(* #,##0_);_(* \(#,##0\);_(* &quot;-&quot;_);_(@_)">
                  <c:v>1973</c:v>
                </c:pt>
                <c:pt idx="128" formatCode="_(* #,##0_);_(* \(#,##0\);_(* &quot;-&quot;_);_(@_)">
                  <c:v>1944</c:v>
                </c:pt>
                <c:pt idx="129" formatCode="_(* #,##0_);_(* \(#,##0\);_(* &quot;-&quot;_);_(@_)">
                  <c:v>1814</c:v>
                </c:pt>
                <c:pt idx="130" formatCode="_(* #,##0_);_(* \(#,##0\);_(* &quot;-&quot;_);_(@_)">
                  <c:v>1860</c:v>
                </c:pt>
                <c:pt idx="131" formatCode="_(* #,##0_);_(* \(#,##0\);_(* &quot;-&quot;_);_(@_)">
                  <c:v>1819</c:v>
                </c:pt>
                <c:pt idx="132" formatCode="_(* #,##0_);_(* \(#,##0\);_(* &quot;-&quot;_);_(@_)">
                  <c:v>1671</c:v>
                </c:pt>
                <c:pt idx="133" formatCode="_(* #,##0_);_(* \(#,##0\);_(* &quot;-&quot;_);_(@_)">
                  <c:v>1763</c:v>
                </c:pt>
                <c:pt idx="134" formatCode="_(* #,##0_);_(* \(#,##0\);_(* &quot;-&quot;_);_(@_)">
                  <c:v>1730</c:v>
                </c:pt>
                <c:pt idx="135" formatCode="_(* #,##0_);_(* \(#,##0\);_(* &quot;-&quot;_);_(@_)">
                  <c:v>1743</c:v>
                </c:pt>
                <c:pt idx="136" formatCode="_(* #,##0_);_(* \(#,##0\);_(* &quot;-&quot;_);_(@_)">
                  <c:v>1703</c:v>
                </c:pt>
                <c:pt idx="137" formatCode="_(* #,##0_);_(* \(#,##0\);_(* &quot;-&quot;_);_(@_)">
                  <c:v>1797</c:v>
                </c:pt>
                <c:pt idx="138" formatCode="_(* #,##0_);_(* \(#,##0\);_(* &quot;-&quot;_);_(@_)">
                  <c:v>1700</c:v>
                </c:pt>
                <c:pt idx="139" formatCode="_(* #,##0_);_(* \(#,##0\);_(* &quot;-&quot;_);_(@_)">
                  <c:v>1716</c:v>
                </c:pt>
                <c:pt idx="140" formatCode="_(* #,##0_);_(* \(#,##0\);_(* &quot;-&quot;_);_(@_)">
                  <c:v>1723</c:v>
                </c:pt>
                <c:pt idx="141" formatCode="_(* #,##0_);_(* \(#,##0\);_(* &quot;-&quot;??_);_(@_)">
                  <c:v>1754</c:v>
                </c:pt>
                <c:pt idx="142" formatCode="_(* #,##0_);_(* \(#,##0\);_(* &quot;-&quot;??_);_(@_)">
                  <c:v>1669</c:v>
                </c:pt>
                <c:pt idx="143" formatCode="_(* #,##0_);_(* \(#,##0\);_(* &quot;-&quot;??_);_(@_)">
                  <c:v>1737</c:v>
                </c:pt>
                <c:pt idx="144" formatCode="_(* #,##0_);_(* \(#,##0\);_(* &quot;-&quot;??_);_(@_)">
                  <c:v>1762</c:v>
                </c:pt>
                <c:pt idx="145" formatCode="_(* #,##0_);_(* \(#,##0\);_(* &quot;-&quot;??_);_(@_)">
                  <c:v>1714</c:v>
                </c:pt>
                <c:pt idx="146" formatCode="_(* #,##0_);_(* \(#,##0\);_(* &quot;-&quot;??_);_(@_)">
                  <c:v>1874</c:v>
                </c:pt>
                <c:pt idx="147" formatCode="_(* #,##0_);_(* \(#,##0\);_(* &quot;-&quot;??_);_(@_)">
                  <c:v>1772</c:v>
                </c:pt>
                <c:pt idx="148" formatCode="_(* #,##0_);_(* \(#,##0\);_(* &quot;-&quot;??_);_(@_)">
                  <c:v>1631</c:v>
                </c:pt>
                <c:pt idx="149" formatCode="_(* #,##0_);_(* \(#,##0\);_(* &quot;-&quot;??_);_(@_)">
                  <c:v>1423</c:v>
                </c:pt>
                <c:pt idx="150" formatCode="_(* #,##0_);_(* \(#,##0\);_(* &quot;-&quot;??_);_(@_)">
                  <c:v>1467</c:v>
                </c:pt>
                <c:pt idx="151" formatCode="_(* #,##0_);_(* \(#,##0\);_(* &quot;-&quot;??_);_(@_)">
                  <c:v>1381</c:v>
                </c:pt>
                <c:pt idx="152" formatCode="_(* #,##0_);_(* \(#,##0\);_(* &quot;-&quot;??_);_(@_)">
                  <c:v>1382</c:v>
                </c:pt>
                <c:pt idx="153" formatCode="_(* #,##0_);_(* \(#,##0\);_(* &quot;-&quot;??_);_(@_)">
                  <c:v>1441</c:v>
                </c:pt>
                <c:pt idx="154" formatCode="_(* #,##0_);_(* \(#,##0\);_(* &quot;-&quot;??_);_(@_)">
                  <c:v>1403</c:v>
                </c:pt>
                <c:pt idx="155" formatCode="_(* #,##0_);_(* \(#,##0\);_(* &quot;-&quot;??_);_(@_)">
                  <c:v>1689</c:v>
                </c:pt>
                <c:pt idx="156" formatCode="_(* #,##0_);_(* \(#,##0\);_(* &quot;-&quot;??_);_(@_)">
                  <c:v>1769</c:v>
                </c:pt>
                <c:pt idx="157" formatCode="_(* #,##0_);_(* \(#,##0\);_(* &quot;-&quot;??_);_(@_)">
                  <c:v>1689</c:v>
                </c:pt>
                <c:pt idx="158" formatCode="_(* #,##0_);_(* \(#,##0\);_(* &quot;-&quot;??_);_(@_)">
                  <c:v>1869</c:v>
                </c:pt>
                <c:pt idx="159" formatCode="_(* #,##0_);_(* \(#,##0\);_(* &quot;-&quot;??_);_(@_)">
                  <c:v>2052</c:v>
                </c:pt>
                <c:pt idx="160" formatCode="_(* #,##0_);_(* \(#,##0\);_(* &quot;-&quot;??_);_(@_)">
                  <c:v>2096</c:v>
                </c:pt>
                <c:pt idx="161" formatCode="_(* #,##0_);_(* \(#,##0\);_(* &quot;-&quot;??_);_(@_)">
                  <c:v>2105</c:v>
                </c:pt>
                <c:pt idx="162" formatCode="_(* #,##0_);_(* \(#,##0\);_(* &quot;-&quot;??_);_(@_)">
                  <c:v>2127</c:v>
                </c:pt>
                <c:pt idx="163" formatCode="_(* #,##0_);_(* \(#,##0\);_(* &quot;-&quot;??_);_(@_)">
                  <c:v>2130</c:v>
                </c:pt>
                <c:pt idx="164" formatCode="_(* #,##0_);_(* \(#,##0\);_(* &quot;-&quot;??_);_(@_)">
                  <c:v>2205</c:v>
                </c:pt>
                <c:pt idx="165" formatCode="_(* #,##0_);_(* \(#,##0\);_(* &quot;-&quot;??_);_(@_)">
                  <c:v>2122</c:v>
                </c:pt>
                <c:pt idx="166" formatCode="_(* #,##0_);_(* \(#,##0\);_(* &quot;-&quot;??_);_(@_)">
                  <c:v>2127</c:v>
                </c:pt>
                <c:pt idx="167" formatCode="_(* #,##0_);_(* \(#,##0\);_(* &quot;-&quot;??_);_(@_)">
                  <c:v>1927</c:v>
                </c:pt>
                <c:pt idx="168" formatCode="_(* #,##0_);_(* \(#,##0\);_(* &quot;-&quot;??_);_(@_)">
                  <c:v>1968</c:v>
                </c:pt>
                <c:pt idx="169" formatCode="_(* #,##0_);_(* \(#,##0\);_(* &quot;-&quot;??_);_(@_)">
                  <c:v>1926</c:v>
                </c:pt>
                <c:pt idx="170" formatCode="_(* #,##0_);_(* \(#,##0\);_(* &quot;-&quot;??_);_(@_)">
                  <c:v>1796</c:v>
                </c:pt>
                <c:pt idx="171" formatCode="#,##0">
                  <c:v>1706</c:v>
                </c:pt>
                <c:pt idx="172" formatCode="_(* #,##0_);_(* \(#,##0\);_(* &quot;-&quot;??_);_(@_)">
                  <c:v>1692</c:v>
                </c:pt>
                <c:pt idx="173" formatCode="#,##0">
                  <c:v>1806</c:v>
                </c:pt>
                <c:pt idx="174" formatCode="_(* #,##0_);_(* \(#,##0\);_(* &quot;-&quot;??_);_(@_)">
                  <c:v>1957</c:v>
                </c:pt>
                <c:pt idx="175" formatCode="#,##0">
                  <c:v>1981</c:v>
                </c:pt>
                <c:pt idx="176" formatCode="_(* #,##0_);_(* \(#,##0\);_(* &quot;-&quot;??_);_(@_)">
                  <c:v>1864</c:v>
                </c:pt>
                <c:pt idx="177" formatCode="#,##0">
                  <c:v>1953</c:v>
                </c:pt>
                <c:pt idx="178" formatCode="#,##0">
                  <c:v>1839</c:v>
                </c:pt>
                <c:pt idx="179" formatCode="#,##0">
                  <c:v>1839</c:v>
                </c:pt>
                <c:pt idx="180" formatCode="#,##0">
                  <c:v>1641</c:v>
                </c:pt>
                <c:pt idx="181" formatCode="#,##0">
                  <c:v>1630</c:v>
                </c:pt>
                <c:pt idx="182" formatCode="#,##0">
                  <c:v>1653</c:v>
                </c:pt>
                <c:pt idx="183" formatCode="#,##0">
                  <c:v>1581</c:v>
                </c:pt>
                <c:pt idx="184" formatCode="#,##0">
                  <c:v>1588</c:v>
                </c:pt>
                <c:pt idx="185" formatCode="#,##0">
                  <c:v>1481</c:v>
                </c:pt>
                <c:pt idx="186" formatCode="#,##0">
                  <c:v>1414</c:v>
                </c:pt>
                <c:pt idx="187" formatCode="#,##0">
                  <c:v>1407</c:v>
                </c:pt>
                <c:pt idx="188" formatCode="#,##0">
                  <c:v>1329</c:v>
                </c:pt>
                <c:pt idx="189" formatCode="#,##0">
                  <c:v>1519</c:v>
                </c:pt>
                <c:pt idx="190" formatCode="#,##0">
                  <c:v>1524</c:v>
                </c:pt>
                <c:pt idx="191" formatCode="#,##0">
                  <c:v>1440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AD9-4FC2-8767-D397F67ED64D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3"/>
              <c:layout>
                <c:manualLayout>
                  <c:x val="-2.1548821548821748E-2"/>
                  <c:y val="-7.8839529942582101E-2"/>
                </c:manualLayout>
              </c:layout>
              <c:tx>
                <c:rich>
                  <a:bodyPr/>
                  <a:lstStyle/>
                  <a:p>
                    <a:fld id="{9790E529-A25C-4162-AC7C-3728BE57A045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820-4622-9C05-2D8FBBD1DD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Hoja1!$A$3:$A$194</c:f>
              <c:numCache>
                <c:formatCode>General</c:formatCode>
                <c:ptCount val="19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Hoja1!$D$3:$D$194</c:f>
              <c:numCache>
                <c:formatCode>General</c:formatCode>
                <c:ptCount val="192"/>
                <c:pt idx="108" formatCode="_(* #,##0_);_(* \(#,##0\);_(* &quot;-&quot;_);_(@_)">
                  <c:v>6220</c:v>
                </c:pt>
                <c:pt idx="109" formatCode="_(* #,##0_);_(* \(#,##0\);_(* &quot;-&quot;_);_(@_)">
                  <c:v>5943</c:v>
                </c:pt>
                <c:pt idx="110" formatCode="_(* #,##0_);_(* \(#,##0\);_(* &quot;-&quot;_);_(@_)">
                  <c:v>5967</c:v>
                </c:pt>
                <c:pt idx="111" formatCode="_(* #,##0_);_(* \(#,##0\);_(* &quot;-&quot;_);_(@_)">
                  <c:v>6015</c:v>
                </c:pt>
                <c:pt idx="112" formatCode="_(* #,##0_);_(* \(#,##0\);_(* &quot;-&quot;_);_(@_)">
                  <c:v>6096</c:v>
                </c:pt>
                <c:pt idx="113" formatCode="_(* #,##0_);_(* \(#,##0\);_(* &quot;-&quot;_);_(@_)">
                  <c:v>5982</c:v>
                </c:pt>
                <c:pt idx="114" formatCode="_(* #,##0_);_(* \(#,##0\);_(* &quot;-&quot;_);_(@_)">
                  <c:v>6047</c:v>
                </c:pt>
                <c:pt idx="115" formatCode="_(* #,##0_);_(* \(#,##0\);_(* &quot;-&quot;_);_(@_)">
                  <c:v>6075</c:v>
                </c:pt>
                <c:pt idx="116" formatCode="_(* #,##0_);_(* \(#,##0\);_(* &quot;-&quot;_);_(@_)">
                  <c:v>6196</c:v>
                </c:pt>
                <c:pt idx="117" formatCode="_(* #,##0_);_(* \(#,##0\);_(* &quot;-&quot;_);_(@_)">
                  <c:v>6162</c:v>
                </c:pt>
                <c:pt idx="118" formatCode="_(* #,##0_);_(* \(#,##0\);_(* &quot;-&quot;_);_(@_)">
                  <c:v>5953</c:v>
                </c:pt>
                <c:pt idx="119" formatCode="_(* #,##0_);_(* \(#,##0\);_(* &quot;-&quot;_);_(@_)">
                  <c:v>5916</c:v>
                </c:pt>
                <c:pt idx="120" formatCode="_(* #,##0_);_(* \(#,##0\);_(* &quot;-&quot;_);_(@_)">
                  <c:v>5921</c:v>
                </c:pt>
                <c:pt idx="121" formatCode="_(* #,##0_);_(* \(#,##0\);_(* &quot;-&quot;_);_(@_)">
                  <c:v>6037</c:v>
                </c:pt>
                <c:pt idx="122" formatCode="_(* #,##0_);_(* \(#,##0\);_(* &quot;-&quot;_);_(@_)">
                  <c:v>5979</c:v>
                </c:pt>
                <c:pt idx="123" formatCode="_(* #,##0_);_(* \(#,##0\);_(* &quot;-&quot;_);_(@_)">
                  <c:v>5860</c:v>
                </c:pt>
                <c:pt idx="124" formatCode="_(* #,##0_);_(* \(#,##0\);_(* &quot;-&quot;_);_(@_)">
                  <c:v>5819</c:v>
                </c:pt>
                <c:pt idx="125" formatCode="_(* #,##0_);_(* \(#,##0\);_(* &quot;-&quot;_);_(@_)">
                  <c:v>5522</c:v>
                </c:pt>
                <c:pt idx="126" formatCode="_(* #,##0_);_(* \(#,##0\);_(* &quot;-&quot;_);_(@_)">
                  <c:v>5324</c:v>
                </c:pt>
                <c:pt idx="127" formatCode="_(* #,##0_);_(* \(#,##0\);_(* &quot;-&quot;_);_(@_)">
                  <c:v>5222</c:v>
                </c:pt>
                <c:pt idx="128" formatCode="_(* #,##0_);_(* \(#,##0\);_(* &quot;-&quot;_);_(@_)">
                  <c:v>5005</c:v>
                </c:pt>
                <c:pt idx="129" formatCode="_(* #,##0_);_(* \(#,##0\);_(* &quot;-&quot;_);_(@_)">
                  <c:v>4991</c:v>
                </c:pt>
                <c:pt idx="130" formatCode="_(* #,##0_);_(* \(#,##0\);_(* &quot;-&quot;_);_(@_)">
                  <c:v>5058</c:v>
                </c:pt>
                <c:pt idx="131" formatCode="_(* #,##0_);_(* \(#,##0\);_(* &quot;-&quot;_);_(@_)">
                  <c:v>5104</c:v>
                </c:pt>
                <c:pt idx="132" formatCode="_(* #,##0_);_(* \(#,##0\);_(* &quot;-&quot;_);_(@_)">
                  <c:v>5049</c:v>
                </c:pt>
                <c:pt idx="133" formatCode="_(* #,##0_);_(* \(#,##0\);_(* &quot;-&quot;_);_(@_)">
                  <c:v>5034</c:v>
                </c:pt>
                <c:pt idx="134" formatCode="_(* #,##0_);_(* \(#,##0\);_(* &quot;-&quot;_);_(@_)">
                  <c:v>4933</c:v>
                </c:pt>
                <c:pt idx="135" formatCode="_(* #,##0_);_(* \(#,##0\);_(* &quot;-&quot;_);_(@_)">
                  <c:v>4903</c:v>
                </c:pt>
                <c:pt idx="136" formatCode="_(* #,##0_);_(* \(#,##0\);_(* &quot;-&quot;_);_(@_)">
                  <c:v>4722</c:v>
                </c:pt>
                <c:pt idx="137" formatCode="_(* #,##0_);_(* \(#,##0\);_(* &quot;-&quot;_);_(@_)">
                  <c:v>4898</c:v>
                </c:pt>
                <c:pt idx="138" formatCode="_(* #,##0_);_(* \(#,##0\);_(* &quot;-&quot;_);_(@_)">
                  <c:v>4974</c:v>
                </c:pt>
                <c:pt idx="139" formatCode="_(* #,##0_);_(* \(#,##0\);_(* &quot;-&quot;_);_(@_)">
                  <c:v>5077</c:v>
                </c:pt>
                <c:pt idx="140" formatCode="_(* #,##0_);_(* \(#,##0\);_(* &quot;-&quot;_);_(@_)">
                  <c:v>5247</c:v>
                </c:pt>
                <c:pt idx="141" formatCode="_(* #,##0_);_(* \(#,##0\);_(* &quot;-&quot;??_);_(@_)">
                  <c:v>5110</c:v>
                </c:pt>
                <c:pt idx="142" formatCode="_(* #,##0_);_(* \(#,##0\);_(* &quot;-&quot;??_);_(@_)">
                  <c:v>5169</c:v>
                </c:pt>
                <c:pt idx="143" formatCode="_(* #,##0_);_(* \(#,##0\);_(* &quot;-&quot;??_);_(@_)">
                  <c:v>5231</c:v>
                </c:pt>
                <c:pt idx="144" formatCode="_(* #,##0_);_(* \(#,##0\);_(* &quot;-&quot;??_);_(@_)">
                  <c:v>5123</c:v>
                </c:pt>
                <c:pt idx="145" formatCode="_(* #,##0_);_(* \(#,##0\);_(* &quot;-&quot;??_);_(@_)">
                  <c:v>5157</c:v>
                </c:pt>
                <c:pt idx="146" formatCode="_(* #,##0_);_(* \(#,##0\);_(* &quot;-&quot;??_);_(@_)">
                  <c:v>5474</c:v>
                </c:pt>
                <c:pt idx="147" formatCode="_(* #,##0_);_(* \(#,##0\);_(* &quot;-&quot;??_);_(@_)">
                  <c:v>5301</c:v>
                </c:pt>
                <c:pt idx="148" formatCode="_(* #,##0_);_(* \(#,##0\);_(* &quot;-&quot;??_);_(@_)">
                  <c:v>5121</c:v>
                </c:pt>
                <c:pt idx="149" formatCode="_(* #,##0_);_(* \(#,##0\);_(* &quot;-&quot;??_);_(@_)">
                  <c:v>4668</c:v>
                </c:pt>
                <c:pt idx="150" formatCode="_(* #,##0_);_(* \(#,##0\);_(* &quot;-&quot;??_);_(@_)">
                  <c:v>4724</c:v>
                </c:pt>
                <c:pt idx="151" formatCode="_(* #,##0_);_(* \(#,##0\);_(* &quot;-&quot;??_);_(@_)">
                  <c:v>4607</c:v>
                </c:pt>
                <c:pt idx="152" formatCode="_(* #,##0_);_(* \(#,##0\);_(* &quot;-&quot;??_);_(@_)">
                  <c:v>4618</c:v>
                </c:pt>
                <c:pt idx="153" formatCode="_(* #,##0_);_(* \(#,##0\);_(* &quot;-&quot;??_);_(@_)">
                  <c:v>4835</c:v>
                </c:pt>
                <c:pt idx="154" formatCode="_(* #,##0_);_(* \(#,##0\);_(* &quot;-&quot;??_);_(@_)">
                  <c:v>4695</c:v>
                </c:pt>
                <c:pt idx="155" formatCode="_(* #,##0_);_(* \(#,##0\);_(* &quot;-&quot;??_);_(@_)">
                  <c:v>5110</c:v>
                </c:pt>
                <c:pt idx="156" formatCode="_(* #,##0_);_(* \(#,##0\);_(* &quot;-&quot;??_);_(@_)">
                  <c:v>5334</c:v>
                </c:pt>
                <c:pt idx="157" formatCode="_(* #,##0_);_(* \(#,##0\);_(* &quot;-&quot;??_);_(@_)">
                  <c:v>5138</c:v>
                </c:pt>
                <c:pt idx="158" formatCode="_(* #,##0_);_(* \(#,##0\);_(* &quot;-&quot;??_);_(@_)">
                  <c:v>5848</c:v>
                </c:pt>
                <c:pt idx="159" formatCode="_(* #,##0_);_(* \(#,##0\);_(* &quot;-&quot;??_);_(@_)">
                  <c:v>6369</c:v>
                </c:pt>
                <c:pt idx="160" formatCode="_(* #,##0_);_(* \(#,##0\);_(* &quot;-&quot;??_);_(@_)">
                  <c:v>6585</c:v>
                </c:pt>
                <c:pt idx="161" formatCode="_(* #,##0_);_(* \(#,##0\);_(* &quot;-&quot;??_);_(@_)">
                  <c:v>6590</c:v>
                </c:pt>
                <c:pt idx="162" formatCode="_(* #,##0_);_(* \(#,##0\);_(* &quot;-&quot;??_);_(@_)">
                  <c:v>6669</c:v>
                </c:pt>
                <c:pt idx="163" formatCode="_(* #,##0_);_(* \(#,##0\);_(* &quot;-&quot;??_);_(@_)">
                  <c:v>6514</c:v>
                </c:pt>
                <c:pt idx="164" formatCode="_(* #,##0_);_(* \(#,##0\);_(* &quot;-&quot;??_);_(@_)">
                  <c:v>6480</c:v>
                </c:pt>
                <c:pt idx="165" formatCode="_(* #,##0_);_(* \(#,##0\);_(* &quot;-&quot;??_);_(@_)">
                  <c:v>6230</c:v>
                </c:pt>
                <c:pt idx="166" formatCode="_(* #,##0_);_(* \(#,##0\);_(* &quot;-&quot;??_);_(@_)">
                  <c:v>6212</c:v>
                </c:pt>
                <c:pt idx="167" formatCode="_(* #,##0_);_(* \(#,##0\);_(* &quot;-&quot;??_);_(@_)">
                  <c:v>5776</c:v>
                </c:pt>
                <c:pt idx="168" formatCode="_(* #,##0_);_(* \(#,##0\);_(* &quot;-&quot;??_);_(@_)">
                  <c:v>5492</c:v>
                </c:pt>
                <c:pt idx="169" formatCode="_(* #,##0_);_(* \(#,##0\);_(* &quot;-&quot;??_);_(@_)">
                  <c:v>5343</c:v>
                </c:pt>
                <c:pt idx="170" formatCode="_(* #,##0_);_(* \(#,##0\);_(* &quot;-&quot;??_);_(@_)">
                  <c:v>5526</c:v>
                </c:pt>
                <c:pt idx="171" formatCode="#,##0">
                  <c:v>5189</c:v>
                </c:pt>
                <c:pt idx="172" formatCode="_(* #,##0_);_(* \(#,##0\);_(* &quot;-&quot;??_);_(@_)">
                  <c:v>4979</c:v>
                </c:pt>
                <c:pt idx="173" formatCode="#,##0">
                  <c:v>5084</c:v>
                </c:pt>
                <c:pt idx="174" formatCode="_(* #,##0_);_(* \(#,##0\);_(* &quot;-&quot;??_);_(@_)">
                  <c:v>4997</c:v>
                </c:pt>
                <c:pt idx="175" formatCode="#,##0">
                  <c:v>5029</c:v>
                </c:pt>
                <c:pt idx="176" formatCode="_(* #,##0_);_(* \(#,##0\);_(* &quot;-&quot;??_);_(@_)">
                  <c:v>4927</c:v>
                </c:pt>
                <c:pt idx="177" formatCode="#,##0">
                  <c:v>4961</c:v>
                </c:pt>
                <c:pt idx="178" formatCode="#,##0">
                  <c:v>4839</c:v>
                </c:pt>
                <c:pt idx="179" formatCode="#,##0">
                  <c:v>4839</c:v>
                </c:pt>
                <c:pt idx="180" formatCode="#,##0">
                  <c:v>4431</c:v>
                </c:pt>
                <c:pt idx="181" formatCode="#,##0">
                  <c:v>4144</c:v>
                </c:pt>
                <c:pt idx="182" formatCode="#,##0">
                  <c:v>3612</c:v>
                </c:pt>
                <c:pt idx="183" formatCode="#,##0">
                  <c:v>3343</c:v>
                </c:pt>
                <c:pt idx="184" formatCode="#,##0">
                  <c:v>3371</c:v>
                </c:pt>
                <c:pt idx="185" formatCode="#,##0">
                  <c:v>3015</c:v>
                </c:pt>
                <c:pt idx="186" formatCode="#,##0">
                  <c:v>2772</c:v>
                </c:pt>
                <c:pt idx="187" formatCode="#,##0">
                  <c:v>2557</c:v>
                </c:pt>
                <c:pt idx="188" formatCode="#,##0">
                  <c:v>2035</c:v>
                </c:pt>
                <c:pt idx="189" formatCode="#,##0">
                  <c:v>1738</c:v>
                </c:pt>
                <c:pt idx="190" formatCode="#,##0">
                  <c:v>1711</c:v>
                </c:pt>
                <c:pt idx="191" formatCode="#,##0">
                  <c:v>1605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2AD9-4FC2-8767-D397F67ED64D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Hoja1!$A$3:$A$194</c:f>
              <c:numCache>
                <c:formatCode>General</c:formatCode>
                <c:ptCount val="19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</c:numCache>
            </c:numRef>
          </c:cat>
          <c:val>
            <c:numRef>
              <c:f>Hoja1!$E$3:$E$194</c:f>
              <c:numCache>
                <c:formatCode>General</c:formatCode>
                <c:ptCount val="192"/>
                <c:pt idx="108" formatCode="_(* #,##0_);_(* \(#,##0\);_(* &quot;-&quot;??_);_(@_)">
                  <c:v>5089.0238095238092</c:v>
                </c:pt>
                <c:pt idx="109" formatCode="_(* #,##0_);_(* \(#,##0\);_(* &quot;-&quot;??_);_(@_)">
                  <c:v>5089.0238095238092</c:v>
                </c:pt>
                <c:pt idx="110" formatCode="_(* #,##0_);_(* \(#,##0\);_(* &quot;-&quot;??_);_(@_)">
                  <c:v>5089.0238095238092</c:v>
                </c:pt>
                <c:pt idx="111" formatCode="_(* #,##0_);_(* \(#,##0\);_(* &quot;-&quot;??_);_(@_)">
                  <c:v>5089.0238095238092</c:v>
                </c:pt>
                <c:pt idx="112" formatCode="_(* #,##0_);_(* \(#,##0\);_(* &quot;-&quot;??_);_(@_)">
                  <c:v>5089.0238095238092</c:v>
                </c:pt>
                <c:pt idx="113" formatCode="_(* #,##0_);_(* \(#,##0\);_(* &quot;-&quot;??_);_(@_)">
                  <c:v>5089.0238095238092</c:v>
                </c:pt>
                <c:pt idx="114" formatCode="_(* #,##0_);_(* \(#,##0\);_(* &quot;-&quot;??_);_(@_)">
                  <c:v>5089.0238095238092</c:v>
                </c:pt>
                <c:pt idx="115" formatCode="_(* #,##0_);_(* \(#,##0\);_(* &quot;-&quot;??_);_(@_)">
                  <c:v>5089.0238095238092</c:v>
                </c:pt>
                <c:pt idx="116" formatCode="_(* #,##0_);_(* \(#,##0\);_(* &quot;-&quot;??_);_(@_)">
                  <c:v>5089.0238095238092</c:v>
                </c:pt>
                <c:pt idx="117" formatCode="_(* #,##0_);_(* \(#,##0\);_(* &quot;-&quot;??_);_(@_)">
                  <c:v>5089.0238095238092</c:v>
                </c:pt>
                <c:pt idx="118" formatCode="_(* #,##0_);_(* \(#,##0\);_(* &quot;-&quot;??_);_(@_)">
                  <c:v>5089.0238095238092</c:v>
                </c:pt>
                <c:pt idx="119" formatCode="_(* #,##0_);_(* \(#,##0\);_(* &quot;-&quot;??_);_(@_)">
                  <c:v>5089.0238095238092</c:v>
                </c:pt>
                <c:pt idx="120" formatCode="_(* #,##0_);_(* \(#,##0\);_(* &quot;-&quot;??_);_(@_)">
                  <c:v>5089.0238095238092</c:v>
                </c:pt>
                <c:pt idx="121" formatCode="_(* #,##0_);_(* \(#,##0\);_(* &quot;-&quot;??_);_(@_)">
                  <c:v>5089.0238095238092</c:v>
                </c:pt>
                <c:pt idx="122" formatCode="_(* #,##0_);_(* \(#,##0\);_(* &quot;-&quot;??_);_(@_)">
                  <c:v>5089.0238095238092</c:v>
                </c:pt>
                <c:pt idx="123" formatCode="_(* #,##0_);_(* \(#,##0\);_(* &quot;-&quot;??_);_(@_)">
                  <c:v>5089.0238095238092</c:v>
                </c:pt>
                <c:pt idx="124" formatCode="_(* #,##0_);_(* \(#,##0\);_(* &quot;-&quot;??_);_(@_)">
                  <c:v>5089.0238095238092</c:v>
                </c:pt>
                <c:pt idx="125" formatCode="_(* #,##0_);_(* \(#,##0\);_(* &quot;-&quot;??_);_(@_)">
                  <c:v>5089.0238095238092</c:v>
                </c:pt>
                <c:pt idx="126" formatCode="_(* #,##0_);_(* \(#,##0\);_(* &quot;-&quot;??_);_(@_)">
                  <c:v>5089.0238095238092</c:v>
                </c:pt>
                <c:pt idx="127" formatCode="_(* #,##0_);_(* \(#,##0\);_(* &quot;-&quot;??_);_(@_)">
                  <c:v>5089.0238095238092</c:v>
                </c:pt>
                <c:pt idx="128" formatCode="_(* #,##0_);_(* \(#,##0\);_(* &quot;-&quot;??_);_(@_)">
                  <c:v>5089.0238095238092</c:v>
                </c:pt>
                <c:pt idx="129" formatCode="_(* #,##0_);_(* \(#,##0\);_(* &quot;-&quot;??_);_(@_)">
                  <c:v>5089.0238095238092</c:v>
                </c:pt>
                <c:pt idx="130" formatCode="_(* #,##0_);_(* \(#,##0\);_(* &quot;-&quot;??_);_(@_)">
                  <c:v>5089.0238095238092</c:v>
                </c:pt>
                <c:pt idx="131" formatCode="_(* #,##0_);_(* \(#,##0\);_(* &quot;-&quot;??_);_(@_)">
                  <c:v>5089.0238095238092</c:v>
                </c:pt>
                <c:pt idx="132" formatCode="_(* #,##0_);_(* \(#,##0\);_(* &quot;-&quot;??_);_(@_)">
                  <c:v>5089.0238095238092</c:v>
                </c:pt>
                <c:pt idx="133" formatCode="_(* #,##0_);_(* \(#,##0\);_(* &quot;-&quot;??_);_(@_)">
                  <c:v>5089.0238095238092</c:v>
                </c:pt>
                <c:pt idx="134" formatCode="_(* #,##0_);_(* \(#,##0\);_(* &quot;-&quot;??_);_(@_)">
                  <c:v>5089.0238095238092</c:v>
                </c:pt>
                <c:pt idx="135" formatCode="_(* #,##0_);_(* \(#,##0\);_(* &quot;-&quot;??_);_(@_)">
                  <c:v>5089.0238095238092</c:v>
                </c:pt>
                <c:pt idx="136" formatCode="_(* #,##0_);_(* \(#,##0\);_(* &quot;-&quot;??_);_(@_)">
                  <c:v>5089.0238095238092</c:v>
                </c:pt>
                <c:pt idx="137" formatCode="_(* #,##0_);_(* \(#,##0\);_(* &quot;-&quot;??_);_(@_)">
                  <c:v>5089.0238095238092</c:v>
                </c:pt>
                <c:pt idx="138" formatCode="_(* #,##0_);_(* \(#,##0\);_(* &quot;-&quot;??_);_(@_)">
                  <c:v>5089.0238095238092</c:v>
                </c:pt>
                <c:pt idx="139" formatCode="_(* #,##0_);_(* \(#,##0\);_(* &quot;-&quot;??_);_(@_)">
                  <c:v>5089.0238095238092</c:v>
                </c:pt>
                <c:pt idx="140" formatCode="_(* #,##0_);_(* \(#,##0\);_(* &quot;-&quot;??_);_(@_)">
                  <c:v>5089.0238095238092</c:v>
                </c:pt>
                <c:pt idx="141" formatCode="_(* #,##0_);_(* \(#,##0\);_(* &quot;-&quot;??_);_(@_)">
                  <c:v>5089.0238095238092</c:v>
                </c:pt>
                <c:pt idx="142" formatCode="_(* #,##0_);_(* \(#,##0\);_(* &quot;-&quot;??_);_(@_)">
                  <c:v>5089.0238095238092</c:v>
                </c:pt>
                <c:pt idx="143" formatCode="_(* #,##0_);_(* \(#,##0\);_(* &quot;-&quot;??_);_(@_)">
                  <c:v>5089.0238095238092</c:v>
                </c:pt>
                <c:pt idx="144" formatCode="_(* #,##0_);_(* \(#,##0\);_(* &quot;-&quot;??_);_(@_)">
                  <c:v>5089.0238095238092</c:v>
                </c:pt>
                <c:pt idx="145" formatCode="_(* #,##0_);_(* \(#,##0\);_(* &quot;-&quot;??_);_(@_)">
                  <c:v>5089.0238095238092</c:v>
                </c:pt>
                <c:pt idx="146" formatCode="_(* #,##0_);_(* \(#,##0\);_(* &quot;-&quot;??_);_(@_)">
                  <c:v>5089.0238095238092</c:v>
                </c:pt>
                <c:pt idx="147" formatCode="_(* #,##0_);_(* \(#,##0\);_(* &quot;-&quot;??_);_(@_)">
                  <c:v>5089.0238095238092</c:v>
                </c:pt>
                <c:pt idx="148" formatCode="_(* #,##0_);_(* \(#,##0\);_(* &quot;-&quot;??_);_(@_)">
                  <c:v>5089.0238095238092</c:v>
                </c:pt>
                <c:pt idx="149" formatCode="_(* #,##0_);_(* \(#,##0\);_(* &quot;-&quot;??_);_(@_)">
                  <c:v>5089.0238095238092</c:v>
                </c:pt>
                <c:pt idx="150" formatCode="_(* #,##0_);_(* \(#,##0\);_(* &quot;-&quot;??_);_(@_)">
                  <c:v>5089.0238095238092</c:v>
                </c:pt>
                <c:pt idx="151" formatCode="_(* #,##0_);_(* \(#,##0\);_(* &quot;-&quot;??_);_(@_)">
                  <c:v>5089.0238095238092</c:v>
                </c:pt>
                <c:pt idx="152" formatCode="_(* #,##0_);_(* \(#,##0\);_(* &quot;-&quot;??_);_(@_)">
                  <c:v>5089.0238095238092</c:v>
                </c:pt>
                <c:pt idx="153" formatCode="_(* #,##0_);_(* \(#,##0\);_(* &quot;-&quot;??_);_(@_)">
                  <c:v>5089.0238095238092</c:v>
                </c:pt>
                <c:pt idx="154" formatCode="_(* #,##0_);_(* \(#,##0\);_(* &quot;-&quot;??_);_(@_)">
                  <c:v>5089.0238095238092</c:v>
                </c:pt>
                <c:pt idx="155" formatCode="_(* #,##0_);_(* \(#,##0\);_(* &quot;-&quot;??_);_(@_)">
                  <c:v>5089.0238095238092</c:v>
                </c:pt>
                <c:pt idx="156" formatCode="_(* #,##0_);_(* \(#,##0\);_(* &quot;-&quot;??_);_(@_)">
                  <c:v>5089.0238095238092</c:v>
                </c:pt>
                <c:pt idx="157" formatCode="_(* #,##0_);_(* \(#,##0\);_(* &quot;-&quot;??_);_(@_)">
                  <c:v>5089.0238095238092</c:v>
                </c:pt>
                <c:pt idx="158" formatCode="_(* #,##0_);_(* \(#,##0\);_(* &quot;-&quot;??_);_(@_)">
                  <c:v>5089.0238095238092</c:v>
                </c:pt>
                <c:pt idx="159" formatCode="_(* #,##0_);_(* \(#,##0\);_(* &quot;-&quot;??_);_(@_)">
                  <c:v>5089.0238095238092</c:v>
                </c:pt>
                <c:pt idx="160" formatCode="_(* #,##0_);_(* \(#,##0\);_(* &quot;-&quot;??_);_(@_)">
                  <c:v>5089.0238095238092</c:v>
                </c:pt>
                <c:pt idx="161" formatCode="_(* #,##0_);_(* \(#,##0\);_(* &quot;-&quot;??_);_(@_)">
                  <c:v>5089.0238095238092</c:v>
                </c:pt>
                <c:pt idx="162" formatCode="_(* #,##0_);_(* \(#,##0\);_(* &quot;-&quot;??_);_(@_)">
                  <c:v>5089.0238095238092</c:v>
                </c:pt>
                <c:pt idx="163" formatCode="_(* #,##0_);_(* \(#,##0\);_(* &quot;-&quot;??_);_(@_)">
                  <c:v>5089.0238095238092</c:v>
                </c:pt>
                <c:pt idx="164" formatCode="_(* #,##0_);_(* \(#,##0\);_(* &quot;-&quot;??_);_(@_)">
                  <c:v>5089.0238095238092</c:v>
                </c:pt>
                <c:pt idx="165" formatCode="_(* #,##0_);_(* \(#,##0\);_(* &quot;-&quot;??_);_(@_)">
                  <c:v>5089.0238095238092</c:v>
                </c:pt>
                <c:pt idx="166" formatCode="_(* #,##0_);_(* \(#,##0\);_(* &quot;-&quot;??_);_(@_)">
                  <c:v>5089.0238095238092</c:v>
                </c:pt>
                <c:pt idx="167" formatCode="_(* #,##0_);_(* \(#,##0\);_(* &quot;-&quot;??_);_(@_)">
                  <c:v>5089.0238095238092</c:v>
                </c:pt>
                <c:pt idx="168" formatCode="_(* #,##0_);_(* \(#,##0\);_(* &quot;-&quot;??_);_(@_)">
                  <c:v>5089.0238095238092</c:v>
                </c:pt>
                <c:pt idx="169" formatCode="_(* #,##0_);_(* \(#,##0\);_(* &quot;-&quot;??_);_(@_)">
                  <c:v>5089.0238095238092</c:v>
                </c:pt>
                <c:pt idx="170" formatCode="_(* #,##0_);_(* \(#,##0\);_(* &quot;-&quot;??_);_(@_)">
                  <c:v>5089.0238095238092</c:v>
                </c:pt>
                <c:pt idx="171" formatCode="_(* #,##0_);_(* \(#,##0\);_(* &quot;-&quot;??_);_(@_)">
                  <c:v>5089.0238095238092</c:v>
                </c:pt>
                <c:pt idx="172" formatCode="_(* #,##0_);_(* \(#,##0\);_(* &quot;-&quot;??_);_(@_)">
                  <c:v>5089.0238095238092</c:v>
                </c:pt>
                <c:pt idx="173" formatCode="_(* #,##0_);_(* \(#,##0\);_(* &quot;-&quot;??_);_(@_)">
                  <c:v>5089.0238095238092</c:v>
                </c:pt>
                <c:pt idx="174" formatCode="_(* #,##0_);_(* \(#,##0\);_(* &quot;-&quot;??_);_(@_)">
                  <c:v>5089.0238095238092</c:v>
                </c:pt>
                <c:pt idx="175" formatCode="_(* #,##0_);_(* \(#,##0\);_(* &quot;-&quot;??_);_(@_)">
                  <c:v>5089.0238095238092</c:v>
                </c:pt>
                <c:pt idx="176" formatCode="_(* #,##0_);_(* \(#,##0\);_(* &quot;-&quot;??_);_(@_)">
                  <c:v>5089.0238095238092</c:v>
                </c:pt>
                <c:pt idx="177" formatCode="_(* #,##0_);_(* \(#,##0\);_(* &quot;-&quot;??_);_(@_)">
                  <c:v>5089.0238095238092</c:v>
                </c:pt>
                <c:pt idx="178" formatCode="_(* #,##0_);_(* \(#,##0\);_(* &quot;-&quot;??_);_(@_)">
                  <c:v>5089.0238095238092</c:v>
                </c:pt>
                <c:pt idx="179" formatCode="_(* #,##0_);_(* \(#,##0\);_(* &quot;-&quot;??_);_(@_)">
                  <c:v>5089.0238095238092</c:v>
                </c:pt>
                <c:pt idx="180" formatCode="_(* #,##0_);_(* \(#,##0\);_(* &quot;-&quot;??_);_(@_)">
                  <c:v>5089.0238095238092</c:v>
                </c:pt>
                <c:pt idx="181" formatCode="_(* #,##0_);_(* \(#,##0\);_(* &quot;-&quot;??_);_(@_)">
                  <c:v>5089.0238095238092</c:v>
                </c:pt>
                <c:pt idx="182" formatCode="_(* #,##0_);_(* \(#,##0\);_(* &quot;-&quot;??_);_(@_)">
                  <c:v>5089.0238095238092</c:v>
                </c:pt>
                <c:pt idx="183" formatCode="_(* #,##0_);_(* \(#,##0\);_(* &quot;-&quot;??_);_(@_)">
                  <c:v>5089.0238095238092</c:v>
                </c:pt>
                <c:pt idx="184" formatCode="_(* #,##0_);_(* \(#,##0\);_(* &quot;-&quot;??_);_(@_)">
                  <c:v>5089.0238095238092</c:v>
                </c:pt>
                <c:pt idx="185" formatCode="_(* #,##0_);_(* \(#,##0\);_(* &quot;-&quot;??_);_(@_)">
                  <c:v>5089.0238095238092</c:v>
                </c:pt>
                <c:pt idx="186" formatCode="_(* #,##0_);_(* \(#,##0\);_(* &quot;-&quot;??_);_(@_)">
                  <c:v>5089.0238095238092</c:v>
                </c:pt>
                <c:pt idx="187" formatCode="_(* #,##0_);_(* \(#,##0\);_(* &quot;-&quot;??_);_(@_)">
                  <c:v>5089.0238095238092</c:v>
                </c:pt>
                <c:pt idx="188" formatCode="_(* #,##0_);_(* \(#,##0\);_(* &quot;-&quot;??_);_(@_)">
                  <c:v>5089.0238095238092</c:v>
                </c:pt>
                <c:pt idx="189" formatCode="_(* #,##0_);_(* \(#,##0\);_(* &quot;-&quot;??_);_(@_)">
                  <c:v>5089.0238095238092</c:v>
                </c:pt>
                <c:pt idx="190" formatCode="_(* #,##0_);_(* \(#,##0\);_(* &quot;-&quot;??_);_(@_)">
                  <c:v>5089.0238095238092</c:v>
                </c:pt>
                <c:pt idx="191" formatCode="_(* #,##0_);_(* \(#,##0\);_(* &quot;-&quot;??_);_(@_)">
                  <c:v>5089.0238095238092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AD9-4FC2-8767-D397F67ED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261"/>
          <c:min val="4343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6"/>
        <c:majorTimeUnit val="months"/>
      </c:dateAx>
      <c:valAx>
        <c:axId val="94210880"/>
        <c:scaling>
          <c:orientation val="minMax"/>
          <c:max val="7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82022064315132E-2"/>
          <c:y val="2.9646675514156968E-2"/>
          <c:w val="0.80374883978129252"/>
          <c:h val="0.69805783472656513"/>
        </c:manualLayout>
      </c:layout>
      <c:lineChart>
        <c:grouping val="standard"/>
        <c:varyColors val="0"/>
        <c:ser>
          <c:idx val="1"/>
          <c:order val="1"/>
          <c:tx>
            <c:strRef>
              <c:f>'EOCNacional vivienda'!$D$8</c:f>
              <c:strCache>
                <c:ptCount val="1"/>
                <c:pt idx="0">
                  <c:v>Prom. 12 meses</c:v>
                </c:pt>
              </c:strCache>
            </c:strRef>
          </c:tx>
          <c:spPr>
            <a:ln w="38100">
              <a:solidFill>
                <a:srgbClr val="002060"/>
              </a:solidFill>
              <a:prstDash val="sysDot"/>
            </a:ln>
          </c:spPr>
          <c:marker>
            <c:symbol val="none"/>
          </c:marker>
          <c:dPt>
            <c:idx val="223"/>
            <c:bubble3D val="0"/>
            <c:spPr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A68-4182-9AED-2D2996D86BB9}"/>
              </c:ext>
            </c:extLst>
          </c:dPt>
          <c:dLbls>
            <c:dLbl>
              <c:idx val="24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35-4227-8A63-1743B6DA55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cat>
            <c:numRef>
              <c:f>'EOCNacional vivienda'!$B$27:$B$282</c:f>
              <c:numCache>
                <c:formatCode>mmm\-yy</c:formatCode>
                <c:ptCount val="256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44562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</c:numCache>
            </c:numRef>
          </c:cat>
          <c:val>
            <c:numRef>
              <c:f>'EOCNacional vivienda'!$D$27:$D$282</c:f>
              <c:numCache>
                <c:formatCode>0.0</c:formatCode>
                <c:ptCount val="256"/>
                <c:pt idx="0">
                  <c:v>-2.6183333333333336</c:v>
                </c:pt>
                <c:pt idx="1">
                  <c:v>-2.5</c:v>
                </c:pt>
                <c:pt idx="2">
                  <c:v>-1.6866666666666668</c:v>
                </c:pt>
                <c:pt idx="3">
                  <c:v>-0.29999999999999988</c:v>
                </c:pt>
                <c:pt idx="4">
                  <c:v>0.49166666666666653</c:v>
                </c:pt>
                <c:pt idx="5">
                  <c:v>1.665</c:v>
                </c:pt>
                <c:pt idx="6">
                  <c:v>1.8499999999999999</c:v>
                </c:pt>
                <c:pt idx="7">
                  <c:v>2.1175000000000002</c:v>
                </c:pt>
                <c:pt idx="8">
                  <c:v>3.3791666666666664</c:v>
                </c:pt>
                <c:pt idx="9">
                  <c:v>4.5633333333333335</c:v>
                </c:pt>
                <c:pt idx="10">
                  <c:v>5.9983333333333322</c:v>
                </c:pt>
                <c:pt idx="11">
                  <c:v>7.435833333333334</c:v>
                </c:pt>
                <c:pt idx="12">
                  <c:v>8.5750000000000011</c:v>
                </c:pt>
                <c:pt idx="13">
                  <c:v>9.4983333333333331</c:v>
                </c:pt>
                <c:pt idx="14">
                  <c:v>10.093333333333334</c:v>
                </c:pt>
                <c:pt idx="15">
                  <c:v>10.220833333333333</c:v>
                </c:pt>
                <c:pt idx="16">
                  <c:v>9.8016666666666676</c:v>
                </c:pt>
                <c:pt idx="17">
                  <c:v>10.058333333333332</c:v>
                </c:pt>
                <c:pt idx="18">
                  <c:v>10.663333333333332</c:v>
                </c:pt>
                <c:pt idx="19">
                  <c:v>11.171666666666667</c:v>
                </c:pt>
                <c:pt idx="20">
                  <c:v>11.113333333333332</c:v>
                </c:pt>
                <c:pt idx="21">
                  <c:v>10.694999999999999</c:v>
                </c:pt>
                <c:pt idx="22">
                  <c:v>11.260833333333332</c:v>
                </c:pt>
                <c:pt idx="23">
                  <c:v>10.594166666666666</c:v>
                </c:pt>
                <c:pt idx="24">
                  <c:v>11.188333333333333</c:v>
                </c:pt>
                <c:pt idx="25">
                  <c:v>12.046666666666667</c:v>
                </c:pt>
                <c:pt idx="26">
                  <c:v>12.621666666666668</c:v>
                </c:pt>
                <c:pt idx="27">
                  <c:v>14.978333333333333</c:v>
                </c:pt>
                <c:pt idx="28">
                  <c:v>16.653333333333336</c:v>
                </c:pt>
                <c:pt idx="29">
                  <c:v>17.335833333333337</c:v>
                </c:pt>
                <c:pt idx="30">
                  <c:v>18.826666666666664</c:v>
                </c:pt>
                <c:pt idx="31">
                  <c:v>19.043333333333333</c:v>
                </c:pt>
                <c:pt idx="32">
                  <c:v>20.114166666666666</c:v>
                </c:pt>
                <c:pt idx="33">
                  <c:v>20.977500000000003</c:v>
                </c:pt>
                <c:pt idx="34">
                  <c:v>22.330833333333334</c:v>
                </c:pt>
                <c:pt idx="35">
                  <c:v>25.018333333333331</c:v>
                </c:pt>
                <c:pt idx="36">
                  <c:v>27.475833333333338</c:v>
                </c:pt>
                <c:pt idx="37">
                  <c:v>28.980833333333337</c:v>
                </c:pt>
                <c:pt idx="38">
                  <c:v>31.430833333333339</c:v>
                </c:pt>
                <c:pt idx="39">
                  <c:v>31.708333333333339</c:v>
                </c:pt>
                <c:pt idx="40">
                  <c:v>33.648333333333333</c:v>
                </c:pt>
                <c:pt idx="41">
                  <c:v>35.521666666666668</c:v>
                </c:pt>
                <c:pt idx="42">
                  <c:v>36.725000000000001</c:v>
                </c:pt>
                <c:pt idx="43">
                  <c:v>39.302500000000002</c:v>
                </c:pt>
                <c:pt idx="44">
                  <c:v>40.869999999999997</c:v>
                </c:pt>
                <c:pt idx="45">
                  <c:v>42.506666666666668</c:v>
                </c:pt>
                <c:pt idx="46">
                  <c:v>42.68</c:v>
                </c:pt>
                <c:pt idx="47">
                  <c:v>42.813333333333333</c:v>
                </c:pt>
                <c:pt idx="48">
                  <c:v>40.971666666666671</c:v>
                </c:pt>
                <c:pt idx="49">
                  <c:v>40.592500000000001</c:v>
                </c:pt>
                <c:pt idx="50">
                  <c:v>39.324166666666663</c:v>
                </c:pt>
                <c:pt idx="51">
                  <c:v>39.328333333333326</c:v>
                </c:pt>
                <c:pt idx="52">
                  <c:v>39.04999999999999</c:v>
                </c:pt>
                <c:pt idx="53">
                  <c:v>38.957499999999989</c:v>
                </c:pt>
                <c:pt idx="54">
                  <c:v>38.294166666666662</c:v>
                </c:pt>
                <c:pt idx="55">
                  <c:v>37.108333333333327</c:v>
                </c:pt>
                <c:pt idx="56">
                  <c:v>36.316666666666663</c:v>
                </c:pt>
                <c:pt idx="57">
                  <c:v>35.06666666666667</c:v>
                </c:pt>
                <c:pt idx="58">
                  <c:v>33.933333333333337</c:v>
                </c:pt>
                <c:pt idx="59">
                  <c:v>32.75</c:v>
                </c:pt>
                <c:pt idx="60">
                  <c:v>32.366666666666667</c:v>
                </c:pt>
                <c:pt idx="61">
                  <c:v>30.241666666666664</c:v>
                </c:pt>
                <c:pt idx="62">
                  <c:v>28.808333333333334</c:v>
                </c:pt>
                <c:pt idx="63">
                  <c:v>26.558333333333326</c:v>
                </c:pt>
                <c:pt idx="64">
                  <c:v>24.575000000000003</c:v>
                </c:pt>
                <c:pt idx="65">
                  <c:v>22.939166666666669</c:v>
                </c:pt>
                <c:pt idx="66">
                  <c:v>19.912500000000001</c:v>
                </c:pt>
                <c:pt idx="67">
                  <c:v>18.295833333333331</c:v>
                </c:pt>
                <c:pt idx="68">
                  <c:v>17.220833333333335</c:v>
                </c:pt>
                <c:pt idx="69">
                  <c:v>15.474166666666667</c:v>
                </c:pt>
                <c:pt idx="70">
                  <c:v>13.54</c:v>
                </c:pt>
                <c:pt idx="71">
                  <c:v>11.758333333333331</c:v>
                </c:pt>
                <c:pt idx="72">
                  <c:v>10.595833333333333</c:v>
                </c:pt>
                <c:pt idx="73">
                  <c:v>11.164166666666667</c:v>
                </c:pt>
                <c:pt idx="74">
                  <c:v>12.354166666666666</c:v>
                </c:pt>
                <c:pt idx="75">
                  <c:v>13.739166666666668</c:v>
                </c:pt>
                <c:pt idx="76">
                  <c:v>14.173333333333332</c:v>
                </c:pt>
                <c:pt idx="77">
                  <c:v>14.343333333333334</c:v>
                </c:pt>
                <c:pt idx="78">
                  <c:v>15.733333333333334</c:v>
                </c:pt>
                <c:pt idx="79">
                  <c:v>16.699166666666667</c:v>
                </c:pt>
                <c:pt idx="80">
                  <c:v>17.127500000000001</c:v>
                </c:pt>
                <c:pt idx="81">
                  <c:v>18.764166666666672</c:v>
                </c:pt>
                <c:pt idx="82">
                  <c:v>20.415000000000003</c:v>
                </c:pt>
                <c:pt idx="83">
                  <c:v>22.285833333333333</c:v>
                </c:pt>
                <c:pt idx="84">
                  <c:v>23.950833333333335</c:v>
                </c:pt>
                <c:pt idx="85">
                  <c:v>25.197500000000005</c:v>
                </c:pt>
                <c:pt idx="86">
                  <c:v>25.233333333333338</c:v>
                </c:pt>
                <c:pt idx="87">
                  <c:v>26.095833333333335</c:v>
                </c:pt>
                <c:pt idx="88">
                  <c:v>27.330896761200506</c:v>
                </c:pt>
                <c:pt idx="89">
                  <c:v>28.068452678291568</c:v>
                </c:pt>
                <c:pt idx="90">
                  <c:v>29.684389851355011</c:v>
                </c:pt>
                <c:pt idx="91">
                  <c:v>29.719430150553844</c:v>
                </c:pt>
                <c:pt idx="92">
                  <c:v>30.470145152317926</c:v>
                </c:pt>
                <c:pt idx="93">
                  <c:v>31.539211539420254</c:v>
                </c:pt>
                <c:pt idx="94">
                  <c:v>32.583316404635561</c:v>
                </c:pt>
                <c:pt idx="95">
                  <c:v>32.160816404635561</c:v>
                </c:pt>
                <c:pt idx="96">
                  <c:v>30.87546186020192</c:v>
                </c:pt>
                <c:pt idx="97">
                  <c:v>31.565290495960184</c:v>
                </c:pt>
                <c:pt idx="98">
                  <c:v>32.309040749098003</c:v>
                </c:pt>
                <c:pt idx="99">
                  <c:v>32.04144390168134</c:v>
                </c:pt>
                <c:pt idx="100">
                  <c:v>32.390591456748595</c:v>
                </c:pt>
                <c:pt idx="101">
                  <c:v>32.365288636859852</c:v>
                </c:pt>
                <c:pt idx="102">
                  <c:v>31.438184412790644</c:v>
                </c:pt>
                <c:pt idx="103">
                  <c:v>31.942326839269594</c:v>
                </c:pt>
                <c:pt idx="104">
                  <c:v>32.592556833825114</c:v>
                </c:pt>
                <c:pt idx="105">
                  <c:v>32.703286496432753</c:v>
                </c:pt>
                <c:pt idx="106">
                  <c:v>32.214780119534844</c:v>
                </c:pt>
                <c:pt idx="107">
                  <c:v>32.755583581381252</c:v>
                </c:pt>
                <c:pt idx="108">
                  <c:v>34.013448704071621</c:v>
                </c:pt>
                <c:pt idx="109">
                  <c:v>33.622289054550677</c:v>
                </c:pt>
                <c:pt idx="110">
                  <c:v>33.60200196524238</c:v>
                </c:pt>
                <c:pt idx="111">
                  <c:v>33.411807888317348</c:v>
                </c:pt>
                <c:pt idx="112">
                  <c:v>32.804081269544263</c:v>
                </c:pt>
                <c:pt idx="113">
                  <c:v>32.047992602478772</c:v>
                </c:pt>
                <c:pt idx="114">
                  <c:v>32.568735004423047</c:v>
                </c:pt>
                <c:pt idx="115">
                  <c:v>32.338718945411934</c:v>
                </c:pt>
                <c:pt idx="116">
                  <c:v>32.012096454122961</c:v>
                </c:pt>
                <c:pt idx="117">
                  <c:v>30.511361749759743</c:v>
                </c:pt>
                <c:pt idx="118">
                  <c:v>30.230763261442348</c:v>
                </c:pt>
                <c:pt idx="119">
                  <c:v>29.705208091890622</c:v>
                </c:pt>
                <c:pt idx="120">
                  <c:v>29.735392522803789</c:v>
                </c:pt>
                <c:pt idx="121">
                  <c:v>29.665231682893932</c:v>
                </c:pt>
                <c:pt idx="122">
                  <c:v>29.024877342227146</c:v>
                </c:pt>
                <c:pt idx="123">
                  <c:v>27.599076187311095</c:v>
                </c:pt>
                <c:pt idx="124">
                  <c:v>26.663996111903828</c:v>
                </c:pt>
                <c:pt idx="125">
                  <c:v>26.973401929364645</c:v>
                </c:pt>
                <c:pt idx="126">
                  <c:v>26.449092025692654</c:v>
                </c:pt>
                <c:pt idx="127">
                  <c:v>26.145100410504174</c:v>
                </c:pt>
                <c:pt idx="128">
                  <c:v>25.014950889770247</c:v>
                </c:pt>
                <c:pt idx="129">
                  <c:v>25.142248974481806</c:v>
                </c:pt>
                <c:pt idx="130">
                  <c:v>25.20249327240629</c:v>
                </c:pt>
                <c:pt idx="131">
                  <c:v>25.209097476779785</c:v>
                </c:pt>
                <c:pt idx="132">
                  <c:v>24.76530236784761</c:v>
                </c:pt>
                <c:pt idx="133">
                  <c:v>24.127965145212944</c:v>
                </c:pt>
                <c:pt idx="134">
                  <c:v>23.673228957909547</c:v>
                </c:pt>
                <c:pt idx="135">
                  <c:v>24.734321037167305</c:v>
                </c:pt>
                <c:pt idx="136">
                  <c:v>24.802092935079312</c:v>
                </c:pt>
                <c:pt idx="137">
                  <c:v>25.002007070153454</c:v>
                </c:pt>
                <c:pt idx="138">
                  <c:v>25.980311753649882</c:v>
                </c:pt>
                <c:pt idx="139">
                  <c:v>25.836709762599909</c:v>
                </c:pt>
                <c:pt idx="140">
                  <c:v>26.072399746493517</c:v>
                </c:pt>
                <c:pt idx="141">
                  <c:v>26.118365161371354</c:v>
                </c:pt>
                <c:pt idx="142">
                  <c:v>24.89153578797664</c:v>
                </c:pt>
                <c:pt idx="143">
                  <c:v>23.834857031285392</c:v>
                </c:pt>
                <c:pt idx="144">
                  <c:v>23.515123797714342</c:v>
                </c:pt>
                <c:pt idx="145">
                  <c:v>23.008952874021542</c:v>
                </c:pt>
                <c:pt idx="146">
                  <c:v>21.843397881431169</c:v>
                </c:pt>
                <c:pt idx="147">
                  <c:v>19.819675901712369</c:v>
                </c:pt>
                <c:pt idx="148">
                  <c:v>18.42383744828356</c:v>
                </c:pt>
                <c:pt idx="149">
                  <c:v>17.555076161184829</c:v>
                </c:pt>
                <c:pt idx="150">
                  <c:v>15.87384803515986</c:v>
                </c:pt>
                <c:pt idx="151">
                  <c:v>14.311443238630767</c:v>
                </c:pt>
                <c:pt idx="152">
                  <c:v>10.061580270440453</c:v>
                </c:pt>
                <c:pt idx="153">
                  <c:v>6.944255425504303</c:v>
                </c:pt>
                <c:pt idx="154">
                  <c:v>3.9941738343078712</c:v>
                </c:pt>
                <c:pt idx="155">
                  <c:v>2.4456667609976117</c:v>
                </c:pt>
                <c:pt idx="156">
                  <c:v>9.5666760997610734E-2</c:v>
                </c:pt>
                <c:pt idx="157">
                  <c:v>-1.6709999056690545</c:v>
                </c:pt>
                <c:pt idx="158">
                  <c:v>-4.3929842156046917</c:v>
                </c:pt>
                <c:pt idx="159">
                  <c:v>-5.6442622358858898</c:v>
                </c:pt>
                <c:pt idx="160">
                  <c:v>-6.2500999691231671</c:v>
                </c:pt>
                <c:pt idx="161">
                  <c:v>-7.3143230646962207</c:v>
                </c:pt>
                <c:pt idx="162">
                  <c:v>-8.3880736977238417</c:v>
                </c:pt>
                <c:pt idx="163">
                  <c:v>-8.9950749970631545</c:v>
                </c:pt>
                <c:pt idx="164">
                  <c:v>-8.6997889914030377</c:v>
                </c:pt>
                <c:pt idx="165">
                  <c:v>-8.5672861019734743</c:v>
                </c:pt>
                <c:pt idx="166">
                  <c:v>-8.1756194353068086</c:v>
                </c:pt>
                <c:pt idx="167">
                  <c:v>-7.4672861019734755</c:v>
                </c:pt>
                <c:pt idx="168">
                  <c:v>-7.7672861019734762</c:v>
                </c:pt>
                <c:pt idx="169">
                  <c:v>-8.2256194353068093</c:v>
                </c:pt>
                <c:pt idx="170">
                  <c:v>-6.3256194353068098</c:v>
                </c:pt>
                <c:pt idx="171">
                  <c:v>-5.2839527686401437</c:v>
                </c:pt>
                <c:pt idx="172">
                  <c:v>-4.9422861019734761</c:v>
                </c:pt>
                <c:pt idx="173">
                  <c:v>-5.067286101973477</c:v>
                </c:pt>
                <c:pt idx="174">
                  <c:v>-5.6892108070171785</c:v>
                </c:pt>
                <c:pt idx="175">
                  <c:v>-5.080544438243658</c:v>
                </c:pt>
                <c:pt idx="176">
                  <c:v>-3.2508304439037716</c:v>
                </c:pt>
                <c:pt idx="177">
                  <c:v>-1.2666666666666664</c:v>
                </c:pt>
                <c:pt idx="178">
                  <c:v>0.50000000000000011</c:v>
                </c:pt>
                <c:pt idx="179">
                  <c:v>0.70000000000000051</c:v>
                </c:pt>
                <c:pt idx="180">
                  <c:v>1.5583333333333333</c:v>
                </c:pt>
                <c:pt idx="181">
                  <c:v>3.1583333333333337</c:v>
                </c:pt>
                <c:pt idx="182">
                  <c:v>3.6833333333333331</c:v>
                </c:pt>
                <c:pt idx="183">
                  <c:v>3.7333333333333329</c:v>
                </c:pt>
                <c:pt idx="184">
                  <c:v>4.0083333333333337</c:v>
                </c:pt>
                <c:pt idx="185">
                  <c:v>4.1083333333333334</c:v>
                </c:pt>
                <c:pt idx="186">
                  <c:v>3.875</c:v>
                </c:pt>
                <c:pt idx="187">
                  <c:v>3.2666666666666671</c:v>
                </c:pt>
                <c:pt idx="188">
                  <c:v>3</c:v>
                </c:pt>
                <c:pt idx="189">
                  <c:v>2.2500000000000004</c:v>
                </c:pt>
                <c:pt idx="190">
                  <c:v>2.15</c:v>
                </c:pt>
                <c:pt idx="191">
                  <c:v>1.1249999999999998</c:v>
                </c:pt>
                <c:pt idx="192">
                  <c:v>0.76666666666666672</c:v>
                </c:pt>
                <c:pt idx="193">
                  <c:v>-0.39166666666666677</c:v>
                </c:pt>
                <c:pt idx="194">
                  <c:v>-0.66666666666666663</c:v>
                </c:pt>
                <c:pt idx="195">
                  <c:v>-0.66666666666666663</c:v>
                </c:pt>
                <c:pt idx="196">
                  <c:v>-0.9750000000000002</c:v>
                </c:pt>
                <c:pt idx="197">
                  <c:v>-1.0583333333333336</c:v>
                </c:pt>
                <c:pt idx="198">
                  <c:v>-0.91666666666666685</c:v>
                </c:pt>
                <c:pt idx="199">
                  <c:v>-1.2583333333333335</c:v>
                </c:pt>
                <c:pt idx="200">
                  <c:v>-0.94999999999999984</c:v>
                </c:pt>
                <c:pt idx="201">
                  <c:v>-1.1666666666666665</c:v>
                </c:pt>
                <c:pt idx="202">
                  <c:v>-4.1916666666666664</c:v>
                </c:pt>
                <c:pt idx="203">
                  <c:v>-8.5833333333333339</c:v>
                </c:pt>
                <c:pt idx="204">
                  <c:v>-11.725</c:v>
                </c:pt>
                <c:pt idx="205">
                  <c:v>-14.558333333333335</c:v>
                </c:pt>
                <c:pt idx="206">
                  <c:v>-17.633333333333333</c:v>
                </c:pt>
                <c:pt idx="207">
                  <c:v>-19.616666666666667</c:v>
                </c:pt>
                <c:pt idx="208">
                  <c:v>-21.366666666666671</c:v>
                </c:pt>
                <c:pt idx="209">
                  <c:v>-22.175000000000001</c:v>
                </c:pt>
                <c:pt idx="210">
                  <c:v>-22.391666666666669</c:v>
                </c:pt>
                <c:pt idx="211">
                  <c:v>-22.183333333333326</c:v>
                </c:pt>
                <c:pt idx="212">
                  <c:v>-23.549999999999997</c:v>
                </c:pt>
                <c:pt idx="213">
                  <c:v>-24.658333333333331</c:v>
                </c:pt>
                <c:pt idx="214">
                  <c:v>-22.324999999999999</c:v>
                </c:pt>
                <c:pt idx="215">
                  <c:v>-18.45</c:v>
                </c:pt>
                <c:pt idx="216">
                  <c:v>-18.091666666666669</c:v>
                </c:pt>
                <c:pt idx="217">
                  <c:v>-17.241666666666671</c:v>
                </c:pt>
                <c:pt idx="218">
                  <c:v>-14.833333333333334</c:v>
                </c:pt>
                <c:pt idx="219">
                  <c:v>-13.508333333333333</c:v>
                </c:pt>
                <c:pt idx="220">
                  <c:v>-12.116666666666667</c:v>
                </c:pt>
                <c:pt idx="221">
                  <c:v>-11.750000000000002</c:v>
                </c:pt>
                <c:pt idx="222">
                  <c:v>-12.058333333333335</c:v>
                </c:pt>
                <c:pt idx="223">
                  <c:v>-12.616666666666667</c:v>
                </c:pt>
                <c:pt idx="224">
                  <c:v>-12.149999999999999</c:v>
                </c:pt>
                <c:pt idx="225">
                  <c:v>-12.324999999999998</c:v>
                </c:pt>
                <c:pt idx="226">
                  <c:v>-13.083333333333334</c:v>
                </c:pt>
                <c:pt idx="227">
                  <c:v>-13.649999999999999</c:v>
                </c:pt>
                <c:pt idx="228">
                  <c:v>-13.200000000000001</c:v>
                </c:pt>
                <c:pt idx="229">
                  <c:v>-12.725</c:v>
                </c:pt>
                <c:pt idx="230">
                  <c:v>-15.424999999999997</c:v>
                </c:pt>
                <c:pt idx="231">
                  <c:v>-17.425000000000001</c:v>
                </c:pt>
                <c:pt idx="232">
                  <c:v>-19.974999999999998</c:v>
                </c:pt>
                <c:pt idx="233">
                  <c:v>-22.708333333333332</c:v>
                </c:pt>
                <c:pt idx="234">
                  <c:v>-25.183333333333334</c:v>
                </c:pt>
                <c:pt idx="235">
                  <c:v>-28.075000000000003</c:v>
                </c:pt>
                <c:pt idx="236">
                  <c:v>-31.575000000000003</c:v>
                </c:pt>
                <c:pt idx="237">
                  <c:v>-34.35</c:v>
                </c:pt>
                <c:pt idx="238">
                  <c:v>-36.733333333333334</c:v>
                </c:pt>
                <c:pt idx="239">
                  <c:v>-39.025000000000006</c:v>
                </c:pt>
                <c:pt idx="240">
                  <c:v>-40.016666666666673</c:v>
                </c:pt>
                <c:pt idx="241">
                  <c:v>-42.125</c:v>
                </c:pt>
                <c:pt idx="242">
                  <c:v>-42.491666666666667</c:v>
                </c:pt>
                <c:pt idx="243">
                  <c:v>-43.833333333333336</c:v>
                </c:pt>
                <c:pt idx="244">
                  <c:v>-45.858333333333327</c:v>
                </c:pt>
                <c:pt idx="245">
                  <c:v>-46.625</c:v>
                </c:pt>
                <c:pt idx="246">
                  <c:v>-46.274999999999999</c:v>
                </c:pt>
                <c:pt idx="247">
                  <c:v>-46.25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A68-4182-9AED-2D2996D86BB9}"/>
            </c:ext>
          </c:extLst>
        </c:ser>
        <c:ser>
          <c:idx val="0"/>
          <c:order val="0"/>
          <c:tx>
            <c:strRef>
              <c:f>'EOCNacional vivienda'!$C$8</c:f>
              <c:strCache>
                <c:ptCount val="1"/>
                <c:pt idx="0">
                  <c:v>Balance Encuesta</c:v>
                </c:pt>
              </c:strCache>
            </c:strRef>
          </c:tx>
          <c:spPr>
            <a:ln w="28575">
              <a:solidFill>
                <a:srgbClr val="535353">
                  <a:lumMod val="40000"/>
                  <a:lumOff val="60000"/>
                </a:srgbClr>
              </a:solidFill>
            </a:ln>
          </c:spPr>
          <c:marker>
            <c:symbol val="none"/>
          </c:marker>
          <c:dLbls>
            <c:dLbl>
              <c:idx val="24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35-4227-8A63-1743B6DA55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cat>
            <c:numRef>
              <c:f>'EOCNacional vivienda'!$B$27:$B$282</c:f>
              <c:numCache>
                <c:formatCode>mmm\-yy</c:formatCode>
                <c:ptCount val="256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44562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</c:numCache>
            </c:numRef>
          </c:cat>
          <c:val>
            <c:numRef>
              <c:f>'EOCNacional vivienda'!$C$27:$C$282</c:f>
              <c:numCache>
                <c:formatCode>0.0</c:formatCode>
                <c:ptCount val="256"/>
                <c:pt idx="0">
                  <c:v>0.31</c:v>
                </c:pt>
                <c:pt idx="1">
                  <c:v>1.1100000000000001</c:v>
                </c:pt>
                <c:pt idx="2">
                  <c:v>4.68</c:v>
                </c:pt>
                <c:pt idx="3">
                  <c:v>5.71</c:v>
                </c:pt>
                <c:pt idx="4">
                  <c:v>6.39</c:v>
                </c:pt>
                <c:pt idx="5">
                  <c:v>5.36</c:v>
                </c:pt>
                <c:pt idx="6">
                  <c:v>2.97</c:v>
                </c:pt>
                <c:pt idx="7">
                  <c:v>5</c:v>
                </c:pt>
                <c:pt idx="8">
                  <c:v>10.94</c:v>
                </c:pt>
                <c:pt idx="9">
                  <c:v>17.12</c:v>
                </c:pt>
                <c:pt idx="10">
                  <c:v>14.49</c:v>
                </c:pt>
                <c:pt idx="11">
                  <c:v>15.15</c:v>
                </c:pt>
                <c:pt idx="12">
                  <c:v>13.98</c:v>
                </c:pt>
                <c:pt idx="13">
                  <c:v>12.19</c:v>
                </c:pt>
                <c:pt idx="14">
                  <c:v>11.82</c:v>
                </c:pt>
                <c:pt idx="15">
                  <c:v>7.24</c:v>
                </c:pt>
                <c:pt idx="16">
                  <c:v>1.36</c:v>
                </c:pt>
                <c:pt idx="17">
                  <c:v>8.44</c:v>
                </c:pt>
                <c:pt idx="18">
                  <c:v>10.23</c:v>
                </c:pt>
                <c:pt idx="19">
                  <c:v>11.1</c:v>
                </c:pt>
                <c:pt idx="20">
                  <c:v>10.24</c:v>
                </c:pt>
                <c:pt idx="21">
                  <c:v>12.1</c:v>
                </c:pt>
                <c:pt idx="22">
                  <c:v>21.28</c:v>
                </c:pt>
                <c:pt idx="23">
                  <c:v>7.15</c:v>
                </c:pt>
                <c:pt idx="24">
                  <c:v>21.11</c:v>
                </c:pt>
                <c:pt idx="25">
                  <c:v>22.49</c:v>
                </c:pt>
                <c:pt idx="26">
                  <c:v>18.72</c:v>
                </c:pt>
                <c:pt idx="27">
                  <c:v>35.520000000000003</c:v>
                </c:pt>
                <c:pt idx="28">
                  <c:v>21.46</c:v>
                </c:pt>
                <c:pt idx="29">
                  <c:v>16.63</c:v>
                </c:pt>
                <c:pt idx="30">
                  <c:v>28.12</c:v>
                </c:pt>
                <c:pt idx="31">
                  <c:v>13.7</c:v>
                </c:pt>
                <c:pt idx="32">
                  <c:v>23.09</c:v>
                </c:pt>
                <c:pt idx="33">
                  <c:v>22.46</c:v>
                </c:pt>
                <c:pt idx="34">
                  <c:v>37.520000000000003</c:v>
                </c:pt>
                <c:pt idx="35">
                  <c:v>39.4</c:v>
                </c:pt>
                <c:pt idx="36">
                  <c:v>50.6</c:v>
                </c:pt>
                <c:pt idx="37">
                  <c:v>40.549999999999997</c:v>
                </c:pt>
                <c:pt idx="38">
                  <c:v>48.12</c:v>
                </c:pt>
                <c:pt idx="39">
                  <c:v>38.85</c:v>
                </c:pt>
                <c:pt idx="40">
                  <c:v>44.74</c:v>
                </c:pt>
                <c:pt idx="41">
                  <c:v>39.11</c:v>
                </c:pt>
                <c:pt idx="42">
                  <c:v>42.56</c:v>
                </c:pt>
                <c:pt idx="43">
                  <c:v>44.63</c:v>
                </c:pt>
                <c:pt idx="44">
                  <c:v>41.9</c:v>
                </c:pt>
                <c:pt idx="45">
                  <c:v>42.1</c:v>
                </c:pt>
                <c:pt idx="46">
                  <c:v>39.6</c:v>
                </c:pt>
                <c:pt idx="47">
                  <c:v>41</c:v>
                </c:pt>
                <c:pt idx="48">
                  <c:v>28.5</c:v>
                </c:pt>
                <c:pt idx="49">
                  <c:v>36</c:v>
                </c:pt>
                <c:pt idx="50">
                  <c:v>32.9</c:v>
                </c:pt>
                <c:pt idx="51">
                  <c:v>38.9</c:v>
                </c:pt>
                <c:pt idx="52">
                  <c:v>41.4</c:v>
                </c:pt>
                <c:pt idx="53">
                  <c:v>38</c:v>
                </c:pt>
                <c:pt idx="54">
                  <c:v>34.6</c:v>
                </c:pt>
                <c:pt idx="55">
                  <c:v>30.4</c:v>
                </c:pt>
                <c:pt idx="56">
                  <c:v>32.4</c:v>
                </c:pt>
                <c:pt idx="57">
                  <c:v>27.1</c:v>
                </c:pt>
                <c:pt idx="58">
                  <c:v>26</c:v>
                </c:pt>
                <c:pt idx="59">
                  <c:v>26.8</c:v>
                </c:pt>
                <c:pt idx="60">
                  <c:v>23.9</c:v>
                </c:pt>
                <c:pt idx="61">
                  <c:v>10.5</c:v>
                </c:pt>
                <c:pt idx="62">
                  <c:v>15.7</c:v>
                </c:pt>
                <c:pt idx="63">
                  <c:v>11.9</c:v>
                </c:pt>
                <c:pt idx="64">
                  <c:v>17.600000000000001</c:v>
                </c:pt>
                <c:pt idx="65">
                  <c:v>18.37</c:v>
                </c:pt>
                <c:pt idx="66">
                  <c:v>-1.720000000000006</c:v>
                </c:pt>
                <c:pt idx="67">
                  <c:v>11</c:v>
                </c:pt>
                <c:pt idx="68">
                  <c:v>19.5</c:v>
                </c:pt>
                <c:pt idx="69">
                  <c:v>6.14</c:v>
                </c:pt>
                <c:pt idx="70">
                  <c:v>2.79</c:v>
                </c:pt>
                <c:pt idx="71">
                  <c:v>5.42</c:v>
                </c:pt>
                <c:pt idx="72">
                  <c:v>9.9499999999999993</c:v>
                </c:pt>
                <c:pt idx="73">
                  <c:v>17.32</c:v>
                </c:pt>
                <c:pt idx="74">
                  <c:v>29.98</c:v>
                </c:pt>
                <c:pt idx="75">
                  <c:v>28.52</c:v>
                </c:pt>
                <c:pt idx="76">
                  <c:v>22.81</c:v>
                </c:pt>
                <c:pt idx="77">
                  <c:v>20.41</c:v>
                </c:pt>
                <c:pt idx="78">
                  <c:v>14.96</c:v>
                </c:pt>
                <c:pt idx="79">
                  <c:v>22.59</c:v>
                </c:pt>
                <c:pt idx="80">
                  <c:v>24.64</c:v>
                </c:pt>
                <c:pt idx="81">
                  <c:v>25.78</c:v>
                </c:pt>
                <c:pt idx="82">
                  <c:v>22.6</c:v>
                </c:pt>
                <c:pt idx="83">
                  <c:v>27.870000000000005</c:v>
                </c:pt>
                <c:pt idx="84">
                  <c:v>29.93</c:v>
                </c:pt>
                <c:pt idx="85">
                  <c:v>32.280000000000008</c:v>
                </c:pt>
                <c:pt idx="86">
                  <c:v>30.410000000000004</c:v>
                </c:pt>
                <c:pt idx="87">
                  <c:v>38.870000000000005</c:v>
                </c:pt>
                <c:pt idx="88">
                  <c:v>37.630761134406015</c:v>
                </c:pt>
                <c:pt idx="89">
                  <c:v>29.26067100509286</c:v>
                </c:pt>
                <c:pt idx="90">
                  <c:v>34.351246076761242</c:v>
                </c:pt>
                <c:pt idx="91">
                  <c:v>23.010483590386009</c:v>
                </c:pt>
                <c:pt idx="92">
                  <c:v>33.648580021169003</c:v>
                </c:pt>
                <c:pt idx="93">
                  <c:v>38.608796645227997</c:v>
                </c:pt>
                <c:pt idx="94">
                  <c:v>35.129258382583686</c:v>
                </c:pt>
                <c:pt idx="95">
                  <c:v>22.8</c:v>
                </c:pt>
                <c:pt idx="96">
                  <c:v>14.505745466796213</c:v>
                </c:pt>
                <c:pt idx="97">
                  <c:v>40.557943629099135</c:v>
                </c:pt>
                <c:pt idx="98">
                  <c:v>39.335003037653784</c:v>
                </c:pt>
                <c:pt idx="99">
                  <c:v>35.658837831000007</c:v>
                </c:pt>
                <c:pt idx="100">
                  <c:v>41.820531795213185</c:v>
                </c:pt>
                <c:pt idx="101">
                  <c:v>28.957037166427888</c:v>
                </c:pt>
                <c:pt idx="102">
                  <c:v>23.225995387930844</c:v>
                </c:pt>
                <c:pt idx="103">
                  <c:v>29.060192708133393</c:v>
                </c:pt>
                <c:pt idx="104">
                  <c:v>41.451339955835302</c:v>
                </c:pt>
                <c:pt idx="105">
                  <c:v>39.937552596519623</c:v>
                </c:pt>
                <c:pt idx="106">
                  <c:v>29.267181859808723</c:v>
                </c:pt>
                <c:pt idx="107">
                  <c:v>29.289641542156922</c:v>
                </c:pt>
                <c:pt idx="108">
                  <c:v>29.600126939080688</c:v>
                </c:pt>
                <c:pt idx="109">
                  <c:v>35.864027834847789</c:v>
                </c:pt>
                <c:pt idx="110">
                  <c:v>39.091557965954252</c:v>
                </c:pt>
                <c:pt idx="111">
                  <c:v>33.376508907899627</c:v>
                </c:pt>
                <c:pt idx="112">
                  <c:v>34.527812369936157</c:v>
                </c:pt>
                <c:pt idx="113">
                  <c:v>19.883973161641947</c:v>
                </c:pt>
                <c:pt idx="114">
                  <c:v>29.474904211262185</c:v>
                </c:pt>
                <c:pt idx="115">
                  <c:v>26.3</c:v>
                </c:pt>
                <c:pt idx="116">
                  <c:v>37.531870060367602</c:v>
                </c:pt>
                <c:pt idx="117">
                  <c:v>21.928736144161036</c:v>
                </c:pt>
                <c:pt idx="118">
                  <c:v>25.9</c:v>
                </c:pt>
                <c:pt idx="119">
                  <c:v>22.982979507536164</c:v>
                </c:pt>
                <c:pt idx="120">
                  <c:v>29.962340110038589</c:v>
                </c:pt>
                <c:pt idx="121">
                  <c:v>35.02209775592965</c:v>
                </c:pt>
                <c:pt idx="122">
                  <c:v>31.407305877952865</c:v>
                </c:pt>
                <c:pt idx="123">
                  <c:v>16.266895048906953</c:v>
                </c:pt>
                <c:pt idx="124">
                  <c:v>23.306851465048943</c:v>
                </c:pt>
                <c:pt idx="125">
                  <c:v>23.5968429711717</c:v>
                </c:pt>
                <c:pt idx="126">
                  <c:v>23.183185367198362</c:v>
                </c:pt>
                <c:pt idx="127">
                  <c:v>22.652100617738235</c:v>
                </c:pt>
                <c:pt idx="128">
                  <c:v>23.970075811560513</c:v>
                </c:pt>
                <c:pt idx="129">
                  <c:v>23.456313160699693</c:v>
                </c:pt>
                <c:pt idx="130">
                  <c:v>26.622931575093808</c:v>
                </c:pt>
                <c:pt idx="131">
                  <c:v>23.062229960018108</c:v>
                </c:pt>
                <c:pt idx="132">
                  <c:v>24.636798802852546</c:v>
                </c:pt>
                <c:pt idx="133">
                  <c:v>27.374051084313628</c:v>
                </c:pt>
                <c:pt idx="134">
                  <c:v>25.950471630312087</c:v>
                </c:pt>
                <c:pt idx="135">
                  <c:v>29</c:v>
                </c:pt>
                <c:pt idx="136">
                  <c:v>24.120114239993015</c:v>
                </c:pt>
                <c:pt idx="137">
                  <c:v>25.995812592061434</c:v>
                </c:pt>
                <c:pt idx="138">
                  <c:v>34.922841569155459</c:v>
                </c:pt>
                <c:pt idx="139">
                  <c:v>20.928876725138601</c:v>
                </c:pt>
                <c:pt idx="140">
                  <c:v>26.798355618283779</c:v>
                </c:pt>
                <c:pt idx="141">
                  <c:v>24.007898139233788</c:v>
                </c:pt>
                <c:pt idx="142">
                  <c:v>11.900979094357183</c:v>
                </c:pt>
                <c:pt idx="143">
                  <c:v>10.382084879723131</c:v>
                </c:pt>
                <c:pt idx="144">
                  <c:v>20.8</c:v>
                </c:pt>
                <c:pt idx="145">
                  <c:v>21.3</c:v>
                </c:pt>
                <c:pt idx="146">
                  <c:v>11.963811719227635</c:v>
                </c:pt>
                <c:pt idx="147">
                  <c:v>4.7153362433743879</c:v>
                </c:pt>
                <c:pt idx="148">
                  <c:v>7.3700527988473254</c:v>
                </c:pt>
                <c:pt idx="149">
                  <c:v>15.570677146876633</c:v>
                </c:pt>
                <c:pt idx="150">
                  <c:v>14.748104056855858</c:v>
                </c:pt>
                <c:pt idx="151">
                  <c:v>2.1800191667894993</c:v>
                </c:pt>
                <c:pt idx="152">
                  <c:v>-24.2</c:v>
                </c:pt>
                <c:pt idx="153">
                  <c:v>-13.4</c:v>
                </c:pt>
                <c:pt idx="154">
                  <c:v>-23.5</c:v>
                </c:pt>
                <c:pt idx="155">
                  <c:v>-8.1999999999999993</c:v>
                </c:pt>
                <c:pt idx="156">
                  <c:v>-7.4</c:v>
                </c:pt>
                <c:pt idx="157">
                  <c:v>0.1</c:v>
                </c:pt>
                <c:pt idx="158">
                  <c:v>-20.7</c:v>
                </c:pt>
                <c:pt idx="159">
                  <c:v>-10.3</c:v>
                </c:pt>
                <c:pt idx="160">
                  <c:v>0.1</c:v>
                </c:pt>
                <c:pt idx="161">
                  <c:v>2.8</c:v>
                </c:pt>
                <c:pt idx="162">
                  <c:v>1.8630964605244245</c:v>
                </c:pt>
                <c:pt idx="163">
                  <c:v>-5.1039964252822543</c:v>
                </c:pt>
                <c:pt idx="164">
                  <c:v>-20.656567932078616</c:v>
                </c:pt>
                <c:pt idx="165">
                  <c:v>-11.809965326845266</c:v>
                </c:pt>
                <c:pt idx="166" formatCode="General">
                  <c:v>-18.8</c:v>
                </c:pt>
                <c:pt idx="167" formatCode="General">
                  <c:v>0.3</c:v>
                </c:pt>
                <c:pt idx="168" formatCode="General">
                  <c:v>-11</c:v>
                </c:pt>
                <c:pt idx="169" formatCode="General">
                  <c:v>-5.4</c:v>
                </c:pt>
                <c:pt idx="170" formatCode="General">
                  <c:v>2.1</c:v>
                </c:pt>
                <c:pt idx="171" formatCode="General">
                  <c:v>2.2000000000000002</c:v>
                </c:pt>
                <c:pt idx="172" formatCode="General">
                  <c:v>4.2</c:v>
                </c:pt>
                <c:pt idx="173" formatCode="General">
                  <c:v>1.3</c:v>
                </c:pt>
                <c:pt idx="174" formatCode="General">
                  <c:v>-5.6</c:v>
                </c:pt>
                <c:pt idx="175" formatCode="General">
                  <c:v>2.2000000000000002</c:v>
                </c:pt>
                <c:pt idx="176" formatCode="General">
                  <c:v>1.3</c:v>
                </c:pt>
                <c:pt idx="177" formatCode="General">
                  <c:v>12</c:v>
                </c:pt>
                <c:pt idx="178" formatCode="General">
                  <c:v>2.4</c:v>
                </c:pt>
                <c:pt idx="179" formatCode="General">
                  <c:v>2.7</c:v>
                </c:pt>
                <c:pt idx="180" formatCode="General">
                  <c:v>-0.7</c:v>
                </c:pt>
                <c:pt idx="181" formatCode="General">
                  <c:v>13.8</c:v>
                </c:pt>
                <c:pt idx="182" formatCode="General">
                  <c:v>8.4</c:v>
                </c:pt>
                <c:pt idx="183" formatCode="General">
                  <c:v>2.8</c:v>
                </c:pt>
                <c:pt idx="184" formatCode="General">
                  <c:v>7.5</c:v>
                </c:pt>
                <c:pt idx="185" formatCode="General">
                  <c:v>2.5</c:v>
                </c:pt>
                <c:pt idx="186" formatCode="General">
                  <c:v>-8.4</c:v>
                </c:pt>
                <c:pt idx="187" formatCode="General">
                  <c:v>-5.0999999999999996</c:v>
                </c:pt>
                <c:pt idx="188" formatCode="General">
                  <c:v>-1.9</c:v>
                </c:pt>
                <c:pt idx="189">
                  <c:v>3</c:v>
                </c:pt>
                <c:pt idx="190" formatCode="General">
                  <c:v>1.2</c:v>
                </c:pt>
                <c:pt idx="191" formatCode="General">
                  <c:v>-9.6</c:v>
                </c:pt>
                <c:pt idx="192" formatCode="General">
                  <c:v>-5</c:v>
                </c:pt>
                <c:pt idx="193" formatCode="General">
                  <c:v>-0.1</c:v>
                </c:pt>
                <c:pt idx="194" formatCode="General">
                  <c:v>5.0999999999999996</c:v>
                </c:pt>
                <c:pt idx="195" formatCode="General">
                  <c:v>2.8</c:v>
                </c:pt>
                <c:pt idx="196" formatCode="General">
                  <c:v>3.8</c:v>
                </c:pt>
                <c:pt idx="197" formatCode="General">
                  <c:v>1.5</c:v>
                </c:pt>
                <c:pt idx="198" formatCode="General">
                  <c:v>-6.7</c:v>
                </c:pt>
                <c:pt idx="199" formatCode="General">
                  <c:v>-9.1999999999999993</c:v>
                </c:pt>
                <c:pt idx="200" formatCode="General">
                  <c:v>1.8</c:v>
                </c:pt>
                <c:pt idx="201" formatCode="General">
                  <c:v>0.4</c:v>
                </c:pt>
                <c:pt idx="202" formatCode="General">
                  <c:v>-35.1</c:v>
                </c:pt>
                <c:pt idx="203" formatCode="General">
                  <c:v>-62.3</c:v>
                </c:pt>
                <c:pt idx="204" formatCode="General">
                  <c:v>-42.7</c:v>
                </c:pt>
                <c:pt idx="205" formatCode="General">
                  <c:v>-34.1</c:v>
                </c:pt>
                <c:pt idx="206" formatCode="General">
                  <c:v>-31.8</c:v>
                </c:pt>
                <c:pt idx="207" formatCode="General">
                  <c:v>-21</c:v>
                </c:pt>
                <c:pt idx="208" formatCode="General">
                  <c:v>-17.2</c:v>
                </c:pt>
                <c:pt idx="209" formatCode="General">
                  <c:v>-8.1999999999999993</c:v>
                </c:pt>
                <c:pt idx="210" formatCode="General">
                  <c:v>-9.3000000000000007</c:v>
                </c:pt>
                <c:pt idx="211" formatCode="General">
                  <c:v>-6.7</c:v>
                </c:pt>
                <c:pt idx="212" formatCode="General">
                  <c:v>-14.6</c:v>
                </c:pt>
                <c:pt idx="213" formatCode="General">
                  <c:v>-12.9</c:v>
                </c:pt>
                <c:pt idx="214" formatCode="General">
                  <c:v>-7.1</c:v>
                </c:pt>
                <c:pt idx="215" formatCode="General">
                  <c:v>-15.8</c:v>
                </c:pt>
                <c:pt idx="216" formatCode="General">
                  <c:v>-38.4</c:v>
                </c:pt>
                <c:pt idx="217" formatCode="General">
                  <c:v>-23.9</c:v>
                </c:pt>
                <c:pt idx="218" formatCode="General">
                  <c:v>-2.9</c:v>
                </c:pt>
                <c:pt idx="219" formatCode="General">
                  <c:v>-5.0999999999999996</c:v>
                </c:pt>
                <c:pt idx="220" formatCode="General">
                  <c:v>-0.5</c:v>
                </c:pt>
                <c:pt idx="221" formatCode="General">
                  <c:v>-3.8</c:v>
                </c:pt>
                <c:pt idx="222" formatCode="General">
                  <c:v>-13</c:v>
                </c:pt>
                <c:pt idx="223" formatCode="General">
                  <c:v>-13.4</c:v>
                </c:pt>
                <c:pt idx="224">
                  <c:v>-9</c:v>
                </c:pt>
                <c:pt idx="225">
                  <c:v>-15</c:v>
                </c:pt>
                <c:pt idx="226" formatCode="General">
                  <c:v>-16.2</c:v>
                </c:pt>
                <c:pt idx="227" formatCode="General">
                  <c:v>-22.6</c:v>
                </c:pt>
                <c:pt idx="228">
                  <c:v>-33</c:v>
                </c:pt>
                <c:pt idx="229">
                  <c:v>-18.2</c:v>
                </c:pt>
                <c:pt idx="230">
                  <c:v>-35.299999999999997</c:v>
                </c:pt>
                <c:pt idx="231">
                  <c:v>-29.1</c:v>
                </c:pt>
                <c:pt idx="232">
                  <c:v>-31.1</c:v>
                </c:pt>
                <c:pt idx="233">
                  <c:v>-36.6</c:v>
                </c:pt>
                <c:pt idx="234">
                  <c:v>-42.7</c:v>
                </c:pt>
                <c:pt idx="235" formatCode="General">
                  <c:v>-48.1</c:v>
                </c:pt>
                <c:pt idx="236" formatCode="General">
                  <c:v>-51</c:v>
                </c:pt>
                <c:pt idx="237">
                  <c:v>-48.3</c:v>
                </c:pt>
                <c:pt idx="238">
                  <c:v>-44.8</c:v>
                </c:pt>
                <c:pt idx="239">
                  <c:v>-50.1</c:v>
                </c:pt>
                <c:pt idx="240">
                  <c:v>-44.9</c:v>
                </c:pt>
                <c:pt idx="241" formatCode="General">
                  <c:v>-43.5</c:v>
                </c:pt>
                <c:pt idx="242" formatCode="General">
                  <c:v>-39.700000000000003</c:v>
                </c:pt>
                <c:pt idx="243" formatCode="General">
                  <c:v>-45.2</c:v>
                </c:pt>
                <c:pt idx="244" formatCode="General">
                  <c:v>-55.4</c:v>
                </c:pt>
                <c:pt idx="245" formatCode="General">
                  <c:v>-45.8</c:v>
                </c:pt>
                <c:pt idx="246" formatCode="General">
                  <c:v>-38.5</c:v>
                </c:pt>
                <c:pt idx="247" formatCode="General">
                  <c:v>-47.8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A68-4182-9AED-2D2996D86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133376"/>
        <c:axId val="108938368"/>
      </c:lineChart>
      <c:dateAx>
        <c:axId val="124133376"/>
        <c:scaling>
          <c:orientation val="minMax"/>
          <c:max val="45231"/>
          <c:min val="43405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>
                <a:effectLst/>
              </a:defRPr>
            </a:pPr>
            <a:endParaRPr lang="es-CO"/>
          </a:p>
        </c:txPr>
        <c:crossAx val="108938368"/>
        <c:crosses val="autoZero"/>
        <c:auto val="1"/>
        <c:lblOffset val="100"/>
        <c:baseTimeUnit val="months"/>
        <c:majorUnit val="6"/>
        <c:majorTimeUnit val="months"/>
      </c:dateAx>
      <c:valAx>
        <c:axId val="108938368"/>
        <c:scaling>
          <c:orientation val="minMax"/>
          <c:max val="22"/>
          <c:min val="-71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s-CO"/>
          </a:p>
        </c:txPr>
        <c:crossAx val="124133376"/>
        <c:crosses val="autoZero"/>
        <c:crossBetween val="between"/>
        <c:majorUnit val="11"/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9.716470562791267E-2"/>
          <c:y val="0.93496793129581801"/>
          <c:w val="0.89851590179199958"/>
          <c:h val="6.5032068704182044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/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 algn="ctr">
        <a:defRPr sz="1150" b="0" i="0" u="none" strike="noStrike" baseline="0">
          <a:solidFill>
            <a:srgbClr val="000000"/>
          </a:solidFill>
          <a:latin typeface="Segoe UI" panose="020B0502040204020203" pitchFamily="34" charset="0"/>
          <a:ea typeface="Calibri"/>
          <a:cs typeface="Segoe UI" panose="020B0502040204020203" pitchFamily="34" charset="0"/>
        </a:defRPr>
      </a:pPr>
      <a:endParaRPr lang="es-CO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510087754182239E-2"/>
          <c:y val="5.1400554097404488E-2"/>
          <c:w val="0.83542172379967661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20"/>
              <c:tx>
                <c:rich>
                  <a:bodyPr/>
                  <a:lstStyle/>
                  <a:p>
                    <a:fld id="{1DA32105-2D2A-4AD6-968A-8C9EFA952AE7}" type="VALUE">
                      <a:rPr lang="en-US">
                        <a:solidFill>
                          <a:srgbClr val="FF7C8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DA8-4753-AE4E-A5544FC9F1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Hoja1!$A$74:$A$194</c:f>
              <c:numCache>
                <c:formatCode>mmm\-yy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Hoja1!$B$74:$B$194</c:f>
              <c:numCache>
                <c:formatCode>_(* #,##0_);_(* \(#,##0\);_(* "-"??_);_(@_)</c:formatCode>
                <c:ptCount val="121"/>
                <c:pt idx="0">
                  <c:v>417</c:v>
                </c:pt>
                <c:pt idx="1">
                  <c:v>397</c:v>
                </c:pt>
                <c:pt idx="2">
                  <c:v>386</c:v>
                </c:pt>
                <c:pt idx="3">
                  <c:v>347</c:v>
                </c:pt>
                <c:pt idx="4">
                  <c:v>333</c:v>
                </c:pt>
                <c:pt idx="5">
                  <c:v>319</c:v>
                </c:pt>
                <c:pt idx="6">
                  <c:v>355</c:v>
                </c:pt>
                <c:pt idx="7">
                  <c:v>536</c:v>
                </c:pt>
                <c:pt idx="8">
                  <c:v>705</c:v>
                </c:pt>
                <c:pt idx="9">
                  <c:v>857</c:v>
                </c:pt>
                <c:pt idx="10">
                  <c:v>982</c:v>
                </c:pt>
                <c:pt idx="11">
                  <c:v>1094</c:v>
                </c:pt>
                <c:pt idx="12">
                  <c:v>1211</c:v>
                </c:pt>
                <c:pt idx="13">
                  <c:v>1487</c:v>
                </c:pt>
                <c:pt idx="14">
                  <c:v>1536</c:v>
                </c:pt>
                <c:pt idx="15">
                  <c:v>1602</c:v>
                </c:pt>
                <c:pt idx="16">
                  <c:v>1652</c:v>
                </c:pt>
                <c:pt idx="17">
                  <c:v>1669</c:v>
                </c:pt>
                <c:pt idx="18">
                  <c:v>1624</c:v>
                </c:pt>
                <c:pt idx="19">
                  <c:v>1422</c:v>
                </c:pt>
                <c:pt idx="20">
                  <c:v>1264</c:v>
                </c:pt>
                <c:pt idx="21">
                  <c:v>1113</c:v>
                </c:pt>
                <c:pt idx="22">
                  <c:v>1028</c:v>
                </c:pt>
                <c:pt idx="23">
                  <c:v>894</c:v>
                </c:pt>
                <c:pt idx="24">
                  <c:v>779</c:v>
                </c:pt>
                <c:pt idx="25">
                  <c:v>559</c:v>
                </c:pt>
                <c:pt idx="26">
                  <c:v>605</c:v>
                </c:pt>
                <c:pt idx="27">
                  <c:v>632</c:v>
                </c:pt>
                <c:pt idx="28">
                  <c:v>648</c:v>
                </c:pt>
                <c:pt idx="29">
                  <c:v>667</c:v>
                </c:pt>
                <c:pt idx="30">
                  <c:v>805</c:v>
                </c:pt>
                <c:pt idx="31">
                  <c:v>878</c:v>
                </c:pt>
                <c:pt idx="32">
                  <c:v>886</c:v>
                </c:pt>
                <c:pt idx="33">
                  <c:v>953</c:v>
                </c:pt>
                <c:pt idx="34">
                  <c:v>974</c:v>
                </c:pt>
                <c:pt idx="35">
                  <c:v>1057</c:v>
                </c:pt>
                <c:pt idx="36">
                  <c:v>1099</c:v>
                </c:pt>
                <c:pt idx="37">
                  <c:v>1168</c:v>
                </c:pt>
                <c:pt idx="38">
                  <c:v>1175</c:v>
                </c:pt>
                <c:pt idx="39">
                  <c:v>1140</c:v>
                </c:pt>
                <c:pt idx="40">
                  <c:v>1090</c:v>
                </c:pt>
                <c:pt idx="41">
                  <c:v>1095</c:v>
                </c:pt>
                <c:pt idx="42">
                  <c:v>958</c:v>
                </c:pt>
                <c:pt idx="43">
                  <c:v>895</c:v>
                </c:pt>
                <c:pt idx="44">
                  <c:v>899</c:v>
                </c:pt>
                <c:pt idx="45">
                  <c:v>840</c:v>
                </c:pt>
                <c:pt idx="46">
                  <c:v>760</c:v>
                </c:pt>
                <c:pt idx="47">
                  <c:v>848</c:v>
                </c:pt>
                <c:pt idx="48">
                  <c:v>1005</c:v>
                </c:pt>
                <c:pt idx="49">
                  <c:v>1268</c:v>
                </c:pt>
                <c:pt idx="50">
                  <c:v>1225</c:v>
                </c:pt>
                <c:pt idx="51">
                  <c:v>1155</c:v>
                </c:pt>
                <c:pt idx="52">
                  <c:v>1130</c:v>
                </c:pt>
                <c:pt idx="53">
                  <c:v>1082</c:v>
                </c:pt>
                <c:pt idx="54">
                  <c:v>1179</c:v>
                </c:pt>
                <c:pt idx="55">
                  <c:v>1199</c:v>
                </c:pt>
                <c:pt idx="56">
                  <c:v>1212</c:v>
                </c:pt>
                <c:pt idx="57">
                  <c:v>1288</c:v>
                </c:pt>
                <c:pt idx="58">
                  <c:v>1371</c:v>
                </c:pt>
                <c:pt idx="59">
                  <c:v>1282</c:v>
                </c:pt>
                <c:pt idx="60">
                  <c:v>1094</c:v>
                </c:pt>
                <c:pt idx="61">
                  <c:v>721</c:v>
                </c:pt>
                <c:pt idx="62">
                  <c:v>688</c:v>
                </c:pt>
                <c:pt idx="63">
                  <c:v>725</c:v>
                </c:pt>
                <c:pt idx="64">
                  <c:v>746</c:v>
                </c:pt>
                <c:pt idx="65">
                  <c:v>735</c:v>
                </c:pt>
                <c:pt idx="66">
                  <c:v>597</c:v>
                </c:pt>
                <c:pt idx="67">
                  <c:v>560</c:v>
                </c:pt>
                <c:pt idx="68">
                  <c:v>506</c:v>
                </c:pt>
                <c:pt idx="69">
                  <c:v>420</c:v>
                </c:pt>
                <c:pt idx="70">
                  <c:v>363</c:v>
                </c:pt>
                <c:pt idx="71">
                  <c:v>283</c:v>
                </c:pt>
                <c:pt idx="72">
                  <c:v>434</c:v>
                </c:pt>
                <c:pt idx="73">
                  <c:v>751</c:v>
                </c:pt>
                <c:pt idx="74">
                  <c:v>989</c:v>
                </c:pt>
                <c:pt idx="75">
                  <c:v>1070</c:v>
                </c:pt>
                <c:pt idx="76">
                  <c:v>1115</c:v>
                </c:pt>
                <c:pt idx="77">
                  <c:v>1158</c:v>
                </c:pt>
                <c:pt idx="78">
                  <c:v>1286</c:v>
                </c:pt>
                <c:pt idx="79">
                  <c:v>1402</c:v>
                </c:pt>
                <c:pt idx="80">
                  <c:v>1545</c:v>
                </c:pt>
                <c:pt idx="81">
                  <c:v>1665</c:v>
                </c:pt>
                <c:pt idx="82">
                  <c:v>1832</c:v>
                </c:pt>
                <c:pt idx="83">
                  <c:v>1965</c:v>
                </c:pt>
                <c:pt idx="84">
                  <c:v>1953</c:v>
                </c:pt>
                <c:pt idx="85">
                  <c:v>1759</c:v>
                </c:pt>
                <c:pt idx="86">
                  <c:v>1749</c:v>
                </c:pt>
                <c:pt idx="87">
                  <c:v>1819</c:v>
                </c:pt>
                <c:pt idx="88">
                  <c:v>1933</c:v>
                </c:pt>
                <c:pt idx="89">
                  <c:v>2044</c:v>
                </c:pt>
                <c:pt idx="90">
                  <c:v>2155</c:v>
                </c:pt>
                <c:pt idx="91">
                  <c:v>2167</c:v>
                </c:pt>
                <c:pt idx="92">
                  <c:v>2213</c:v>
                </c:pt>
                <c:pt idx="93">
                  <c:v>2257</c:v>
                </c:pt>
                <c:pt idx="94">
                  <c:v>2235</c:v>
                </c:pt>
                <c:pt idx="95">
                  <c:v>2242</c:v>
                </c:pt>
                <c:pt idx="96">
                  <c:v>2191</c:v>
                </c:pt>
                <c:pt idx="97">
                  <c:v>2151</c:v>
                </c:pt>
                <c:pt idx="98">
                  <c:v>1967</c:v>
                </c:pt>
                <c:pt idx="99">
                  <c:v>2015</c:v>
                </c:pt>
                <c:pt idx="100" formatCode="#,##0">
                  <c:v>1976</c:v>
                </c:pt>
                <c:pt idx="101" formatCode="#,##0">
                  <c:v>1903</c:v>
                </c:pt>
                <c:pt idx="102" formatCode="#,##0">
                  <c:v>1751</c:v>
                </c:pt>
                <c:pt idx="103" formatCode="#,##0">
                  <c:v>1690</c:v>
                </c:pt>
                <c:pt idx="104" formatCode="#,##0">
                  <c:v>1537</c:v>
                </c:pt>
                <c:pt idx="105" formatCode="#,##0">
                  <c:v>1395</c:v>
                </c:pt>
                <c:pt idx="106" formatCode="#,##0">
                  <c:v>1307</c:v>
                </c:pt>
                <c:pt idx="107" formatCode="#,##0">
                  <c:v>1152</c:v>
                </c:pt>
                <c:pt idx="108" formatCode="#,##0">
                  <c:v>1152</c:v>
                </c:pt>
                <c:pt idx="109" formatCode="#,##0">
                  <c:v>1025</c:v>
                </c:pt>
                <c:pt idx="110" formatCode="#,##0">
                  <c:v>1132</c:v>
                </c:pt>
                <c:pt idx="111" formatCode="#,##0">
                  <c:v>939</c:v>
                </c:pt>
                <c:pt idx="112" formatCode="#,##0">
                  <c:v>786</c:v>
                </c:pt>
                <c:pt idx="113" formatCode="#,##0">
                  <c:v>1128</c:v>
                </c:pt>
                <c:pt idx="114" formatCode="General">
                  <c:v>554</c:v>
                </c:pt>
                <c:pt idx="115" formatCode="General">
                  <c:v>412</c:v>
                </c:pt>
                <c:pt idx="116" formatCode="General">
                  <c:v>379</c:v>
                </c:pt>
                <c:pt idx="117" formatCode="General">
                  <c:v>377</c:v>
                </c:pt>
                <c:pt idx="118" formatCode="General">
                  <c:v>319</c:v>
                </c:pt>
                <c:pt idx="119" formatCode="General">
                  <c:v>371</c:v>
                </c:pt>
                <c:pt idx="120" formatCode="General">
                  <c:v>508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C39-4D61-83D1-3F3601B6F504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20"/>
              <c:tx>
                <c:rich>
                  <a:bodyPr/>
                  <a:lstStyle/>
                  <a:p>
                    <a:fld id="{01876C9F-B329-4166-9E9A-164975300B74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A8-4753-AE4E-A5544FC9F1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Hoja1!$A$74:$A$194</c:f>
              <c:numCache>
                <c:formatCode>mmm\-yy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Hoja1!$C$74:$C$194</c:f>
              <c:numCache>
                <c:formatCode>_(* #,##0_);_(* \(#,##0\);_(* "-"_);_(@_)</c:formatCode>
                <c:ptCount val="121"/>
                <c:pt idx="0" formatCode="_(* #,##0_);_(* \(#,##0\);_(* &quot;-&quot;??_);_(@_)">
                  <c:v>1285</c:v>
                </c:pt>
                <c:pt idx="1">
                  <c:v>1329</c:v>
                </c:pt>
                <c:pt idx="2">
                  <c:v>1361</c:v>
                </c:pt>
                <c:pt idx="3">
                  <c:v>1329</c:v>
                </c:pt>
                <c:pt idx="4">
                  <c:v>1331</c:v>
                </c:pt>
                <c:pt idx="5">
                  <c:v>1337</c:v>
                </c:pt>
                <c:pt idx="6">
                  <c:v>1309</c:v>
                </c:pt>
                <c:pt idx="7">
                  <c:v>1295</c:v>
                </c:pt>
                <c:pt idx="8">
                  <c:v>1280</c:v>
                </c:pt>
                <c:pt idx="9">
                  <c:v>1285</c:v>
                </c:pt>
                <c:pt idx="10">
                  <c:v>1255</c:v>
                </c:pt>
                <c:pt idx="11">
                  <c:v>1251</c:v>
                </c:pt>
                <c:pt idx="12">
                  <c:v>1239</c:v>
                </c:pt>
                <c:pt idx="13">
                  <c:v>1185</c:v>
                </c:pt>
                <c:pt idx="14">
                  <c:v>1181</c:v>
                </c:pt>
                <c:pt idx="15">
                  <c:v>1163</c:v>
                </c:pt>
                <c:pt idx="16">
                  <c:v>1171</c:v>
                </c:pt>
                <c:pt idx="17">
                  <c:v>1086</c:v>
                </c:pt>
                <c:pt idx="18">
                  <c:v>1067</c:v>
                </c:pt>
                <c:pt idx="19">
                  <c:v>1132</c:v>
                </c:pt>
                <c:pt idx="20">
                  <c:v>1134</c:v>
                </c:pt>
                <c:pt idx="21">
                  <c:v>1154</c:v>
                </c:pt>
                <c:pt idx="22">
                  <c:v>1152</c:v>
                </c:pt>
                <c:pt idx="23">
                  <c:v>1209</c:v>
                </c:pt>
                <c:pt idx="24">
                  <c:v>1191</c:v>
                </c:pt>
                <c:pt idx="25">
                  <c:v>1212</c:v>
                </c:pt>
                <c:pt idx="26">
                  <c:v>1179</c:v>
                </c:pt>
                <c:pt idx="27">
                  <c:v>1181</c:v>
                </c:pt>
                <c:pt idx="28">
                  <c:v>1186</c:v>
                </c:pt>
                <c:pt idx="29">
                  <c:v>1242</c:v>
                </c:pt>
                <c:pt idx="30">
                  <c:v>1292</c:v>
                </c:pt>
                <c:pt idx="31">
                  <c:v>1280</c:v>
                </c:pt>
                <c:pt idx="32">
                  <c:v>1322</c:v>
                </c:pt>
                <c:pt idx="33">
                  <c:v>1324</c:v>
                </c:pt>
                <c:pt idx="34">
                  <c:v>1346</c:v>
                </c:pt>
                <c:pt idx="35">
                  <c:v>1332</c:v>
                </c:pt>
                <c:pt idx="36">
                  <c:v>1291</c:v>
                </c:pt>
                <c:pt idx="37">
                  <c:v>1294</c:v>
                </c:pt>
                <c:pt idx="38">
                  <c:v>1333</c:v>
                </c:pt>
                <c:pt idx="39">
                  <c:v>1334</c:v>
                </c:pt>
                <c:pt idx="40">
                  <c:v>1411</c:v>
                </c:pt>
                <c:pt idx="41">
                  <c:v>1421</c:v>
                </c:pt>
                <c:pt idx="42">
                  <c:v>1460</c:v>
                </c:pt>
                <c:pt idx="43">
                  <c:v>1458</c:v>
                </c:pt>
                <c:pt idx="44">
                  <c:v>1417</c:v>
                </c:pt>
                <c:pt idx="45">
                  <c:v>1381</c:v>
                </c:pt>
                <c:pt idx="46">
                  <c:v>1349</c:v>
                </c:pt>
                <c:pt idx="47">
                  <c:v>1307</c:v>
                </c:pt>
                <c:pt idx="48">
                  <c:v>1343</c:v>
                </c:pt>
                <c:pt idx="49">
                  <c:v>1360</c:v>
                </c:pt>
                <c:pt idx="50">
                  <c:v>1299</c:v>
                </c:pt>
                <c:pt idx="51">
                  <c:v>1290</c:v>
                </c:pt>
                <c:pt idx="52">
                  <c:v>1177</c:v>
                </c:pt>
                <c:pt idx="53">
                  <c:v>1184</c:v>
                </c:pt>
                <c:pt idx="54">
                  <c:v>1115</c:v>
                </c:pt>
                <c:pt idx="55">
                  <c:v>1162</c:v>
                </c:pt>
                <c:pt idx="56">
                  <c:v>1225</c:v>
                </c:pt>
                <c:pt idx="57">
                  <c:v>1258</c:v>
                </c:pt>
                <c:pt idx="58">
                  <c:v>1291</c:v>
                </c:pt>
                <c:pt idx="59">
                  <c:v>1330</c:v>
                </c:pt>
                <c:pt idx="60">
                  <c:v>1314</c:v>
                </c:pt>
                <c:pt idx="61">
                  <c:v>1230</c:v>
                </c:pt>
                <c:pt idx="62">
                  <c:v>1283</c:v>
                </c:pt>
                <c:pt idx="63">
                  <c:v>1333</c:v>
                </c:pt>
                <c:pt idx="64">
                  <c:v>1400</c:v>
                </c:pt>
                <c:pt idx="65">
                  <c:v>1364</c:v>
                </c:pt>
                <c:pt idx="66">
                  <c:v>1360</c:v>
                </c:pt>
                <c:pt idx="67">
                  <c:v>1352</c:v>
                </c:pt>
                <c:pt idx="68">
                  <c:v>1360</c:v>
                </c:pt>
                <c:pt idx="69">
                  <c:v>1340</c:v>
                </c:pt>
                <c:pt idx="70" formatCode="_(* #,##0_);_(* \(#,##0\);_(* &quot;-&quot;??_);_(@_)">
                  <c:v>1362</c:v>
                </c:pt>
                <c:pt idx="71" formatCode="_(* #,##0_);_(* \(#,##0\);_(* &quot;-&quot;??_);_(@_)">
                  <c:v>1423</c:v>
                </c:pt>
                <c:pt idx="72" formatCode="_(* #,##0_);_(* \(#,##0\);_(* &quot;-&quot;??_);_(@_)">
                  <c:v>1487</c:v>
                </c:pt>
                <c:pt idx="73" formatCode="_(* #,##0_);_(* \(#,##0\);_(* &quot;-&quot;??_);_(@_)">
                  <c:v>1677</c:v>
                </c:pt>
                <c:pt idx="74" formatCode="_(* #,##0_);_(* \(#,##0\);_(* &quot;-&quot;??_);_(@_)">
                  <c:v>1787</c:v>
                </c:pt>
                <c:pt idx="75" formatCode="_(* #,##0_);_(* \(#,##0\);_(* &quot;-&quot;??_);_(@_)">
                  <c:v>1748</c:v>
                </c:pt>
                <c:pt idx="76" formatCode="_(* #,##0_);_(* \(#,##0\);_(* &quot;-&quot;??_);_(@_)">
                  <c:v>1650</c:v>
                </c:pt>
                <c:pt idx="77" formatCode="_(* #,##0_);_(* \(#,##0\);_(* &quot;-&quot;??_);_(@_)">
                  <c:v>1630</c:v>
                </c:pt>
                <c:pt idx="78" formatCode="_(* #,##0_);_(* \(#,##0\);_(* &quot;-&quot;??_);_(@_)">
                  <c:v>1577</c:v>
                </c:pt>
                <c:pt idx="79" formatCode="_(* #,##0_);_(* \(#,##0\);_(* &quot;-&quot;??_);_(@_)">
                  <c:v>1493</c:v>
                </c:pt>
                <c:pt idx="80" formatCode="_(* #,##0_);_(* \(#,##0\);_(* &quot;-&quot;??_);_(@_)">
                  <c:v>1435</c:v>
                </c:pt>
                <c:pt idx="81" formatCode="_(* #,##0_);_(* \(#,##0\);_(* &quot;-&quot;??_);_(@_)">
                  <c:v>1484</c:v>
                </c:pt>
                <c:pt idx="82" formatCode="_(* #,##0_);_(* \(#,##0\);_(* &quot;-&quot;??_);_(@_)">
                  <c:v>1501</c:v>
                </c:pt>
                <c:pt idx="83" formatCode="_(* #,##0_);_(* \(#,##0\);_(* &quot;-&quot;??_);_(@_)">
                  <c:v>1432</c:v>
                </c:pt>
                <c:pt idx="84" formatCode="_(* #,##0_);_(* \(#,##0\);_(* &quot;-&quot;??_);_(@_)">
                  <c:v>1445</c:v>
                </c:pt>
                <c:pt idx="85" formatCode="_(* #,##0_);_(* \(#,##0\);_(* &quot;-&quot;??_);_(@_)">
                  <c:v>1327</c:v>
                </c:pt>
                <c:pt idx="86" formatCode="_(* #,##0_);_(* \(#,##0\);_(* &quot;-&quot;??_);_(@_)">
                  <c:v>1256</c:v>
                </c:pt>
                <c:pt idx="87" formatCode="_(* #,##0_);_(* \(#,##0\);_(* &quot;-&quot;??_);_(@_)">
                  <c:v>1370</c:v>
                </c:pt>
                <c:pt idx="88" formatCode="_(* #,##0_);_(* \(#,##0\);_(* &quot;-&quot;??_);_(@_)">
                  <c:v>1471</c:v>
                </c:pt>
                <c:pt idx="89" formatCode="_(* #,##0_);_(* \(#,##0\);_(* &quot;-&quot;??_);_(@_)">
                  <c:v>1533</c:v>
                </c:pt>
                <c:pt idx="90" formatCode="_(* #,##0_);_(* \(#,##0\);_(* &quot;-&quot;??_);_(@_)">
                  <c:v>1641</c:v>
                </c:pt>
                <c:pt idx="91" formatCode="_(* #,##0_);_(* \(#,##0\);_(* &quot;-&quot;??_);_(@_)">
                  <c:v>1818</c:v>
                </c:pt>
                <c:pt idx="92" formatCode="_(* #,##0_);_(* \(#,##0\);_(* &quot;-&quot;??_);_(@_)">
                  <c:v>1874</c:v>
                </c:pt>
                <c:pt idx="93" formatCode="_(* #,##0_);_(* \(#,##0\);_(* &quot;-&quot;??_);_(@_)">
                  <c:v>1947</c:v>
                </c:pt>
                <c:pt idx="94" formatCode="_(* #,##0_);_(* \(#,##0\);_(* &quot;-&quot;??_);_(@_)">
                  <c:v>2001</c:v>
                </c:pt>
                <c:pt idx="95" formatCode="_(* #,##0_);_(* \(#,##0\);_(* &quot;-&quot;??_);_(@_)">
                  <c:v>2119</c:v>
                </c:pt>
                <c:pt idx="96" formatCode="_(* #,##0_);_(* \(#,##0\);_(* &quot;-&quot;??_);_(@_)">
                  <c:v>2543</c:v>
                </c:pt>
                <c:pt idx="97" formatCode="_(* #,##0_);_(* \(#,##0\);_(* &quot;-&quot;??_);_(@_)">
                  <c:v>3034</c:v>
                </c:pt>
                <c:pt idx="98" formatCode="_(* #,##0_);_(* \(#,##0\);_(* &quot;-&quot;??_);_(@_)">
                  <c:v>3427</c:v>
                </c:pt>
                <c:pt idx="99" formatCode="_(* #,##0_);_(* \(#,##0\);_(* &quot;-&quot;??_);_(@_)">
                  <c:v>3531</c:v>
                </c:pt>
                <c:pt idx="100" formatCode="#,##0">
                  <c:v>3786</c:v>
                </c:pt>
                <c:pt idx="101" formatCode="#,##0">
                  <c:v>4067</c:v>
                </c:pt>
                <c:pt idx="102" formatCode="#,##0">
                  <c:v>4176</c:v>
                </c:pt>
                <c:pt idx="103" formatCode="#,##0">
                  <c:v>4300</c:v>
                </c:pt>
                <c:pt idx="104" formatCode="#,##0">
                  <c:v>4336</c:v>
                </c:pt>
                <c:pt idx="105" formatCode="#,##0">
                  <c:v>4343</c:v>
                </c:pt>
                <c:pt idx="106" formatCode="#,##0">
                  <c:v>4205</c:v>
                </c:pt>
                <c:pt idx="107" formatCode="#,##0">
                  <c:v>4025</c:v>
                </c:pt>
                <c:pt idx="108" formatCode="#,##0">
                  <c:v>4025</c:v>
                </c:pt>
                <c:pt idx="109" formatCode="#,##0">
                  <c:v>3171</c:v>
                </c:pt>
                <c:pt idx="110" formatCode="#,##0">
                  <c:v>2566</c:v>
                </c:pt>
                <c:pt idx="111" formatCode="#,##0">
                  <c:v>2751</c:v>
                </c:pt>
                <c:pt idx="112" formatCode="#,##0">
                  <c:v>2354</c:v>
                </c:pt>
                <c:pt idx="113" formatCode="#,##0">
                  <c:v>2132</c:v>
                </c:pt>
                <c:pt idx="114" formatCode="#,##0">
                  <c:v>2073</c:v>
                </c:pt>
                <c:pt idx="115" formatCode="#,##0">
                  <c:v>1952</c:v>
                </c:pt>
                <c:pt idx="116" formatCode="#,##0">
                  <c:v>2003</c:v>
                </c:pt>
                <c:pt idx="117" formatCode="#,##0">
                  <c:v>2021</c:v>
                </c:pt>
                <c:pt idx="118" formatCode="#,##0">
                  <c:v>2172</c:v>
                </c:pt>
                <c:pt idx="119" formatCode="#,##0">
                  <c:v>2394</c:v>
                </c:pt>
                <c:pt idx="120" formatCode="#,##0">
                  <c:v>2482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C39-4D61-83D1-3F3601B6F504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20"/>
              <c:tx>
                <c:rich>
                  <a:bodyPr/>
                  <a:lstStyle/>
                  <a:p>
                    <a:fld id="{2DF8748E-D4DC-4494-97A9-4CDA9FA20EF2}" type="VALUE"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DA8-4753-AE4E-A5544FC9F1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Hoja1!$A$74:$A$194</c:f>
              <c:numCache>
                <c:formatCode>mmm\-yy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Hoja1!$D$74:$D$194</c:f>
              <c:numCache>
                <c:formatCode>_(* #,##0_);_(* \(#,##0\);_(* "-"_);_(@_)</c:formatCode>
                <c:ptCount val="121"/>
                <c:pt idx="0" formatCode="_(* #,##0_);_(* \(#,##0\);_(* &quot;-&quot;??_);_(@_)">
                  <c:v>1702</c:v>
                </c:pt>
                <c:pt idx="1">
                  <c:v>1726</c:v>
                </c:pt>
                <c:pt idx="2">
                  <c:v>1747</c:v>
                </c:pt>
                <c:pt idx="3">
                  <c:v>1676</c:v>
                </c:pt>
                <c:pt idx="4">
                  <c:v>1664</c:v>
                </c:pt>
                <c:pt idx="5">
                  <c:v>1656</c:v>
                </c:pt>
                <c:pt idx="6">
                  <c:v>1664</c:v>
                </c:pt>
                <c:pt idx="7">
                  <c:v>1831</c:v>
                </c:pt>
                <c:pt idx="8">
                  <c:v>1985</c:v>
                </c:pt>
                <c:pt idx="9">
                  <c:v>2142</c:v>
                </c:pt>
                <c:pt idx="10">
                  <c:v>2237</c:v>
                </c:pt>
                <c:pt idx="11">
                  <c:v>2345</c:v>
                </c:pt>
                <c:pt idx="12">
                  <c:v>2450</c:v>
                </c:pt>
                <c:pt idx="13">
                  <c:v>2672</c:v>
                </c:pt>
                <c:pt idx="14">
                  <c:v>2717</c:v>
                </c:pt>
                <c:pt idx="15">
                  <c:v>2765</c:v>
                </c:pt>
                <c:pt idx="16">
                  <c:v>2823</c:v>
                </c:pt>
                <c:pt idx="17">
                  <c:v>2755</c:v>
                </c:pt>
                <c:pt idx="18">
                  <c:v>2691</c:v>
                </c:pt>
                <c:pt idx="19">
                  <c:v>2554</c:v>
                </c:pt>
                <c:pt idx="20">
                  <c:v>2398</c:v>
                </c:pt>
                <c:pt idx="21">
                  <c:v>2267</c:v>
                </c:pt>
                <c:pt idx="22">
                  <c:v>2180</c:v>
                </c:pt>
                <c:pt idx="23">
                  <c:v>2103</c:v>
                </c:pt>
                <c:pt idx="24">
                  <c:v>1970</c:v>
                </c:pt>
                <c:pt idx="25">
                  <c:v>1771</c:v>
                </c:pt>
                <c:pt idx="26">
                  <c:v>1784</c:v>
                </c:pt>
                <c:pt idx="27">
                  <c:v>1813</c:v>
                </c:pt>
                <c:pt idx="28">
                  <c:v>1834</c:v>
                </c:pt>
                <c:pt idx="29">
                  <c:v>1909</c:v>
                </c:pt>
                <c:pt idx="30">
                  <c:v>2097</c:v>
                </c:pt>
                <c:pt idx="31">
                  <c:v>2158</c:v>
                </c:pt>
                <c:pt idx="32">
                  <c:v>2208</c:v>
                </c:pt>
                <c:pt idx="33">
                  <c:v>2277</c:v>
                </c:pt>
                <c:pt idx="34">
                  <c:v>2320</c:v>
                </c:pt>
                <c:pt idx="35">
                  <c:v>2389</c:v>
                </c:pt>
                <c:pt idx="36">
                  <c:v>2390</c:v>
                </c:pt>
                <c:pt idx="37">
                  <c:v>2462</c:v>
                </c:pt>
                <c:pt idx="38">
                  <c:v>2508</c:v>
                </c:pt>
                <c:pt idx="39">
                  <c:v>2474</c:v>
                </c:pt>
                <c:pt idx="40">
                  <c:v>2501</c:v>
                </c:pt>
                <c:pt idx="41">
                  <c:v>2516</c:v>
                </c:pt>
                <c:pt idx="42">
                  <c:v>2418</c:v>
                </c:pt>
                <c:pt idx="43">
                  <c:v>2353</c:v>
                </c:pt>
                <c:pt idx="44">
                  <c:v>2316</c:v>
                </c:pt>
                <c:pt idx="45">
                  <c:v>2221</c:v>
                </c:pt>
                <c:pt idx="46">
                  <c:v>2109</c:v>
                </c:pt>
                <c:pt idx="47">
                  <c:v>2155</c:v>
                </c:pt>
                <c:pt idx="48">
                  <c:v>2348</c:v>
                </c:pt>
                <c:pt idx="49">
                  <c:v>2628</c:v>
                </c:pt>
                <c:pt idx="50">
                  <c:v>2524</c:v>
                </c:pt>
                <c:pt idx="51">
                  <c:v>2445</c:v>
                </c:pt>
                <c:pt idx="52">
                  <c:v>2307</c:v>
                </c:pt>
                <c:pt idx="53">
                  <c:v>2266</c:v>
                </c:pt>
                <c:pt idx="54">
                  <c:v>2294</c:v>
                </c:pt>
                <c:pt idx="55">
                  <c:v>2361</c:v>
                </c:pt>
                <c:pt idx="56">
                  <c:v>2437</c:v>
                </c:pt>
                <c:pt idx="57">
                  <c:v>2546</c:v>
                </c:pt>
                <c:pt idx="58">
                  <c:v>2662</c:v>
                </c:pt>
                <c:pt idx="59">
                  <c:v>2612</c:v>
                </c:pt>
                <c:pt idx="60">
                  <c:v>2408</c:v>
                </c:pt>
                <c:pt idx="61">
                  <c:v>1951</c:v>
                </c:pt>
                <c:pt idx="62">
                  <c:v>1971</c:v>
                </c:pt>
                <c:pt idx="63">
                  <c:v>2058</c:v>
                </c:pt>
                <c:pt idx="64">
                  <c:v>2146</c:v>
                </c:pt>
                <c:pt idx="65">
                  <c:v>2099</c:v>
                </c:pt>
                <c:pt idx="66">
                  <c:v>1957</c:v>
                </c:pt>
                <c:pt idx="67">
                  <c:v>1912</c:v>
                </c:pt>
                <c:pt idx="68">
                  <c:v>1866</c:v>
                </c:pt>
                <c:pt idx="69">
                  <c:v>1760</c:v>
                </c:pt>
                <c:pt idx="70" formatCode="_(* #,##0_);_(* \(#,##0\);_(* &quot;-&quot;??_);_(@_)">
                  <c:v>1725</c:v>
                </c:pt>
                <c:pt idx="71" formatCode="_(* #,##0_);_(* \(#,##0\);_(* &quot;-&quot;??_);_(@_)">
                  <c:v>1706</c:v>
                </c:pt>
                <c:pt idx="72" formatCode="_(* #,##0_);_(* \(#,##0\);_(* &quot;-&quot;??_);_(@_)">
                  <c:v>1921</c:v>
                </c:pt>
                <c:pt idx="73" formatCode="_(* #,##0_);_(* \(#,##0\);_(* &quot;-&quot;??_);_(@_)">
                  <c:v>2428</c:v>
                </c:pt>
                <c:pt idx="74" formatCode="_(* #,##0_);_(* \(#,##0\);_(* &quot;-&quot;??_);_(@_)">
                  <c:v>2776</c:v>
                </c:pt>
                <c:pt idx="75" formatCode="_(* #,##0_);_(* \(#,##0\);_(* &quot;-&quot;??_);_(@_)">
                  <c:v>2818</c:v>
                </c:pt>
                <c:pt idx="76" formatCode="_(* #,##0_);_(* \(#,##0\);_(* &quot;-&quot;??_);_(@_)">
                  <c:v>2765</c:v>
                </c:pt>
                <c:pt idx="77" formatCode="_(* #,##0_);_(* \(#,##0\);_(* &quot;-&quot;??_);_(@_)">
                  <c:v>2788</c:v>
                </c:pt>
                <c:pt idx="78" formatCode="_(* #,##0_);_(* \(#,##0\);_(* &quot;-&quot;??_);_(@_)">
                  <c:v>2863</c:v>
                </c:pt>
                <c:pt idx="79" formatCode="_(* #,##0_);_(* \(#,##0\);_(* &quot;-&quot;??_);_(@_)">
                  <c:v>2895</c:v>
                </c:pt>
                <c:pt idx="80" formatCode="_(* #,##0_);_(* \(#,##0\);_(* &quot;-&quot;??_);_(@_)">
                  <c:v>2980</c:v>
                </c:pt>
                <c:pt idx="81" formatCode="_(* #,##0_);_(* \(#,##0\);_(* &quot;-&quot;??_);_(@_)">
                  <c:v>3149</c:v>
                </c:pt>
                <c:pt idx="82" formatCode="_(* #,##0_);_(* \(#,##0\);_(* &quot;-&quot;??_);_(@_)">
                  <c:v>3333</c:v>
                </c:pt>
                <c:pt idx="83" formatCode="_(* #,##0_);_(* \(#,##0\);_(* &quot;-&quot;??_);_(@_)">
                  <c:v>3397</c:v>
                </c:pt>
                <c:pt idx="84" formatCode="_(* #,##0_);_(* \(#,##0\);_(* &quot;-&quot;??_);_(@_)">
                  <c:v>3398</c:v>
                </c:pt>
                <c:pt idx="85" formatCode="_(* #,##0_);_(* \(#,##0\);_(* &quot;-&quot;??_);_(@_)">
                  <c:v>3086</c:v>
                </c:pt>
                <c:pt idx="86" formatCode="_(* #,##0_);_(* \(#,##0\);_(* &quot;-&quot;??_);_(@_)">
                  <c:v>3005</c:v>
                </c:pt>
                <c:pt idx="87" formatCode="_(* #,##0_);_(* \(#,##0\);_(* &quot;-&quot;??_);_(@_)">
                  <c:v>3189</c:v>
                </c:pt>
                <c:pt idx="88" formatCode="_(* #,##0_);_(* \(#,##0\);_(* &quot;-&quot;??_);_(@_)">
                  <c:v>3404</c:v>
                </c:pt>
                <c:pt idx="89" formatCode="_(* #,##0_);_(* \(#,##0\);_(* &quot;-&quot;??_);_(@_)">
                  <c:v>3577</c:v>
                </c:pt>
                <c:pt idx="90" formatCode="_(* #,##0_);_(* \(#,##0\);_(* &quot;-&quot;??_);_(@_)">
                  <c:v>3796</c:v>
                </c:pt>
                <c:pt idx="91" formatCode="_(* #,##0_);_(* \(#,##0\);_(* &quot;-&quot;??_);_(@_)">
                  <c:v>3985</c:v>
                </c:pt>
                <c:pt idx="92" formatCode="_(* #,##0_);_(* \(#,##0\);_(* &quot;-&quot;??_);_(@_)">
                  <c:v>4087</c:v>
                </c:pt>
                <c:pt idx="93" formatCode="_(* #,##0_);_(* \(#,##0\);_(* &quot;-&quot;??_);_(@_)">
                  <c:v>4204</c:v>
                </c:pt>
                <c:pt idx="94" formatCode="_(* #,##0_);_(* \(#,##0\);_(* &quot;-&quot;??_);_(@_)">
                  <c:v>4236</c:v>
                </c:pt>
                <c:pt idx="95" formatCode="_(* #,##0_);_(* \(#,##0\);_(* &quot;-&quot;??_);_(@_)">
                  <c:v>4361</c:v>
                </c:pt>
                <c:pt idx="96" formatCode="_(* #,##0_);_(* \(#,##0\);_(* &quot;-&quot;??_);_(@_)">
                  <c:v>4734</c:v>
                </c:pt>
                <c:pt idx="97" formatCode="_(* #,##0_);_(* \(#,##0\);_(* &quot;-&quot;??_);_(@_)">
                  <c:v>5185</c:v>
                </c:pt>
                <c:pt idx="98" formatCode="_(* #,##0_);_(* \(#,##0\);_(* &quot;-&quot;??_);_(@_)">
                  <c:v>5394</c:v>
                </c:pt>
                <c:pt idx="99" formatCode="_(* #,##0_);_(* \(#,##0\);_(* &quot;-&quot;??_);_(@_)">
                  <c:v>5546</c:v>
                </c:pt>
                <c:pt idx="100" formatCode="#,##0">
                  <c:v>5762</c:v>
                </c:pt>
                <c:pt idx="101" formatCode="#,##0">
                  <c:v>5970</c:v>
                </c:pt>
                <c:pt idx="102" formatCode="#,##0">
                  <c:v>5927</c:v>
                </c:pt>
                <c:pt idx="103" formatCode="#,##0">
                  <c:v>5990</c:v>
                </c:pt>
                <c:pt idx="104" formatCode="#,##0">
                  <c:v>5873</c:v>
                </c:pt>
                <c:pt idx="105" formatCode="#,##0">
                  <c:v>5738</c:v>
                </c:pt>
                <c:pt idx="106" formatCode="#,##0">
                  <c:v>5512</c:v>
                </c:pt>
                <c:pt idx="107" formatCode="#,##0">
                  <c:v>5177</c:v>
                </c:pt>
                <c:pt idx="108" formatCode="#,##0">
                  <c:v>5177</c:v>
                </c:pt>
                <c:pt idx="109" formatCode="#,##0">
                  <c:v>4196</c:v>
                </c:pt>
                <c:pt idx="110" formatCode="#,##0">
                  <c:v>3698</c:v>
                </c:pt>
                <c:pt idx="111" formatCode="#,##0">
                  <c:v>3690</c:v>
                </c:pt>
                <c:pt idx="112" formatCode="#,##0">
                  <c:v>3140</c:v>
                </c:pt>
                <c:pt idx="113" formatCode="#,##0">
                  <c:v>3260</c:v>
                </c:pt>
                <c:pt idx="114" formatCode="#,##0">
                  <c:v>2627</c:v>
                </c:pt>
                <c:pt idx="115" formatCode="#,##0">
                  <c:v>2364</c:v>
                </c:pt>
                <c:pt idx="116" formatCode="#,##0">
                  <c:v>2382</c:v>
                </c:pt>
                <c:pt idx="117" formatCode="#,##0">
                  <c:v>2398</c:v>
                </c:pt>
                <c:pt idx="118" formatCode="#,##0">
                  <c:v>2491</c:v>
                </c:pt>
                <c:pt idx="119" formatCode="#,##0">
                  <c:v>2765</c:v>
                </c:pt>
                <c:pt idx="120" formatCode="#,##0">
                  <c:v>2990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6C39-4D61-83D1-3F3601B6F504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Hoja1!$A$74:$A$194</c:f>
              <c:numCache>
                <c:formatCode>mmm\-yy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Hoja1!$E$74:$E$194</c:f>
              <c:numCache>
                <c:formatCode>_(* #,##0_);_(* \(#,##0\);_(* "-"??_);_(@_)</c:formatCode>
                <c:ptCount val="121"/>
                <c:pt idx="0">
                  <c:v>2852.2231404958679</c:v>
                </c:pt>
                <c:pt idx="1">
                  <c:v>2852.2231404958679</c:v>
                </c:pt>
                <c:pt idx="2">
                  <c:v>2852.2231404958679</c:v>
                </c:pt>
                <c:pt idx="3">
                  <c:v>2852.2231404958679</c:v>
                </c:pt>
                <c:pt idx="4">
                  <c:v>2852.2231404958679</c:v>
                </c:pt>
                <c:pt idx="5">
                  <c:v>2852.2231404958679</c:v>
                </c:pt>
                <c:pt idx="6">
                  <c:v>2852.2231404958679</c:v>
                </c:pt>
                <c:pt idx="7">
                  <c:v>2852.2231404958679</c:v>
                </c:pt>
                <c:pt idx="8">
                  <c:v>2852.2231404958679</c:v>
                </c:pt>
                <c:pt idx="9">
                  <c:v>2852.2231404958679</c:v>
                </c:pt>
                <c:pt idx="10">
                  <c:v>2852.2231404958679</c:v>
                </c:pt>
                <c:pt idx="11">
                  <c:v>2852.2231404958679</c:v>
                </c:pt>
                <c:pt idx="12">
                  <c:v>2852.2231404958679</c:v>
                </c:pt>
                <c:pt idx="13">
                  <c:v>2852.2231404958679</c:v>
                </c:pt>
                <c:pt idx="14">
                  <c:v>2852.2231404958679</c:v>
                </c:pt>
                <c:pt idx="15">
                  <c:v>2852.2231404958679</c:v>
                </c:pt>
                <c:pt idx="16">
                  <c:v>2852.2231404958679</c:v>
                </c:pt>
                <c:pt idx="17">
                  <c:v>2852.2231404958679</c:v>
                </c:pt>
                <c:pt idx="18">
                  <c:v>2852.2231404958679</c:v>
                </c:pt>
                <c:pt idx="19">
                  <c:v>2852.2231404958679</c:v>
                </c:pt>
                <c:pt idx="20">
                  <c:v>2852.2231404958679</c:v>
                </c:pt>
                <c:pt idx="21">
                  <c:v>2852.2231404958679</c:v>
                </c:pt>
                <c:pt idx="22">
                  <c:v>2852.2231404958679</c:v>
                </c:pt>
                <c:pt idx="23">
                  <c:v>2852.2231404958679</c:v>
                </c:pt>
                <c:pt idx="24">
                  <c:v>2852.2231404958679</c:v>
                </c:pt>
                <c:pt idx="25">
                  <c:v>2852.2231404958679</c:v>
                </c:pt>
                <c:pt idx="26">
                  <c:v>2852.2231404958679</c:v>
                </c:pt>
                <c:pt idx="27">
                  <c:v>2852.2231404958679</c:v>
                </c:pt>
                <c:pt idx="28">
                  <c:v>2852.2231404958679</c:v>
                </c:pt>
                <c:pt idx="29">
                  <c:v>2852.2231404958679</c:v>
                </c:pt>
                <c:pt idx="30">
                  <c:v>2852.2231404958679</c:v>
                </c:pt>
                <c:pt idx="31">
                  <c:v>2852.2231404958679</c:v>
                </c:pt>
                <c:pt idx="32">
                  <c:v>2852.2231404958679</c:v>
                </c:pt>
                <c:pt idx="33">
                  <c:v>2852.2231404958679</c:v>
                </c:pt>
                <c:pt idx="34">
                  <c:v>2852.2231404958679</c:v>
                </c:pt>
                <c:pt idx="35">
                  <c:v>2852.2231404958679</c:v>
                </c:pt>
                <c:pt idx="36">
                  <c:v>2852.2231404958679</c:v>
                </c:pt>
                <c:pt idx="37">
                  <c:v>2852.2231404958679</c:v>
                </c:pt>
                <c:pt idx="38">
                  <c:v>2852.2231404958679</c:v>
                </c:pt>
                <c:pt idx="39">
                  <c:v>2852.2231404958679</c:v>
                </c:pt>
                <c:pt idx="40">
                  <c:v>2852.2231404958679</c:v>
                </c:pt>
                <c:pt idx="41">
                  <c:v>2852.2231404958679</c:v>
                </c:pt>
                <c:pt idx="42">
                  <c:v>2852.2231404958679</c:v>
                </c:pt>
                <c:pt idx="43">
                  <c:v>2852.2231404958679</c:v>
                </c:pt>
                <c:pt idx="44">
                  <c:v>2852.2231404958679</c:v>
                </c:pt>
                <c:pt idx="45">
                  <c:v>2852.2231404958679</c:v>
                </c:pt>
                <c:pt idx="46">
                  <c:v>2852.2231404958679</c:v>
                </c:pt>
                <c:pt idx="47">
                  <c:v>2852.2231404958679</c:v>
                </c:pt>
                <c:pt idx="48">
                  <c:v>2852.2231404958679</c:v>
                </c:pt>
                <c:pt idx="49">
                  <c:v>2852.2231404958679</c:v>
                </c:pt>
                <c:pt idx="50">
                  <c:v>2852.2231404958679</c:v>
                </c:pt>
                <c:pt idx="51">
                  <c:v>2852.2231404958679</c:v>
                </c:pt>
                <c:pt idx="52">
                  <c:v>2852.2231404958679</c:v>
                </c:pt>
                <c:pt idx="53">
                  <c:v>2852.2231404958679</c:v>
                </c:pt>
                <c:pt idx="54">
                  <c:v>2852.2231404958679</c:v>
                </c:pt>
                <c:pt idx="55">
                  <c:v>2852.2231404958679</c:v>
                </c:pt>
                <c:pt idx="56">
                  <c:v>2852.2231404958679</c:v>
                </c:pt>
                <c:pt idx="57">
                  <c:v>2852.2231404958679</c:v>
                </c:pt>
                <c:pt idx="58">
                  <c:v>2852.2231404958679</c:v>
                </c:pt>
                <c:pt idx="59">
                  <c:v>2852.2231404958679</c:v>
                </c:pt>
                <c:pt idx="60">
                  <c:v>2852.2231404958679</c:v>
                </c:pt>
                <c:pt idx="61">
                  <c:v>2852.2231404958679</c:v>
                </c:pt>
                <c:pt idx="62">
                  <c:v>2852.2231404958679</c:v>
                </c:pt>
                <c:pt idx="63">
                  <c:v>2852.2231404958679</c:v>
                </c:pt>
                <c:pt idx="64">
                  <c:v>2852.2231404958679</c:v>
                </c:pt>
                <c:pt idx="65">
                  <c:v>2852.2231404958679</c:v>
                </c:pt>
                <c:pt idx="66">
                  <c:v>2852.2231404958679</c:v>
                </c:pt>
                <c:pt idx="67">
                  <c:v>2852.2231404958679</c:v>
                </c:pt>
                <c:pt idx="68">
                  <c:v>2852.2231404958679</c:v>
                </c:pt>
                <c:pt idx="69">
                  <c:v>2852.2231404958679</c:v>
                </c:pt>
                <c:pt idx="70">
                  <c:v>2852.2231404958679</c:v>
                </c:pt>
                <c:pt idx="71">
                  <c:v>2852.2231404958679</c:v>
                </c:pt>
                <c:pt idx="72">
                  <c:v>2852.2231404958679</c:v>
                </c:pt>
                <c:pt idx="73">
                  <c:v>2852.2231404958679</c:v>
                </c:pt>
                <c:pt idx="74">
                  <c:v>2852.2231404958679</c:v>
                </c:pt>
                <c:pt idx="75">
                  <c:v>2852.2231404958679</c:v>
                </c:pt>
                <c:pt idx="76">
                  <c:v>2852.2231404958679</c:v>
                </c:pt>
                <c:pt idx="77">
                  <c:v>2852.2231404958679</c:v>
                </c:pt>
                <c:pt idx="78">
                  <c:v>2852.2231404958679</c:v>
                </c:pt>
                <c:pt idx="79">
                  <c:v>2852.2231404958679</c:v>
                </c:pt>
                <c:pt idx="80">
                  <c:v>2852.2231404958679</c:v>
                </c:pt>
                <c:pt idx="81">
                  <c:v>2852.2231404958679</c:v>
                </c:pt>
                <c:pt idx="82">
                  <c:v>2852.2231404958679</c:v>
                </c:pt>
                <c:pt idx="83">
                  <c:v>2852.2231404958679</c:v>
                </c:pt>
                <c:pt idx="84">
                  <c:v>2852.2231404958679</c:v>
                </c:pt>
                <c:pt idx="85">
                  <c:v>2852.2231404958679</c:v>
                </c:pt>
                <c:pt idx="86">
                  <c:v>2852.2231404958679</c:v>
                </c:pt>
                <c:pt idx="87">
                  <c:v>2852.2231404958679</c:v>
                </c:pt>
                <c:pt idx="88">
                  <c:v>2852.2231404958679</c:v>
                </c:pt>
                <c:pt idx="89">
                  <c:v>2852.2231404958679</c:v>
                </c:pt>
                <c:pt idx="90">
                  <c:v>2852.2231404958679</c:v>
                </c:pt>
                <c:pt idx="91">
                  <c:v>2852.2231404958679</c:v>
                </c:pt>
                <c:pt idx="92">
                  <c:v>2852.2231404958679</c:v>
                </c:pt>
                <c:pt idx="93">
                  <c:v>2852.2231404958679</c:v>
                </c:pt>
                <c:pt idx="94">
                  <c:v>2852.2231404958679</c:v>
                </c:pt>
                <c:pt idx="95">
                  <c:v>2852.2231404958679</c:v>
                </c:pt>
                <c:pt idx="96">
                  <c:v>2852.2231404958679</c:v>
                </c:pt>
                <c:pt idx="97">
                  <c:v>2852.2231404958679</c:v>
                </c:pt>
                <c:pt idx="98">
                  <c:v>2852.2231404958679</c:v>
                </c:pt>
                <c:pt idx="99">
                  <c:v>2852.2231404958679</c:v>
                </c:pt>
                <c:pt idx="100">
                  <c:v>2852.2231404958679</c:v>
                </c:pt>
                <c:pt idx="101">
                  <c:v>2852.2231404958679</c:v>
                </c:pt>
                <c:pt idx="102">
                  <c:v>2852.2231404958679</c:v>
                </c:pt>
                <c:pt idx="103">
                  <c:v>2852.2231404958679</c:v>
                </c:pt>
                <c:pt idx="104">
                  <c:v>2852.2231404958679</c:v>
                </c:pt>
                <c:pt idx="105">
                  <c:v>2852.2231404958679</c:v>
                </c:pt>
                <c:pt idx="106">
                  <c:v>2852.2231404958679</c:v>
                </c:pt>
                <c:pt idx="107">
                  <c:v>2852.2231404958679</c:v>
                </c:pt>
                <c:pt idx="108">
                  <c:v>2852.2231404958679</c:v>
                </c:pt>
                <c:pt idx="109">
                  <c:v>2852.2231404958679</c:v>
                </c:pt>
                <c:pt idx="110">
                  <c:v>2852.2231404958679</c:v>
                </c:pt>
                <c:pt idx="111">
                  <c:v>2852.2231404958679</c:v>
                </c:pt>
                <c:pt idx="112">
                  <c:v>2852.2231404958679</c:v>
                </c:pt>
                <c:pt idx="113">
                  <c:v>2852.2231404958679</c:v>
                </c:pt>
                <c:pt idx="114">
                  <c:v>2852.2231404958679</c:v>
                </c:pt>
                <c:pt idx="115">
                  <c:v>2852.2231404958679</c:v>
                </c:pt>
                <c:pt idx="116">
                  <c:v>2852.2231404958679</c:v>
                </c:pt>
                <c:pt idx="117">
                  <c:v>2852.2231404958679</c:v>
                </c:pt>
                <c:pt idx="118">
                  <c:v>2852.2231404958679</c:v>
                </c:pt>
                <c:pt idx="119">
                  <c:v>2852.2231404958679</c:v>
                </c:pt>
                <c:pt idx="120">
                  <c:v>2852.2231404958679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6C39-4D61-83D1-3F3601B6F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261"/>
          <c:min val="4343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6"/>
        <c:majorTimeUnit val="months"/>
      </c:dateAx>
      <c:valAx>
        <c:axId val="94210880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majorUnit val="1000"/>
        <c:dispUnits>
          <c:builtInUnit val="thousands"/>
        </c:dispUnits>
      </c:valAx>
      <c:spPr>
        <a:solidFill>
          <a:sysClr val="window" lastClr="FFFFFF"/>
        </a:solidFill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2559055118111"/>
          <c:y val="5.0925925925925923E-2"/>
          <c:w val="0.82658552055993006"/>
          <c:h val="0.71783391659375906"/>
        </c:manualLayout>
      </c:layout>
      <c:lineChart>
        <c:grouping val="standard"/>
        <c:varyColors val="0"/>
        <c:ser>
          <c:idx val="0"/>
          <c:order val="0"/>
          <c:tx>
            <c:strRef>
              <c:f>'Resto gráfica'!$B$3</c:f>
              <c:strCache>
                <c:ptCount val="1"/>
                <c:pt idx="0">
                  <c:v>Villavicencio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49-4EDC-B88B-C8661E64587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gráfica'!$B$4:$B$122</c:f>
              <c:numCache>
                <c:formatCode>_-* #,##0_-;\-* #,##0_-;_-* "-"??_-;_-@_-</c:formatCode>
                <c:ptCount val="119"/>
                <c:pt idx="0">
                  <c:v>3737</c:v>
                </c:pt>
                <c:pt idx="1">
                  <c:v>3760</c:v>
                </c:pt>
                <c:pt idx="2">
                  <c:v>3726</c:v>
                </c:pt>
                <c:pt idx="3">
                  <c:v>3577</c:v>
                </c:pt>
                <c:pt idx="4">
                  <c:v>3542</c:v>
                </c:pt>
                <c:pt idx="5">
                  <c:v>3533</c:v>
                </c:pt>
                <c:pt idx="6">
                  <c:v>3626</c:v>
                </c:pt>
                <c:pt idx="7">
                  <c:v>3723</c:v>
                </c:pt>
                <c:pt idx="8">
                  <c:v>3735</c:v>
                </c:pt>
                <c:pt idx="9">
                  <c:v>3681</c:v>
                </c:pt>
                <c:pt idx="10">
                  <c:v>3494</c:v>
                </c:pt>
                <c:pt idx="11">
                  <c:v>3213</c:v>
                </c:pt>
                <c:pt idx="12">
                  <c:v>3174</c:v>
                </c:pt>
                <c:pt idx="13">
                  <c:v>3238</c:v>
                </c:pt>
                <c:pt idx="14">
                  <c:v>3384</c:v>
                </c:pt>
                <c:pt idx="15">
                  <c:v>3417</c:v>
                </c:pt>
                <c:pt idx="16">
                  <c:v>6540</c:v>
                </c:pt>
                <c:pt idx="17">
                  <c:v>6335</c:v>
                </c:pt>
                <c:pt idx="18">
                  <c:v>6081</c:v>
                </c:pt>
                <c:pt idx="19">
                  <c:v>6233</c:v>
                </c:pt>
                <c:pt idx="20">
                  <c:v>6262</c:v>
                </c:pt>
                <c:pt idx="21">
                  <c:v>6363</c:v>
                </c:pt>
                <c:pt idx="22">
                  <c:v>6494</c:v>
                </c:pt>
                <c:pt idx="23">
                  <c:v>6699</c:v>
                </c:pt>
                <c:pt idx="24">
                  <c:v>6752</c:v>
                </c:pt>
                <c:pt idx="25">
                  <c:v>6828</c:v>
                </c:pt>
                <c:pt idx="26">
                  <c:v>6685</c:v>
                </c:pt>
                <c:pt idx="27">
                  <c:v>6945</c:v>
                </c:pt>
                <c:pt idx="28">
                  <c:v>3705</c:v>
                </c:pt>
                <c:pt idx="29">
                  <c:v>3824</c:v>
                </c:pt>
                <c:pt idx="30">
                  <c:v>3780</c:v>
                </c:pt>
                <c:pt idx="31">
                  <c:v>3494</c:v>
                </c:pt>
                <c:pt idx="32">
                  <c:v>3369</c:v>
                </c:pt>
                <c:pt idx="33">
                  <c:v>3343</c:v>
                </c:pt>
                <c:pt idx="34">
                  <c:v>3316</c:v>
                </c:pt>
                <c:pt idx="35">
                  <c:v>3199</c:v>
                </c:pt>
                <c:pt idx="36">
                  <c:v>2982</c:v>
                </c:pt>
                <c:pt idx="37">
                  <c:v>2813</c:v>
                </c:pt>
                <c:pt idx="38">
                  <c:v>2943</c:v>
                </c:pt>
                <c:pt idx="39">
                  <c:v>2654</c:v>
                </c:pt>
                <c:pt idx="40">
                  <c:v>2481</c:v>
                </c:pt>
                <c:pt idx="41">
                  <c:v>2238</c:v>
                </c:pt>
                <c:pt idx="42">
                  <c:v>2143</c:v>
                </c:pt>
                <c:pt idx="43">
                  <c:v>2150</c:v>
                </c:pt>
                <c:pt idx="44">
                  <c:v>2042</c:v>
                </c:pt>
                <c:pt idx="45">
                  <c:v>2007</c:v>
                </c:pt>
                <c:pt idx="46">
                  <c:v>2022</c:v>
                </c:pt>
                <c:pt idx="47">
                  <c:v>2030</c:v>
                </c:pt>
                <c:pt idx="48">
                  <c:v>2155</c:v>
                </c:pt>
                <c:pt idx="49">
                  <c:v>2251</c:v>
                </c:pt>
                <c:pt idx="50">
                  <c:v>2167</c:v>
                </c:pt>
                <c:pt idx="51">
                  <c:v>2152</c:v>
                </c:pt>
                <c:pt idx="52">
                  <c:v>2170</c:v>
                </c:pt>
                <c:pt idx="53">
                  <c:v>2152</c:v>
                </c:pt>
                <c:pt idx="54">
                  <c:v>2540</c:v>
                </c:pt>
                <c:pt idx="55">
                  <c:v>2469</c:v>
                </c:pt>
                <c:pt idx="56">
                  <c:v>2777</c:v>
                </c:pt>
                <c:pt idx="57">
                  <c:v>2854</c:v>
                </c:pt>
                <c:pt idx="58">
                  <c:v>2760</c:v>
                </c:pt>
                <c:pt idx="59">
                  <c:v>2832</c:v>
                </c:pt>
                <c:pt idx="60">
                  <c:v>2914</c:v>
                </c:pt>
                <c:pt idx="61">
                  <c:v>2994</c:v>
                </c:pt>
                <c:pt idx="62">
                  <c:v>3069</c:v>
                </c:pt>
                <c:pt idx="63">
                  <c:v>3060</c:v>
                </c:pt>
                <c:pt idx="64">
                  <c:v>3022</c:v>
                </c:pt>
                <c:pt idx="65">
                  <c:v>3095</c:v>
                </c:pt>
                <c:pt idx="66">
                  <c:v>2734</c:v>
                </c:pt>
                <c:pt idx="67">
                  <c:v>2825</c:v>
                </c:pt>
                <c:pt idx="68">
                  <c:v>2701</c:v>
                </c:pt>
                <c:pt idx="69">
                  <c:v>2695</c:v>
                </c:pt>
                <c:pt idx="70">
                  <c:v>2804</c:v>
                </c:pt>
                <c:pt idx="71">
                  <c:v>2821</c:v>
                </c:pt>
                <c:pt idx="72">
                  <c:v>2931</c:v>
                </c:pt>
                <c:pt idx="73">
                  <c:v>2756</c:v>
                </c:pt>
                <c:pt idx="74">
                  <c:v>2514</c:v>
                </c:pt>
                <c:pt idx="75">
                  <c:v>2467</c:v>
                </c:pt>
                <c:pt idx="76">
                  <c:v>2557</c:v>
                </c:pt>
                <c:pt idx="77">
                  <c:v>2634</c:v>
                </c:pt>
                <c:pt idx="78">
                  <c:v>2596</c:v>
                </c:pt>
                <c:pt idx="79">
                  <c:v>2574</c:v>
                </c:pt>
                <c:pt idx="80">
                  <c:v>2559</c:v>
                </c:pt>
                <c:pt idx="81">
                  <c:v>2614</c:v>
                </c:pt>
                <c:pt idx="82">
                  <c:v>2546</c:v>
                </c:pt>
                <c:pt idx="83">
                  <c:v>2689</c:v>
                </c:pt>
                <c:pt idx="84">
                  <c:v>2682</c:v>
                </c:pt>
                <c:pt idx="85">
                  <c:v>2827</c:v>
                </c:pt>
                <c:pt idx="86">
                  <c:v>3264</c:v>
                </c:pt>
                <c:pt idx="87">
                  <c:v>3410</c:v>
                </c:pt>
                <c:pt idx="88">
                  <c:v>3421</c:v>
                </c:pt>
                <c:pt idx="89">
                  <c:v>3425</c:v>
                </c:pt>
                <c:pt idx="90">
                  <c:v>3772</c:v>
                </c:pt>
                <c:pt idx="91">
                  <c:v>3823</c:v>
                </c:pt>
                <c:pt idx="92">
                  <c:v>3870</c:v>
                </c:pt>
                <c:pt idx="93">
                  <c:v>3806</c:v>
                </c:pt>
                <c:pt idx="94">
                  <c:v>3874</c:v>
                </c:pt>
                <c:pt idx="95">
                  <c:v>3757</c:v>
                </c:pt>
                <c:pt idx="96">
                  <c:v>3776</c:v>
                </c:pt>
                <c:pt idx="97">
                  <c:v>3834</c:v>
                </c:pt>
                <c:pt idx="98">
                  <c:v>3568</c:v>
                </c:pt>
                <c:pt idx="99">
                  <c:v>3499</c:v>
                </c:pt>
                <c:pt idx="100">
                  <c:v>3507</c:v>
                </c:pt>
                <c:pt idx="101">
                  <c:v>3506</c:v>
                </c:pt>
                <c:pt idx="102">
                  <c:v>3249</c:v>
                </c:pt>
                <c:pt idx="103">
                  <c:v>3189</c:v>
                </c:pt>
                <c:pt idx="104">
                  <c:v>2838</c:v>
                </c:pt>
                <c:pt idx="105">
                  <c:v>2953</c:v>
                </c:pt>
                <c:pt idx="106">
                  <c:v>3006</c:v>
                </c:pt>
                <c:pt idx="107">
                  <c:v>2976</c:v>
                </c:pt>
                <c:pt idx="108">
                  <c:v>2914</c:v>
                </c:pt>
                <c:pt idx="109">
                  <c:v>2744</c:v>
                </c:pt>
                <c:pt idx="110">
                  <c:v>2874</c:v>
                </c:pt>
                <c:pt idx="111">
                  <c:v>2850</c:v>
                </c:pt>
                <c:pt idx="112" formatCode="#,##0">
                  <c:v>2866</c:v>
                </c:pt>
                <c:pt idx="113" formatCode="#,##0">
                  <c:v>2801</c:v>
                </c:pt>
                <c:pt idx="114" formatCode="General">
                  <c:v>2731</c:v>
                </c:pt>
                <c:pt idx="115" formatCode="General">
                  <c:v>2828</c:v>
                </c:pt>
                <c:pt idx="116" formatCode="#,##0">
                  <c:v>2535</c:v>
                </c:pt>
                <c:pt idx="117" formatCode="#,##0">
                  <c:v>2284</c:v>
                </c:pt>
                <c:pt idx="118" formatCode="#,##0">
                  <c:v>2242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55A-4381-B8AB-314699F74A26}"/>
            </c:ext>
          </c:extLst>
        </c:ser>
        <c:ser>
          <c:idx val="1"/>
          <c:order val="1"/>
          <c:tx>
            <c:strRef>
              <c:f>'Resto gráfica'!$C$3</c:f>
              <c:strCache>
                <c:ptCount val="1"/>
                <c:pt idx="0">
                  <c:v>Girardot y Alr.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49-4EDC-B88B-C8661E64587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gráfica'!$C$4:$C$122</c:f>
              <c:numCache>
                <c:formatCode>General</c:formatCode>
                <c:ptCount val="119"/>
                <c:pt idx="25" formatCode="_-* #,##0_-;\-* #,##0_-;_-* &quot;-&quot;??_-;_-@_-">
                  <c:v>4778</c:v>
                </c:pt>
                <c:pt idx="26" formatCode="_-* #,##0_-;\-* #,##0_-;_-* &quot;-&quot;??_-;_-@_-">
                  <c:v>4586</c:v>
                </c:pt>
                <c:pt idx="27" formatCode="_-* #,##0_-;\-* #,##0_-;_-* &quot;-&quot;??_-;_-@_-">
                  <c:v>4410</c:v>
                </c:pt>
                <c:pt idx="28" formatCode="_-* #,##0_-;\-* #,##0_-;_-* &quot;-&quot;??_-;_-@_-">
                  <c:v>4049</c:v>
                </c:pt>
                <c:pt idx="29" formatCode="_-* #,##0_-;\-* #,##0_-;_-* &quot;-&quot;??_-;_-@_-">
                  <c:v>3951</c:v>
                </c:pt>
                <c:pt idx="30" formatCode="_-* #,##0_-;\-* #,##0_-;_-* &quot;-&quot;??_-;_-@_-">
                  <c:v>3555</c:v>
                </c:pt>
                <c:pt idx="31" formatCode="_-* #,##0_-;\-* #,##0_-;_-* &quot;-&quot;??_-;_-@_-">
                  <c:v>3508</c:v>
                </c:pt>
                <c:pt idx="32" formatCode="_-* #,##0_-;\-* #,##0_-;_-* &quot;-&quot;??_-;_-@_-">
                  <c:v>3441</c:v>
                </c:pt>
                <c:pt idx="33" formatCode="_-* #,##0_-;\-* #,##0_-;_-* &quot;-&quot;??_-;_-@_-">
                  <c:v>3348</c:v>
                </c:pt>
                <c:pt idx="34" formatCode="_-* #,##0_-;\-* #,##0_-;_-* &quot;-&quot;??_-;_-@_-">
                  <c:v>3295</c:v>
                </c:pt>
                <c:pt idx="35" formatCode="_-* #,##0_-;\-* #,##0_-;_-* &quot;-&quot;??_-;_-@_-">
                  <c:v>3243</c:v>
                </c:pt>
                <c:pt idx="36" formatCode="_-* #,##0_-;\-* #,##0_-;_-* &quot;-&quot;??_-;_-@_-">
                  <c:v>3177</c:v>
                </c:pt>
                <c:pt idx="37" formatCode="_-* #,##0_-;\-* #,##0_-;_-* &quot;-&quot;??_-;_-@_-">
                  <c:v>3108</c:v>
                </c:pt>
                <c:pt idx="38" formatCode="_-* #,##0_-;\-* #,##0_-;_-* &quot;-&quot;??_-;_-@_-">
                  <c:v>3072</c:v>
                </c:pt>
                <c:pt idx="39" formatCode="_-* #,##0_-;\-* #,##0_-;_-* &quot;-&quot;??_-;_-@_-">
                  <c:v>3041</c:v>
                </c:pt>
                <c:pt idx="40" formatCode="_-* #,##0_-;\-* #,##0_-;_-* &quot;-&quot;??_-;_-@_-">
                  <c:v>3136</c:v>
                </c:pt>
                <c:pt idx="41" formatCode="_-* #,##0_-;\-* #,##0_-;_-* &quot;-&quot;??_-;_-@_-">
                  <c:v>3102</c:v>
                </c:pt>
                <c:pt idx="42" formatCode="_-* #,##0_-;\-* #,##0_-;_-* &quot;-&quot;??_-;_-@_-">
                  <c:v>3214</c:v>
                </c:pt>
                <c:pt idx="43" formatCode="_-* #,##0_-;\-* #,##0_-;_-* &quot;-&quot;??_-;_-@_-">
                  <c:v>3137</c:v>
                </c:pt>
                <c:pt idx="44" formatCode="_-* #,##0_-;\-* #,##0_-;_-* &quot;-&quot;??_-;_-@_-">
                  <c:v>3044</c:v>
                </c:pt>
                <c:pt idx="45" formatCode="_-* #,##0_-;\-* #,##0_-;_-* &quot;-&quot;??_-;_-@_-">
                  <c:v>3026</c:v>
                </c:pt>
                <c:pt idx="46" formatCode="_-* #,##0_-;\-* #,##0_-;_-* &quot;-&quot;??_-;_-@_-">
                  <c:v>3260</c:v>
                </c:pt>
                <c:pt idx="47" formatCode="_-* #,##0_-;\-* #,##0_-;_-* &quot;-&quot;??_-;_-@_-">
                  <c:v>3284</c:v>
                </c:pt>
                <c:pt idx="48" formatCode="_-* #,##0_-;\-* #,##0_-;_-* &quot;-&quot;??_-;_-@_-">
                  <c:v>3347</c:v>
                </c:pt>
                <c:pt idx="49" formatCode="_-* #,##0_-;\-* #,##0_-;_-* &quot;-&quot;??_-;_-@_-">
                  <c:v>3432</c:v>
                </c:pt>
                <c:pt idx="50" formatCode="_-* #,##0_-;\-* #,##0_-;_-* &quot;-&quot;??_-;_-@_-">
                  <c:v>3654</c:v>
                </c:pt>
                <c:pt idx="51" formatCode="_-* #,##0_-;\-* #,##0_-;_-* &quot;-&quot;??_-;_-@_-">
                  <c:v>3840</c:v>
                </c:pt>
                <c:pt idx="52" formatCode="_-* #,##0_-;\-* #,##0_-;_-* &quot;-&quot;??_-;_-@_-">
                  <c:v>3855</c:v>
                </c:pt>
                <c:pt idx="53" formatCode="_-* #,##0_-;\-* #,##0_-;_-* &quot;-&quot;??_-;_-@_-">
                  <c:v>3838</c:v>
                </c:pt>
                <c:pt idx="54" formatCode="_-* #,##0_-;\-* #,##0_-;_-* &quot;-&quot;??_-;_-@_-">
                  <c:v>4265</c:v>
                </c:pt>
                <c:pt idx="55" formatCode="_-* #,##0_-;\-* #,##0_-;_-* &quot;-&quot;??_-;_-@_-">
                  <c:v>4351</c:v>
                </c:pt>
                <c:pt idx="56" formatCode="_-* #,##0_-;\-* #,##0_-;_-* &quot;-&quot;??_-;_-@_-">
                  <c:v>4476</c:v>
                </c:pt>
                <c:pt idx="57" formatCode="_-* #,##0_-;\-* #,##0_-;_-* &quot;-&quot;??_-;_-@_-">
                  <c:v>4501</c:v>
                </c:pt>
                <c:pt idx="58" formatCode="_-* #,##0_-;\-* #,##0_-;_-* &quot;-&quot;??_-;_-@_-">
                  <c:v>4343</c:v>
                </c:pt>
                <c:pt idx="59" formatCode="_-* #,##0_-;\-* #,##0_-;_-* &quot;-&quot;??_-;_-@_-">
                  <c:v>4333</c:v>
                </c:pt>
                <c:pt idx="60" formatCode="_-* #,##0_-;\-* #,##0_-;_-* &quot;-&quot;??_-;_-@_-">
                  <c:v>4250</c:v>
                </c:pt>
                <c:pt idx="61" formatCode="_-* #,##0_-;\-* #,##0_-;_-* &quot;-&quot;??_-;_-@_-">
                  <c:v>4208</c:v>
                </c:pt>
                <c:pt idx="62" formatCode="_-* #,##0_-;\-* #,##0_-;_-* &quot;-&quot;??_-;_-@_-">
                  <c:v>4065</c:v>
                </c:pt>
                <c:pt idx="63" formatCode="_-* #,##0_-;\-* #,##0_-;_-* &quot;-&quot;??_-;_-@_-">
                  <c:v>3872</c:v>
                </c:pt>
                <c:pt idx="64" formatCode="_-* #,##0_-;\-* #,##0_-;_-* &quot;-&quot;??_-;_-@_-">
                  <c:v>3949</c:v>
                </c:pt>
                <c:pt idx="65" formatCode="_-* #,##0_-;\-* #,##0_-;_-* &quot;-&quot;??_-;_-@_-">
                  <c:v>4069</c:v>
                </c:pt>
                <c:pt idx="66" formatCode="_-* #,##0_-;\-* #,##0_-;_-* &quot;-&quot;??_-;_-@_-">
                  <c:v>3640</c:v>
                </c:pt>
                <c:pt idx="67" formatCode="_-* #,##0_-;\-* #,##0_-;_-* &quot;-&quot;??_-;_-@_-">
                  <c:v>3743</c:v>
                </c:pt>
                <c:pt idx="68" formatCode="_-* #,##0_-;\-* #,##0_-;_-* &quot;-&quot;??_-;_-@_-">
                  <c:v>3750</c:v>
                </c:pt>
                <c:pt idx="69" formatCode="_-* #,##0_-;\-* #,##0_-;_-* &quot;-&quot;??_-;_-@_-">
                  <c:v>3754</c:v>
                </c:pt>
                <c:pt idx="70" formatCode="_-* #,##0_-;\-* #,##0_-;_-* &quot;-&quot;??_-;_-@_-">
                  <c:v>3860</c:v>
                </c:pt>
                <c:pt idx="71" formatCode="_-* #,##0_-;\-* #,##0_-;_-* &quot;-&quot;??_-;_-@_-">
                  <c:v>3947</c:v>
                </c:pt>
                <c:pt idx="72" formatCode="_-* #,##0_-;\-* #,##0_-;_-* &quot;-&quot;??_-;_-@_-">
                  <c:v>4223</c:v>
                </c:pt>
                <c:pt idx="73" formatCode="_-* #,##0_-;\-* #,##0_-;_-* &quot;-&quot;??_-;_-@_-">
                  <c:v>4164</c:v>
                </c:pt>
                <c:pt idx="74" formatCode="_-* #,##0_-;\-* #,##0_-;_-* &quot;-&quot;??_-;_-@_-">
                  <c:v>3956</c:v>
                </c:pt>
                <c:pt idx="75" formatCode="_-* #,##0_-;\-* #,##0_-;_-* &quot;-&quot;??_-;_-@_-">
                  <c:v>3241</c:v>
                </c:pt>
                <c:pt idx="76" formatCode="_-* #,##0_-;\-* #,##0_-;_-* &quot;-&quot;??_-;_-@_-">
                  <c:v>3599</c:v>
                </c:pt>
                <c:pt idx="77" formatCode="_-* #,##0_-;\-* #,##0_-;_-* &quot;-&quot;??_-;_-@_-">
                  <c:v>3395</c:v>
                </c:pt>
                <c:pt idx="78" formatCode="_-* #,##0_-;\-* #,##0_-;_-* &quot;-&quot;??_-;_-@_-">
                  <c:v>3291</c:v>
                </c:pt>
                <c:pt idx="79" formatCode="_-* #,##0_-;\-* #,##0_-;_-* &quot;-&quot;??_-;_-@_-">
                  <c:v>3359</c:v>
                </c:pt>
                <c:pt idx="80" formatCode="_-* #,##0_-;\-* #,##0_-;_-* &quot;-&quot;??_-;_-@_-">
                  <c:v>3752</c:v>
                </c:pt>
                <c:pt idx="81" formatCode="_-* #,##0_-;\-* #,##0_-;_-* &quot;-&quot;??_-;_-@_-">
                  <c:v>4390</c:v>
                </c:pt>
                <c:pt idx="82" formatCode="_-* #,##0_-;\-* #,##0_-;_-* &quot;-&quot;??_-;_-@_-">
                  <c:v>4865</c:v>
                </c:pt>
                <c:pt idx="83" formatCode="_-* #,##0_-;\-* #,##0_-;_-* &quot;-&quot;??_-;_-@_-">
                  <c:v>4917</c:v>
                </c:pt>
                <c:pt idx="84" formatCode="_-* #,##0_-;\-* #,##0_-;_-* &quot;-&quot;??_-;_-@_-">
                  <c:v>4962</c:v>
                </c:pt>
                <c:pt idx="85" formatCode="_-* #,##0_-;\-* #,##0_-;_-* &quot;-&quot;??_-;_-@_-">
                  <c:v>5533</c:v>
                </c:pt>
                <c:pt idx="86" formatCode="_-* #,##0_-;\-* #,##0_-;_-* &quot;-&quot;??_-;_-@_-">
                  <c:v>4755</c:v>
                </c:pt>
                <c:pt idx="87" formatCode="_-* #,##0_-;\-* #,##0_-;_-* &quot;-&quot;??_-;_-@_-">
                  <c:v>5161</c:v>
                </c:pt>
                <c:pt idx="88" formatCode="_-* #,##0_-;\-* #,##0_-;_-* &quot;-&quot;??_-;_-@_-">
                  <c:v>5785</c:v>
                </c:pt>
                <c:pt idx="89" formatCode="_-* #,##0_-;\-* #,##0_-;_-* &quot;-&quot;??_-;_-@_-">
                  <c:v>6589</c:v>
                </c:pt>
                <c:pt idx="90" formatCode="_-* #,##0_-;\-* #,##0_-;_-* &quot;-&quot;??_-;_-@_-">
                  <c:v>7237</c:v>
                </c:pt>
                <c:pt idx="91" formatCode="_-* #,##0_-;\-* #,##0_-;_-* &quot;-&quot;??_-;_-@_-">
                  <c:v>7650</c:v>
                </c:pt>
                <c:pt idx="92" formatCode="_-* #,##0_-;\-* #,##0_-;_-* &quot;-&quot;??_-;_-@_-">
                  <c:v>7514</c:v>
                </c:pt>
                <c:pt idx="93" formatCode="_-* #,##0_-;\-* #,##0_-;_-* &quot;-&quot;??_-;_-@_-">
                  <c:v>7229</c:v>
                </c:pt>
                <c:pt idx="94" formatCode="_-* #,##0_-;\-* #,##0_-;_-* &quot;-&quot;??_-;_-@_-">
                  <c:v>9127</c:v>
                </c:pt>
                <c:pt idx="95" formatCode="_-* #,##0_-;\-* #,##0_-;_-* &quot;-&quot;??_-;_-@_-">
                  <c:v>9533</c:v>
                </c:pt>
                <c:pt idx="96" formatCode="_-* #,##0_-;\-* #,##0_-;_-* &quot;-&quot;??_-;_-@_-">
                  <c:v>9413</c:v>
                </c:pt>
                <c:pt idx="97" formatCode="_-* #,##0_-;\-* #,##0_-;_-* &quot;-&quot;??_-;_-@_-">
                  <c:v>9360</c:v>
                </c:pt>
                <c:pt idx="98" formatCode="_-* #,##0_-;\-* #,##0_-;_-* &quot;-&quot;??_-;_-@_-">
                  <c:v>9385</c:v>
                </c:pt>
                <c:pt idx="99" formatCode="_-* #,##0_-;\-* #,##0_-;_-* &quot;-&quot;??_-;_-@_-">
                  <c:v>9304</c:v>
                </c:pt>
                <c:pt idx="100" formatCode="_-* #,##0_-;\-* #,##0_-;_-* &quot;-&quot;??_-;_-@_-">
                  <c:v>9295</c:v>
                </c:pt>
                <c:pt idx="101" formatCode="_-* #,##0_-;\-* #,##0_-;_-* &quot;-&quot;??_-;_-@_-">
                  <c:v>8824</c:v>
                </c:pt>
                <c:pt idx="102" formatCode="_-* #,##0_-;\-* #,##0_-;_-* &quot;-&quot;??_-;_-@_-">
                  <c:v>8588</c:v>
                </c:pt>
                <c:pt idx="103" formatCode="_-* #,##0_-;\-* #,##0_-;_-* &quot;-&quot;??_-;_-@_-">
                  <c:v>8212</c:v>
                </c:pt>
                <c:pt idx="104" formatCode="_-* #,##0_-;\-* #,##0_-;_-* &quot;-&quot;??_-;_-@_-">
                  <c:v>8162</c:v>
                </c:pt>
                <c:pt idx="105" formatCode="_-* #,##0_-;\-* #,##0_-;_-* &quot;-&quot;??_-;_-@_-">
                  <c:v>8060</c:v>
                </c:pt>
                <c:pt idx="106" formatCode="_-* #,##0_-;\-* #,##0_-;_-* &quot;-&quot;??_-;_-@_-">
                  <c:v>7739</c:v>
                </c:pt>
                <c:pt idx="107" formatCode="_-* #,##0_-;\-* #,##0_-;_-* &quot;-&quot;??_-;_-@_-">
                  <c:v>7180</c:v>
                </c:pt>
                <c:pt idx="108" formatCode="_-* #,##0_-;\-* #,##0_-;_-* &quot;-&quot;??_-;_-@_-">
                  <c:v>6954</c:v>
                </c:pt>
                <c:pt idx="109" formatCode="_-* #,##0_-;\-* #,##0_-;_-* &quot;-&quot;??_-;_-@_-">
                  <c:v>6776</c:v>
                </c:pt>
                <c:pt idx="110" formatCode="_-* #,##0_-;\-* #,##0_-;_-* &quot;-&quot;??_-;_-@_-">
                  <c:v>6600</c:v>
                </c:pt>
                <c:pt idx="111" formatCode="_-* #,##0_-;\-* #,##0_-;_-* &quot;-&quot;??_-;_-@_-">
                  <c:v>6466</c:v>
                </c:pt>
                <c:pt idx="112" formatCode="#,##0">
                  <c:v>6505</c:v>
                </c:pt>
                <c:pt idx="113" formatCode="#,##0">
                  <c:v>6252</c:v>
                </c:pt>
                <c:pt idx="114">
                  <c:v>6008</c:v>
                </c:pt>
                <c:pt idx="115">
                  <c:v>5996</c:v>
                </c:pt>
                <c:pt idx="116" formatCode="#,##0">
                  <c:v>5882</c:v>
                </c:pt>
                <c:pt idx="117" formatCode="#,##0">
                  <c:v>5857</c:v>
                </c:pt>
                <c:pt idx="118" formatCode="#,##0">
                  <c:v>5815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55A-4381-B8AB-314699F74A26}"/>
            </c:ext>
          </c:extLst>
        </c:ser>
        <c:ser>
          <c:idx val="2"/>
          <c:order val="2"/>
          <c:tx>
            <c:strRef>
              <c:f>'Resto gráfica'!$D$3</c:f>
              <c:strCache>
                <c:ptCount val="1"/>
                <c:pt idx="0">
                  <c:v>Armenia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7"/>
              <c:layout>
                <c:manualLayout>
                  <c:x val="5.6919245819992883E-3"/>
                  <c:y val="-2.51186874463920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49-4EDC-B88B-C8661E64587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gráfica'!$D$4:$D$122</c:f>
              <c:numCache>
                <c:formatCode>General</c:formatCode>
                <c:ptCount val="119"/>
                <c:pt idx="35" formatCode="_-* #,##0_-;\-* #,##0_-;_-* &quot;-&quot;??_-;_-@_-">
                  <c:v>5245</c:v>
                </c:pt>
                <c:pt idx="36" formatCode="_-* #,##0_-;\-* #,##0_-;_-* &quot;-&quot;??_-;_-@_-">
                  <c:v>5050</c:v>
                </c:pt>
                <c:pt idx="37" formatCode="_-* #,##0_-;\-* #,##0_-;_-* &quot;-&quot;??_-;_-@_-">
                  <c:v>4772</c:v>
                </c:pt>
                <c:pt idx="38" formatCode="_-* #,##0_-;\-* #,##0_-;_-* &quot;-&quot;??_-;_-@_-">
                  <c:v>4597</c:v>
                </c:pt>
                <c:pt idx="39" formatCode="_-* #,##0_-;\-* #,##0_-;_-* &quot;-&quot;??_-;_-@_-">
                  <c:v>4372</c:v>
                </c:pt>
                <c:pt idx="40" formatCode="_-* #,##0_-;\-* #,##0_-;_-* &quot;-&quot;??_-;_-@_-">
                  <c:v>4177</c:v>
                </c:pt>
                <c:pt idx="41" formatCode="_-* #,##0_-;\-* #,##0_-;_-* &quot;-&quot;??_-;_-@_-">
                  <c:v>4277</c:v>
                </c:pt>
                <c:pt idx="42" formatCode="_-* #,##0_-;\-* #,##0_-;_-* &quot;-&quot;??_-;_-@_-">
                  <c:v>4232</c:v>
                </c:pt>
                <c:pt idx="43" formatCode="_-* #,##0_-;\-* #,##0_-;_-* &quot;-&quot;??_-;_-@_-">
                  <c:v>4144</c:v>
                </c:pt>
                <c:pt idx="44" formatCode="_-* #,##0_-;\-* #,##0_-;_-* &quot;-&quot;??_-;_-@_-">
                  <c:v>4095</c:v>
                </c:pt>
                <c:pt idx="45" formatCode="_-* #,##0_-;\-* #,##0_-;_-* &quot;-&quot;??_-;_-@_-">
                  <c:v>3897</c:v>
                </c:pt>
                <c:pt idx="46" formatCode="_-* #,##0_-;\-* #,##0_-;_-* &quot;-&quot;??_-;_-@_-">
                  <c:v>3743</c:v>
                </c:pt>
                <c:pt idx="47" formatCode="_-* #,##0_-;\-* #,##0_-;_-* &quot;-&quot;??_-;_-@_-">
                  <c:v>3805</c:v>
                </c:pt>
                <c:pt idx="48" formatCode="_-* #,##0_-;\-* #,##0_-;_-* &quot;-&quot;??_-;_-@_-">
                  <c:v>3802</c:v>
                </c:pt>
                <c:pt idx="49" formatCode="_-* #,##0_-;\-* #,##0_-;_-* &quot;-&quot;??_-;_-@_-">
                  <c:v>3779</c:v>
                </c:pt>
                <c:pt idx="50" formatCode="_-* #,##0_-;\-* #,##0_-;_-* &quot;-&quot;??_-;_-@_-">
                  <c:v>3696</c:v>
                </c:pt>
                <c:pt idx="51" formatCode="_-* #,##0_-;\-* #,##0_-;_-* &quot;-&quot;??_-;_-@_-">
                  <c:v>3517</c:v>
                </c:pt>
                <c:pt idx="52" formatCode="_-* #,##0_-;\-* #,##0_-;_-* &quot;-&quot;??_-;_-@_-">
                  <c:v>3360</c:v>
                </c:pt>
                <c:pt idx="53" formatCode="_-* #,##0_-;\-* #,##0_-;_-* &quot;-&quot;??_-;_-@_-">
                  <c:v>3139</c:v>
                </c:pt>
                <c:pt idx="54" formatCode="_-* #,##0_-;\-* #,##0_-;_-* &quot;-&quot;??_-;_-@_-">
                  <c:v>2957</c:v>
                </c:pt>
                <c:pt idx="55" formatCode="_-* #,##0_-;\-* #,##0_-;_-* &quot;-&quot;??_-;_-@_-">
                  <c:v>2793</c:v>
                </c:pt>
                <c:pt idx="56" formatCode="_-* #,##0_-;\-* #,##0_-;_-* &quot;-&quot;??_-;_-@_-">
                  <c:v>2667</c:v>
                </c:pt>
                <c:pt idx="57" formatCode="_-* #,##0_-;\-* #,##0_-;_-* &quot;-&quot;??_-;_-@_-">
                  <c:v>2709</c:v>
                </c:pt>
                <c:pt idx="58" formatCode="_-* #,##0_-;\-* #,##0_-;_-* &quot;-&quot;??_-;_-@_-">
                  <c:v>2770</c:v>
                </c:pt>
                <c:pt idx="59" formatCode="_-* #,##0_-;\-* #,##0_-;_-* &quot;-&quot;??_-;_-@_-">
                  <c:v>2654</c:v>
                </c:pt>
                <c:pt idx="60" formatCode="_-* #,##0_-;\-* #,##0_-;_-* &quot;-&quot;??_-;_-@_-">
                  <c:v>2660</c:v>
                </c:pt>
                <c:pt idx="61" formatCode="_-* #,##0_-;\-* #,##0_-;_-* &quot;-&quot;??_-;_-@_-">
                  <c:v>2565</c:v>
                </c:pt>
                <c:pt idx="62" formatCode="_-* #,##0_-;\-* #,##0_-;_-* &quot;-&quot;??_-;_-@_-">
                  <c:v>2455</c:v>
                </c:pt>
                <c:pt idx="63" formatCode="_-* #,##0_-;\-* #,##0_-;_-* &quot;-&quot;??_-;_-@_-">
                  <c:v>2524</c:v>
                </c:pt>
                <c:pt idx="64" formatCode="_-* #,##0_-;\-* #,##0_-;_-* &quot;-&quot;??_-;_-@_-">
                  <c:v>2560</c:v>
                </c:pt>
                <c:pt idx="65" formatCode="_-* #,##0_-;\-* #,##0_-;_-* &quot;-&quot;??_-;_-@_-">
                  <c:v>2601</c:v>
                </c:pt>
                <c:pt idx="66" formatCode="_-* #,##0_-;\-* #,##0_-;_-* &quot;-&quot;??_-;_-@_-">
                  <c:v>2852</c:v>
                </c:pt>
                <c:pt idx="67" formatCode="_-* #,##0_-;\-* #,##0_-;_-* &quot;-&quot;??_-;_-@_-">
                  <c:v>2905</c:v>
                </c:pt>
                <c:pt idx="68" formatCode="_-* #,##0_-;\-* #,##0_-;_-* &quot;-&quot;??_-;_-@_-">
                  <c:v>2768</c:v>
                </c:pt>
                <c:pt idx="69" formatCode="_-* #,##0_-;\-* #,##0_-;_-* &quot;-&quot;??_-;_-@_-">
                  <c:v>2870</c:v>
                </c:pt>
                <c:pt idx="70" formatCode="_-* #,##0_-;\-* #,##0_-;_-* &quot;-&quot;??_-;_-@_-">
                  <c:v>2765</c:v>
                </c:pt>
                <c:pt idx="71" formatCode="_-* #,##0_-;\-* #,##0_-;_-* &quot;-&quot;??_-;_-@_-">
                  <c:v>2771</c:v>
                </c:pt>
                <c:pt idx="72" formatCode="_-* #,##0_-;\-* #,##0_-;_-* &quot;-&quot;??_-;_-@_-">
                  <c:v>2629</c:v>
                </c:pt>
                <c:pt idx="73" formatCode="_-* #,##0_-;\-* #,##0_-;_-* &quot;-&quot;??_-;_-@_-">
                  <c:v>2620</c:v>
                </c:pt>
                <c:pt idx="74" formatCode="_-* #,##0_-;\-* #,##0_-;_-* &quot;-&quot;??_-;_-@_-">
                  <c:v>2573</c:v>
                </c:pt>
                <c:pt idx="75" formatCode="_-* #,##0_-;\-* #,##0_-;_-* &quot;-&quot;??_-;_-@_-">
                  <c:v>2437</c:v>
                </c:pt>
                <c:pt idx="76" formatCode="_-* #,##0_-;\-* #,##0_-;_-* &quot;-&quot;??_-;_-@_-">
                  <c:v>2333</c:v>
                </c:pt>
                <c:pt idx="77" formatCode="_-* #,##0_-;\-* #,##0_-;_-* &quot;-&quot;??_-;_-@_-">
                  <c:v>2235</c:v>
                </c:pt>
                <c:pt idx="78" formatCode="_-* #,##0_-;\-* #,##0_-;_-* &quot;-&quot;??_-;_-@_-">
                  <c:v>2102</c:v>
                </c:pt>
                <c:pt idx="79" formatCode="_-* #,##0_-;\-* #,##0_-;_-* &quot;-&quot;??_-;_-@_-">
                  <c:v>2237</c:v>
                </c:pt>
                <c:pt idx="80" formatCode="_-* #,##0_-;\-* #,##0_-;_-* &quot;-&quot;??_-;_-@_-">
                  <c:v>2441</c:v>
                </c:pt>
                <c:pt idx="81" formatCode="_-* #,##0_-;\-* #,##0_-;_-* &quot;-&quot;??_-;_-@_-">
                  <c:v>2453</c:v>
                </c:pt>
                <c:pt idx="82" formatCode="_-* #,##0_-;\-* #,##0_-;_-* &quot;-&quot;??_-;_-@_-">
                  <c:v>2549</c:v>
                </c:pt>
                <c:pt idx="83" formatCode="_-* #,##0_-;\-* #,##0_-;_-* &quot;-&quot;??_-;_-@_-">
                  <c:v>2612</c:v>
                </c:pt>
                <c:pt idx="84" formatCode="_-* #,##0_-;\-* #,##0_-;_-* &quot;-&quot;??_-;_-@_-">
                  <c:v>2670</c:v>
                </c:pt>
                <c:pt idx="85" formatCode="_-* #,##0_-;\-* #,##0_-;_-* &quot;-&quot;??_-;_-@_-">
                  <c:v>2753</c:v>
                </c:pt>
                <c:pt idx="86" formatCode="_-* #,##0_-;\-* #,##0_-;_-* &quot;-&quot;??_-;_-@_-">
                  <c:v>2851</c:v>
                </c:pt>
                <c:pt idx="87" formatCode="_-* #,##0_-;\-* #,##0_-;_-* &quot;-&quot;??_-;_-@_-">
                  <c:v>2895</c:v>
                </c:pt>
                <c:pt idx="88" formatCode="_-* #,##0_-;\-* #,##0_-;_-* &quot;-&quot;??_-;_-@_-">
                  <c:v>2987</c:v>
                </c:pt>
                <c:pt idx="89" formatCode="_-* #,##0_-;\-* #,##0_-;_-* &quot;-&quot;??_-;_-@_-">
                  <c:v>3139</c:v>
                </c:pt>
                <c:pt idx="90" formatCode="_-* #,##0_-;\-* #,##0_-;_-* &quot;-&quot;??_-;_-@_-">
                  <c:v>3142</c:v>
                </c:pt>
                <c:pt idx="91" formatCode="_-* #,##0_-;\-* #,##0_-;_-* &quot;-&quot;??_-;_-@_-">
                  <c:v>3124</c:v>
                </c:pt>
                <c:pt idx="92" formatCode="_-* #,##0_-;\-* #,##0_-;_-* &quot;-&quot;??_-;_-@_-">
                  <c:v>3054</c:v>
                </c:pt>
                <c:pt idx="93" formatCode="_-* #,##0_-;\-* #,##0_-;_-* &quot;-&quot;??_-;_-@_-">
                  <c:v>3191</c:v>
                </c:pt>
                <c:pt idx="94" formatCode="_-* #,##0_-;\-* #,##0_-;_-* &quot;-&quot;??_-;_-@_-">
                  <c:v>3099</c:v>
                </c:pt>
                <c:pt idx="95" formatCode="_-* #,##0_-;\-* #,##0_-;_-* &quot;-&quot;??_-;_-@_-">
                  <c:v>3022</c:v>
                </c:pt>
                <c:pt idx="96" formatCode="_-* #,##0_-;\-* #,##0_-;_-* &quot;-&quot;??_-;_-@_-">
                  <c:v>2881</c:v>
                </c:pt>
                <c:pt idx="97" formatCode="_-* #,##0_-;\-* #,##0_-;_-* &quot;-&quot;??_-;_-@_-">
                  <c:v>2979</c:v>
                </c:pt>
                <c:pt idx="98" formatCode="_-* #,##0_-;\-* #,##0_-;_-* &quot;-&quot;??_-;_-@_-">
                  <c:v>2970</c:v>
                </c:pt>
                <c:pt idx="99" formatCode="_-* #,##0_-;\-* #,##0_-;_-* &quot;-&quot;??_-;_-@_-">
                  <c:v>3079</c:v>
                </c:pt>
                <c:pt idx="100" formatCode="_-* #,##0_-;\-* #,##0_-;_-* &quot;-&quot;??_-;_-@_-">
                  <c:v>3061</c:v>
                </c:pt>
                <c:pt idx="101" formatCode="_-* #,##0_-;\-* #,##0_-;_-* &quot;-&quot;??_-;_-@_-">
                  <c:v>2944</c:v>
                </c:pt>
                <c:pt idx="102" formatCode="_-* #,##0_-;\-* #,##0_-;_-* &quot;-&quot;??_-;_-@_-">
                  <c:v>2820</c:v>
                </c:pt>
                <c:pt idx="103" formatCode="_-* #,##0_-;\-* #,##0_-;_-* &quot;-&quot;??_-;_-@_-">
                  <c:v>2774</c:v>
                </c:pt>
                <c:pt idx="104" formatCode="_-* #,##0_-;\-* #,##0_-;_-* &quot;-&quot;??_-;_-@_-">
                  <c:v>2779</c:v>
                </c:pt>
                <c:pt idx="105" formatCode="_-* #,##0_-;\-* #,##0_-;_-* &quot;-&quot;??_-;_-@_-">
                  <c:v>2704</c:v>
                </c:pt>
                <c:pt idx="106" formatCode="_-* #,##0_-;\-* #,##0_-;_-* &quot;-&quot;??_-;_-@_-">
                  <c:v>2653</c:v>
                </c:pt>
                <c:pt idx="107" formatCode="_-* #,##0_-;\-* #,##0_-;_-* &quot;-&quot;??_-;_-@_-">
                  <c:v>2563</c:v>
                </c:pt>
                <c:pt idx="108" formatCode="_-* #,##0_-;\-* #,##0_-;_-* &quot;-&quot;??_-;_-@_-">
                  <c:v>2506</c:v>
                </c:pt>
                <c:pt idx="109" formatCode="_-* #,##0_-;\-* #,##0_-;_-* &quot;-&quot;??_-;_-@_-">
                  <c:v>2322</c:v>
                </c:pt>
                <c:pt idx="110" formatCode="_-* #,##0_-;\-* #,##0_-;_-* &quot;-&quot;??_-;_-@_-">
                  <c:v>2135</c:v>
                </c:pt>
                <c:pt idx="111" formatCode="_-* #,##0_-;\-* #,##0_-;_-* &quot;-&quot;??_-;_-@_-">
                  <c:v>1996</c:v>
                </c:pt>
                <c:pt idx="112" formatCode="#,##0">
                  <c:v>1833</c:v>
                </c:pt>
                <c:pt idx="113" formatCode="#,##0">
                  <c:v>1782</c:v>
                </c:pt>
                <c:pt idx="114">
                  <c:v>1792</c:v>
                </c:pt>
                <c:pt idx="115">
                  <c:v>1598</c:v>
                </c:pt>
                <c:pt idx="116" formatCode="#,##0">
                  <c:v>1384</c:v>
                </c:pt>
                <c:pt idx="117" formatCode="#,##0">
                  <c:v>1324</c:v>
                </c:pt>
                <c:pt idx="118" formatCode="#,##0">
                  <c:v>1298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5A-4381-B8AB-314699F74A26}"/>
            </c:ext>
          </c:extLst>
        </c:ser>
        <c:ser>
          <c:idx val="3"/>
          <c:order val="3"/>
          <c:tx>
            <c:strRef>
              <c:f>'Resto gráfica'!$E$3</c:f>
              <c:strCache>
                <c:ptCount val="1"/>
                <c:pt idx="0">
                  <c:v>Manizales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49-4EDC-B88B-C8661E64587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gráfica'!$E$4:$E$122</c:f>
              <c:numCache>
                <c:formatCode>General</c:formatCode>
                <c:ptCount val="119"/>
                <c:pt idx="35" formatCode="_-* #,##0_-;\-* #,##0_-;_-* &quot;-&quot;??_-;_-@_-">
                  <c:v>2425</c:v>
                </c:pt>
                <c:pt idx="36" formatCode="_-* #,##0_-;\-* #,##0_-;_-* &quot;-&quot;??_-;_-@_-">
                  <c:v>2521</c:v>
                </c:pt>
                <c:pt idx="37" formatCode="_-* #,##0_-;\-* #,##0_-;_-* &quot;-&quot;??_-;_-@_-">
                  <c:v>2515</c:v>
                </c:pt>
                <c:pt idx="38" formatCode="_-* #,##0_-;\-* #,##0_-;_-* &quot;-&quot;??_-;_-@_-">
                  <c:v>2500</c:v>
                </c:pt>
                <c:pt idx="39" formatCode="_-* #,##0_-;\-* #,##0_-;_-* &quot;-&quot;??_-;_-@_-">
                  <c:v>2475</c:v>
                </c:pt>
                <c:pt idx="40" formatCode="_-* #,##0_-;\-* #,##0_-;_-* &quot;-&quot;??_-;_-@_-">
                  <c:v>2513</c:v>
                </c:pt>
                <c:pt idx="41" formatCode="_-* #,##0_-;\-* #,##0_-;_-* &quot;-&quot;??_-;_-@_-">
                  <c:v>2484</c:v>
                </c:pt>
                <c:pt idx="42" formatCode="_-* #,##0_-;\-* #,##0_-;_-* &quot;-&quot;??_-;_-@_-">
                  <c:v>2476</c:v>
                </c:pt>
                <c:pt idx="43" formatCode="_-* #,##0_-;\-* #,##0_-;_-* &quot;-&quot;??_-;_-@_-">
                  <c:v>2469</c:v>
                </c:pt>
                <c:pt idx="44" formatCode="_-* #,##0_-;\-* #,##0_-;_-* &quot;-&quot;??_-;_-@_-">
                  <c:v>2368</c:v>
                </c:pt>
                <c:pt idx="45" formatCode="_-* #,##0_-;\-* #,##0_-;_-* &quot;-&quot;??_-;_-@_-">
                  <c:v>2293</c:v>
                </c:pt>
                <c:pt idx="46" formatCode="_-* #,##0_-;\-* #,##0_-;_-* &quot;-&quot;??_-;_-@_-">
                  <c:v>2264</c:v>
                </c:pt>
                <c:pt idx="47" formatCode="_-* #,##0_-;\-* #,##0_-;_-* &quot;-&quot;??_-;_-@_-">
                  <c:v>2241</c:v>
                </c:pt>
                <c:pt idx="48" formatCode="_-* #,##0_-;\-* #,##0_-;_-* &quot;-&quot;??_-;_-@_-">
                  <c:v>2268</c:v>
                </c:pt>
                <c:pt idx="49" formatCode="_-* #,##0_-;\-* #,##0_-;_-* &quot;-&quot;??_-;_-@_-">
                  <c:v>2205</c:v>
                </c:pt>
                <c:pt idx="50" formatCode="_-* #,##0_-;\-* #,##0_-;_-* &quot;-&quot;??_-;_-@_-">
                  <c:v>2187</c:v>
                </c:pt>
                <c:pt idx="51" formatCode="_-* #,##0_-;\-* #,##0_-;_-* &quot;-&quot;??_-;_-@_-">
                  <c:v>2267</c:v>
                </c:pt>
                <c:pt idx="52" formatCode="_-* #,##0_-;\-* #,##0_-;_-* &quot;-&quot;??_-;_-@_-">
                  <c:v>2165</c:v>
                </c:pt>
                <c:pt idx="53" formatCode="_-* #,##0_-;\-* #,##0_-;_-* &quot;-&quot;??_-;_-@_-">
                  <c:v>2193</c:v>
                </c:pt>
                <c:pt idx="54" formatCode="_-* #,##0_-;\-* #,##0_-;_-* &quot;-&quot;??_-;_-@_-">
                  <c:v>2121</c:v>
                </c:pt>
                <c:pt idx="55" formatCode="_-* #,##0_-;\-* #,##0_-;_-* &quot;-&quot;??_-;_-@_-">
                  <c:v>1997</c:v>
                </c:pt>
                <c:pt idx="56" formatCode="_-* #,##0_-;\-* #,##0_-;_-* &quot;-&quot;??_-;_-@_-">
                  <c:v>2026</c:v>
                </c:pt>
                <c:pt idx="57" formatCode="_-* #,##0_-;\-* #,##0_-;_-* &quot;-&quot;??_-;_-@_-">
                  <c:v>2014</c:v>
                </c:pt>
                <c:pt idx="58" formatCode="_-* #,##0_-;\-* #,##0_-;_-* &quot;-&quot;??_-;_-@_-">
                  <c:v>1938</c:v>
                </c:pt>
                <c:pt idx="59" formatCode="_-* #,##0_-;\-* #,##0_-;_-* &quot;-&quot;??_-;_-@_-">
                  <c:v>1927</c:v>
                </c:pt>
                <c:pt idx="60" formatCode="_-* #,##0_-;\-* #,##0_-;_-* &quot;-&quot;??_-;_-@_-">
                  <c:v>1945</c:v>
                </c:pt>
                <c:pt idx="61" formatCode="_-* #,##0_-;\-* #,##0_-;_-* &quot;-&quot;??_-;_-@_-">
                  <c:v>1994</c:v>
                </c:pt>
                <c:pt idx="62" formatCode="_-* #,##0_-;\-* #,##0_-;_-* &quot;-&quot;??_-;_-@_-">
                  <c:v>1971</c:v>
                </c:pt>
                <c:pt idx="63" formatCode="_-* #,##0_-;\-* #,##0_-;_-* &quot;-&quot;??_-;_-@_-">
                  <c:v>1932</c:v>
                </c:pt>
                <c:pt idx="64" formatCode="_-* #,##0_-;\-* #,##0_-;_-* &quot;-&quot;??_-;_-@_-">
                  <c:v>1924</c:v>
                </c:pt>
                <c:pt idx="65" formatCode="_-* #,##0_-;\-* #,##0_-;_-* &quot;-&quot;??_-;_-@_-">
                  <c:v>1909</c:v>
                </c:pt>
                <c:pt idx="66" formatCode="_-* #,##0_-;\-* #,##0_-;_-* &quot;-&quot;??_-;_-@_-">
                  <c:v>1923</c:v>
                </c:pt>
                <c:pt idx="67" formatCode="_-* #,##0_-;\-* #,##0_-;_-* &quot;-&quot;??_-;_-@_-">
                  <c:v>2049</c:v>
                </c:pt>
                <c:pt idx="68" formatCode="_-* #,##0_-;\-* #,##0_-;_-* &quot;-&quot;??_-;_-@_-">
                  <c:v>2198</c:v>
                </c:pt>
                <c:pt idx="69" formatCode="_-* #,##0_-;\-* #,##0_-;_-* &quot;-&quot;??_-;_-@_-">
                  <c:v>2327</c:v>
                </c:pt>
                <c:pt idx="70" formatCode="_-* #,##0_-;\-* #,##0_-;_-* &quot;-&quot;??_-;_-@_-">
                  <c:v>2477</c:v>
                </c:pt>
                <c:pt idx="71" formatCode="_-* #,##0_-;\-* #,##0_-;_-* &quot;-&quot;??_-;_-@_-">
                  <c:v>2610</c:v>
                </c:pt>
                <c:pt idx="72" formatCode="_-* #,##0_-;\-* #,##0_-;_-* &quot;-&quot;??_-;_-@_-">
                  <c:v>2696</c:v>
                </c:pt>
                <c:pt idx="73" formatCode="_-* #,##0_-;\-* #,##0_-;_-* &quot;-&quot;??_-;_-@_-">
                  <c:v>2635</c:v>
                </c:pt>
                <c:pt idx="74" formatCode="_-* #,##0_-;\-* #,##0_-;_-* &quot;-&quot;??_-;_-@_-">
                  <c:v>2697</c:v>
                </c:pt>
                <c:pt idx="75" formatCode="_-* #,##0_-;\-* #,##0_-;_-* &quot;-&quot;??_-;_-@_-">
                  <c:v>2581</c:v>
                </c:pt>
                <c:pt idx="76" formatCode="_-* #,##0_-;\-* #,##0_-;_-* &quot;-&quot;??_-;_-@_-">
                  <c:v>2583</c:v>
                </c:pt>
                <c:pt idx="77" formatCode="_-* #,##0_-;\-* #,##0_-;_-* &quot;-&quot;??_-;_-@_-">
                  <c:v>2732</c:v>
                </c:pt>
                <c:pt idx="78" formatCode="_-* #,##0_-;\-* #,##0_-;_-* &quot;-&quot;??_-;_-@_-">
                  <c:v>2850</c:v>
                </c:pt>
                <c:pt idx="79" formatCode="_-* #,##0_-;\-* #,##0_-;_-* &quot;-&quot;??_-;_-@_-">
                  <c:v>2969</c:v>
                </c:pt>
                <c:pt idx="80" formatCode="_-* #,##0_-;\-* #,##0_-;_-* &quot;-&quot;??_-;_-@_-">
                  <c:v>2998</c:v>
                </c:pt>
                <c:pt idx="81" formatCode="_-* #,##0_-;\-* #,##0_-;_-* &quot;-&quot;??_-;_-@_-">
                  <c:v>2977</c:v>
                </c:pt>
                <c:pt idx="82" formatCode="_-* #,##0_-;\-* #,##0_-;_-* &quot;-&quot;??_-;_-@_-">
                  <c:v>2900</c:v>
                </c:pt>
                <c:pt idx="83" formatCode="_-* #,##0_-;\-* #,##0_-;_-* &quot;-&quot;??_-;_-@_-">
                  <c:v>2830</c:v>
                </c:pt>
                <c:pt idx="84" formatCode="_-* #,##0_-;\-* #,##0_-;_-* &quot;-&quot;??_-;_-@_-">
                  <c:v>2888</c:v>
                </c:pt>
                <c:pt idx="85" formatCode="_-* #,##0_-;\-* #,##0_-;_-* &quot;-&quot;??_-;_-@_-">
                  <c:v>3007</c:v>
                </c:pt>
                <c:pt idx="86" formatCode="_-* #,##0_-;\-* #,##0_-;_-* &quot;-&quot;??_-;_-@_-">
                  <c:v>3141</c:v>
                </c:pt>
                <c:pt idx="87" formatCode="_-* #,##0_-;\-* #,##0_-;_-* &quot;-&quot;??_-;_-@_-">
                  <c:v>3265</c:v>
                </c:pt>
                <c:pt idx="88" formatCode="_-* #,##0_-;\-* #,##0_-;_-* &quot;-&quot;??_-;_-@_-">
                  <c:v>3275</c:v>
                </c:pt>
                <c:pt idx="89" formatCode="_-* #,##0_-;\-* #,##0_-;_-* &quot;-&quot;??_-;_-@_-">
                  <c:v>3030</c:v>
                </c:pt>
                <c:pt idx="90" formatCode="_-* #,##0_-;\-* #,##0_-;_-* &quot;-&quot;??_-;_-@_-">
                  <c:v>2811</c:v>
                </c:pt>
                <c:pt idx="91" formatCode="_-* #,##0_-;\-* #,##0_-;_-* &quot;-&quot;??_-;_-@_-">
                  <c:v>2742</c:v>
                </c:pt>
                <c:pt idx="92" formatCode="_-* #,##0_-;\-* #,##0_-;_-* &quot;-&quot;??_-;_-@_-">
                  <c:v>2755</c:v>
                </c:pt>
                <c:pt idx="93" formatCode="_-* #,##0_-;\-* #,##0_-;_-* &quot;-&quot;??_-;_-@_-">
                  <c:v>2784</c:v>
                </c:pt>
                <c:pt idx="94" formatCode="_-* #,##0_-;\-* #,##0_-;_-* &quot;-&quot;??_-;_-@_-">
                  <c:v>2762</c:v>
                </c:pt>
                <c:pt idx="95" formatCode="_-* #,##0_-;\-* #,##0_-;_-* &quot;-&quot;??_-;_-@_-">
                  <c:v>2632</c:v>
                </c:pt>
                <c:pt idx="96" formatCode="_-* #,##0_-;\-* #,##0_-;_-* &quot;-&quot;??_-;_-@_-">
                  <c:v>2563</c:v>
                </c:pt>
                <c:pt idx="97" formatCode="_-* #,##0_-;\-* #,##0_-;_-* &quot;-&quot;??_-;_-@_-">
                  <c:v>2555</c:v>
                </c:pt>
                <c:pt idx="98" formatCode="_-* #,##0_-;\-* #,##0_-;_-* &quot;-&quot;??_-;_-@_-">
                  <c:v>2580</c:v>
                </c:pt>
                <c:pt idx="99" formatCode="_-* #,##0_-;\-* #,##0_-;_-* &quot;-&quot;??_-;_-@_-">
                  <c:v>2524</c:v>
                </c:pt>
                <c:pt idx="100" formatCode="_-* #,##0_-;\-* #,##0_-;_-* &quot;-&quot;??_-;_-@_-">
                  <c:v>2397</c:v>
                </c:pt>
                <c:pt idx="101" formatCode="_-* #,##0_-;\-* #,##0_-;_-* &quot;-&quot;??_-;_-@_-">
                  <c:v>2328</c:v>
                </c:pt>
                <c:pt idx="102" formatCode="_-* #,##0_-;\-* #,##0_-;_-* &quot;-&quot;??_-;_-@_-">
                  <c:v>2385</c:v>
                </c:pt>
                <c:pt idx="103" formatCode="_-* #,##0_-;\-* #,##0_-;_-* &quot;-&quot;??_-;_-@_-">
                  <c:v>2256</c:v>
                </c:pt>
                <c:pt idx="104" formatCode="_-* #,##0_-;\-* #,##0_-;_-* &quot;-&quot;??_-;_-@_-">
                  <c:v>2328</c:v>
                </c:pt>
                <c:pt idx="105" formatCode="_-* #,##0_-;\-* #,##0_-;_-* &quot;-&quot;??_-;_-@_-">
                  <c:v>2321</c:v>
                </c:pt>
                <c:pt idx="106" formatCode="_-* #,##0_-;\-* #,##0_-;_-* &quot;-&quot;??_-;_-@_-">
                  <c:v>2250</c:v>
                </c:pt>
                <c:pt idx="107" formatCode="_-* #,##0_-;\-* #,##0_-;_-* &quot;-&quot;??_-;_-@_-">
                  <c:v>2223</c:v>
                </c:pt>
                <c:pt idx="108" formatCode="_-* #,##0_-;\-* #,##0_-;_-* &quot;-&quot;??_-;_-@_-">
                  <c:v>2088</c:v>
                </c:pt>
                <c:pt idx="109" formatCode="_-* #,##0_-;\-* #,##0_-;_-* &quot;-&quot;??_-;_-@_-">
                  <c:v>1726</c:v>
                </c:pt>
                <c:pt idx="110" formatCode="_-* #,##0_-;\-* #,##0_-;_-* &quot;-&quot;??_-;_-@_-">
                  <c:v>1646</c:v>
                </c:pt>
                <c:pt idx="111" formatCode="_-* #,##0_-;\-* #,##0_-;_-* &quot;-&quot;??_-;_-@_-">
                  <c:v>1510</c:v>
                </c:pt>
                <c:pt idx="112" formatCode="#,##0">
                  <c:v>1413</c:v>
                </c:pt>
                <c:pt idx="113" formatCode="#,##0">
                  <c:v>1252</c:v>
                </c:pt>
                <c:pt idx="114">
                  <c:v>942</c:v>
                </c:pt>
                <c:pt idx="115">
                  <c:v>594</c:v>
                </c:pt>
                <c:pt idx="116">
                  <c:v>-198</c:v>
                </c:pt>
                <c:pt idx="117" formatCode="#,##0">
                  <c:v>-270</c:v>
                </c:pt>
                <c:pt idx="118">
                  <c:v>-83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55A-4381-B8AB-314699F74A26}"/>
            </c:ext>
          </c:extLst>
        </c:ser>
        <c:ser>
          <c:idx val="4"/>
          <c:order val="4"/>
          <c:tx>
            <c:strRef>
              <c:f>'Resto gráfica'!$F$3</c:f>
              <c:strCache>
                <c:ptCount val="1"/>
                <c:pt idx="0">
                  <c:v>Cucuta.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17"/>
              <c:layout>
                <c:manualLayout>
                  <c:x val="5.6919245819992883E-3"/>
                  <c:y val="-3.0700617990034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49-4EDC-B88B-C8661E64587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gráfica'!$F$4:$F$122</c:f>
              <c:numCache>
                <c:formatCode>General</c:formatCode>
                <c:ptCount val="119"/>
                <c:pt idx="62" formatCode="_-* #,##0_-;\-* #,##0_-;_-* &quot;-&quot;??_-;_-@_-">
                  <c:v>4035</c:v>
                </c:pt>
                <c:pt idx="63" formatCode="_-* #,##0_-;\-* #,##0_-;_-* &quot;-&quot;??_-;_-@_-">
                  <c:v>4014</c:v>
                </c:pt>
                <c:pt idx="64" formatCode="_-* #,##0_-;\-* #,##0_-;_-* &quot;-&quot;??_-;_-@_-">
                  <c:v>3940</c:v>
                </c:pt>
                <c:pt idx="65" formatCode="_-* #,##0_-;\-* #,##0_-;_-* &quot;-&quot;??_-;_-@_-">
                  <c:v>4098</c:v>
                </c:pt>
                <c:pt idx="66" formatCode="_-* #,##0_-;\-* #,##0_-;_-* &quot;-&quot;??_-;_-@_-">
                  <c:v>4084</c:v>
                </c:pt>
                <c:pt idx="67" formatCode="_-* #,##0_-;\-* #,##0_-;_-* &quot;-&quot;??_-;_-@_-">
                  <c:v>4165</c:v>
                </c:pt>
                <c:pt idx="68" formatCode="_-* #,##0_-;\-* #,##0_-;_-* &quot;-&quot;??_-;_-@_-">
                  <c:v>4335</c:v>
                </c:pt>
                <c:pt idx="69" formatCode="_-* #,##0_-;\-* #,##0_-;_-* &quot;-&quot;??_-;_-@_-">
                  <c:v>3754</c:v>
                </c:pt>
                <c:pt idx="70" formatCode="_-* #,##0_-;\-* #,##0_-;_-* &quot;-&quot;??_-;_-@_-">
                  <c:v>4326</c:v>
                </c:pt>
                <c:pt idx="71" formatCode="_-* #,##0_-;\-* #,##0_-;_-* &quot;-&quot;??_-;_-@_-">
                  <c:v>4380</c:v>
                </c:pt>
                <c:pt idx="72" formatCode="_-* #,##0_-;\-* #,##0_-;_-* &quot;-&quot;??_-;_-@_-">
                  <c:v>4453</c:v>
                </c:pt>
                <c:pt idx="73" formatCode="_-* #,##0_-;\-* #,##0_-;_-* &quot;-&quot;??_-;_-@_-">
                  <c:v>4513</c:v>
                </c:pt>
                <c:pt idx="74" formatCode="_-* #,##0_-;\-* #,##0_-;_-* &quot;-&quot;??_-;_-@_-">
                  <c:v>3757</c:v>
                </c:pt>
                <c:pt idx="75" formatCode="_-* #,##0_-;\-* #,##0_-;_-* &quot;-&quot;??_-;_-@_-">
                  <c:v>3998</c:v>
                </c:pt>
                <c:pt idx="76" formatCode="_-* #,##0_-;\-* #,##0_-;_-* &quot;-&quot;??_-;_-@_-">
                  <c:v>3736</c:v>
                </c:pt>
                <c:pt idx="77" formatCode="_-* #,##0_-;\-* #,##0_-;_-* &quot;-&quot;??_-;_-@_-">
                  <c:v>3934</c:v>
                </c:pt>
                <c:pt idx="78" formatCode="_-* #,##0_-;\-* #,##0_-;_-* &quot;-&quot;??_-;_-@_-">
                  <c:v>4181</c:v>
                </c:pt>
                <c:pt idx="79" formatCode="_-* #,##0_-;\-* #,##0_-;_-* &quot;-&quot;??_-;_-@_-">
                  <c:v>4116</c:v>
                </c:pt>
                <c:pt idx="80" formatCode="_-* #,##0_-;\-* #,##0_-;_-* &quot;-&quot;??_-;_-@_-">
                  <c:v>4051</c:v>
                </c:pt>
                <c:pt idx="81" formatCode="_-* #,##0_-;\-* #,##0_-;_-* &quot;-&quot;??_-;_-@_-">
                  <c:v>4163</c:v>
                </c:pt>
                <c:pt idx="82" formatCode="_-* #,##0_-;\-* #,##0_-;_-* &quot;-&quot;??_-;_-@_-">
                  <c:v>4180</c:v>
                </c:pt>
                <c:pt idx="83" formatCode="_-* #,##0_-;\-* #,##0_-;_-* &quot;-&quot;??_-;_-@_-">
                  <c:v>4076</c:v>
                </c:pt>
                <c:pt idx="84" formatCode="_-* #,##0_-;\-* #,##0_-;_-* &quot;-&quot;??_-;_-@_-">
                  <c:v>4169</c:v>
                </c:pt>
                <c:pt idx="85" formatCode="_-* #,##0_-;\-* #,##0_-;_-* &quot;-&quot;??_-;_-@_-">
                  <c:v>4237</c:v>
                </c:pt>
                <c:pt idx="86" formatCode="_-* #,##0_-;\-* #,##0_-;_-* &quot;-&quot;??_-;_-@_-">
                  <c:v>4649</c:v>
                </c:pt>
                <c:pt idx="87" formatCode="_-* #,##0_-;\-* #,##0_-;_-* &quot;-&quot;??_-;_-@_-">
                  <c:v>4895</c:v>
                </c:pt>
                <c:pt idx="88" formatCode="_-* #,##0_-;\-* #,##0_-;_-* &quot;-&quot;??_-;_-@_-">
                  <c:v>5206</c:v>
                </c:pt>
                <c:pt idx="89" formatCode="_-* #,##0_-;\-* #,##0_-;_-* &quot;-&quot;??_-;_-@_-">
                  <c:v>5396</c:v>
                </c:pt>
                <c:pt idx="90" formatCode="_-* #,##0_-;\-* #,##0_-;_-* &quot;-&quot;??_-;_-@_-">
                  <c:v>5313</c:v>
                </c:pt>
                <c:pt idx="91" formatCode="_-* #,##0_-;\-* #,##0_-;_-* &quot;-&quot;??_-;_-@_-">
                  <c:v>5353</c:v>
                </c:pt>
                <c:pt idx="92" formatCode="_-* #,##0_-;\-* #,##0_-;_-* &quot;-&quot;??_-;_-@_-">
                  <c:v>5259</c:v>
                </c:pt>
                <c:pt idx="93" formatCode="_-* #,##0_-;\-* #,##0_-;_-* &quot;-&quot;??_-;_-@_-">
                  <c:v>5176</c:v>
                </c:pt>
                <c:pt idx="94" formatCode="_-* #,##0_-;\-* #,##0_-;_-* &quot;-&quot;??_-;_-@_-">
                  <c:v>5224</c:v>
                </c:pt>
                <c:pt idx="95" formatCode="_-* #,##0_-;\-* #,##0_-;_-* &quot;-&quot;??_-;_-@_-">
                  <c:v>5240</c:v>
                </c:pt>
                <c:pt idx="96" formatCode="_-* #,##0_-;\-* #,##0_-;_-* &quot;-&quot;??_-;_-@_-">
                  <c:v>5155</c:v>
                </c:pt>
                <c:pt idx="97" formatCode="_-* #,##0_-;\-* #,##0_-;_-* &quot;-&quot;??_-;_-@_-">
                  <c:v>5068</c:v>
                </c:pt>
                <c:pt idx="98" formatCode="_-* #,##0_-;\-* #,##0_-;_-* &quot;-&quot;??_-;_-@_-">
                  <c:v>4963</c:v>
                </c:pt>
                <c:pt idx="99" formatCode="_-* #,##0_-;\-* #,##0_-;_-* &quot;-&quot;??_-;_-@_-">
                  <c:v>4648</c:v>
                </c:pt>
                <c:pt idx="100" formatCode="_-* #,##0_-;\-* #,##0_-;_-* &quot;-&quot;??_-;_-@_-">
                  <c:v>4314</c:v>
                </c:pt>
                <c:pt idx="101" formatCode="_-* #,##0_-;\-* #,##0_-;_-* &quot;-&quot;??_-;_-@_-">
                  <c:v>3729</c:v>
                </c:pt>
                <c:pt idx="102" formatCode="_-* #,##0_-;\-* #,##0_-;_-* &quot;-&quot;??_-;_-@_-">
                  <c:v>3536</c:v>
                </c:pt>
                <c:pt idx="103" formatCode="_-* #,##0_-;\-* #,##0_-;_-* &quot;-&quot;??_-;_-@_-">
                  <c:v>3288</c:v>
                </c:pt>
                <c:pt idx="104" formatCode="_-* #,##0_-;\-* #,##0_-;_-* &quot;-&quot;??_-;_-@_-">
                  <c:v>3129</c:v>
                </c:pt>
                <c:pt idx="105" formatCode="_-* #,##0_-;\-* #,##0_-;_-* &quot;-&quot;??_-;_-@_-">
                  <c:v>2994</c:v>
                </c:pt>
                <c:pt idx="106" formatCode="_-* #,##0_-;\-* #,##0_-;_-* &quot;-&quot;??_-;_-@_-">
                  <c:v>2818</c:v>
                </c:pt>
                <c:pt idx="107" formatCode="_-* #,##0_-;\-* #,##0_-;_-* &quot;-&quot;??_-;_-@_-">
                  <c:v>2580</c:v>
                </c:pt>
                <c:pt idx="108" formatCode="_-* #,##0_-;\-* #,##0_-;_-* &quot;-&quot;??_-;_-@_-">
                  <c:v>2399</c:v>
                </c:pt>
                <c:pt idx="109" formatCode="_-* #,##0_-;\-* #,##0_-;_-* &quot;-&quot;??_-;_-@_-">
                  <c:v>2240</c:v>
                </c:pt>
                <c:pt idx="110" formatCode="_-* #,##0_-;\-* #,##0_-;_-* &quot;-&quot;??_-;_-@_-">
                  <c:v>1915</c:v>
                </c:pt>
                <c:pt idx="111" formatCode="_-* #,##0_-;\-* #,##0_-;_-* &quot;-&quot;??_-;_-@_-">
                  <c:v>1621</c:v>
                </c:pt>
                <c:pt idx="112" formatCode="#,##0">
                  <c:v>1395</c:v>
                </c:pt>
                <c:pt idx="113" formatCode="#,##0">
                  <c:v>1265</c:v>
                </c:pt>
                <c:pt idx="114" formatCode="_-* #,##0_-;\-* #,##0_-;_-* &quot;-&quot;??_-;_-@_-">
                  <c:v>1327</c:v>
                </c:pt>
                <c:pt idx="115">
                  <c:v>1027</c:v>
                </c:pt>
                <c:pt idx="116">
                  <c:v>876</c:v>
                </c:pt>
                <c:pt idx="117" formatCode="#,##0">
                  <c:v>653</c:v>
                </c:pt>
                <c:pt idx="118">
                  <c:v>506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55A-4381-B8AB-314699F74A26}"/>
            </c:ext>
          </c:extLst>
        </c:ser>
        <c:ser>
          <c:idx val="5"/>
          <c:order val="5"/>
          <c:tx>
            <c:strRef>
              <c:f>'Resto gráfica'!$G$3</c:f>
              <c:strCache>
                <c:ptCount val="1"/>
                <c:pt idx="0">
                  <c:v>Tunja.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49-4EDC-B88B-C8661E64587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B843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gráfica'!$G$4:$G$122</c:f>
              <c:numCache>
                <c:formatCode>General</c:formatCode>
                <c:ptCount val="119"/>
                <c:pt idx="90" formatCode="_-* #,##0_-;\-* #,##0_-;_-* &quot;-&quot;??_-;_-@_-">
                  <c:v>1328</c:v>
                </c:pt>
                <c:pt idx="91" formatCode="_-* #,##0_-;\-* #,##0_-;_-* &quot;-&quot;??_-;_-@_-">
                  <c:v>1290</c:v>
                </c:pt>
                <c:pt idx="94" formatCode="_-* #,##0_-;\-* #,##0_-;_-* &quot;-&quot;??_-;_-@_-">
                  <c:v>1295</c:v>
                </c:pt>
                <c:pt idx="95" formatCode="_-* #,##0_-;\-* #,##0_-;_-* &quot;-&quot;??_-;_-@_-">
                  <c:v>1479</c:v>
                </c:pt>
                <c:pt idx="96" formatCode="_-* #,##0_-;\-* #,##0_-;_-* &quot;-&quot;??_-;_-@_-">
                  <c:v>1324</c:v>
                </c:pt>
                <c:pt idx="97" formatCode="_-* #,##0_-;\-* #,##0_-;_-* &quot;-&quot;??_-;_-@_-">
                  <c:v>1467</c:v>
                </c:pt>
                <c:pt idx="98" formatCode="_-* #,##0_-;\-* #,##0_-;_-* &quot;-&quot;??_-;_-@_-">
                  <c:v>1515</c:v>
                </c:pt>
                <c:pt idx="99" formatCode="_-* #,##0_-;\-* #,##0_-;_-* &quot;-&quot;??_-;_-@_-">
                  <c:v>1573</c:v>
                </c:pt>
                <c:pt idx="100" formatCode="_-* #,##0_-;\-* #,##0_-;_-* &quot;-&quot;??_-;_-@_-">
                  <c:v>1577</c:v>
                </c:pt>
                <c:pt idx="101" formatCode="_-* #,##0_-;\-* #,##0_-;_-* &quot;-&quot;??_-;_-@_-">
                  <c:v>1652</c:v>
                </c:pt>
                <c:pt idx="102" formatCode="_-* #,##0_-;\-* #,##0_-;_-* &quot;-&quot;??_-;_-@_-">
                  <c:v>1644</c:v>
                </c:pt>
                <c:pt idx="103" formatCode="_-* #,##0_-;\-* #,##0_-;_-* &quot;-&quot;??_-;_-@_-">
                  <c:v>1667</c:v>
                </c:pt>
                <c:pt idx="104" formatCode="_-* #,##0_-;\-* #,##0_-;_-* &quot;-&quot;??_-;_-@_-">
                  <c:v>1628</c:v>
                </c:pt>
                <c:pt idx="105" formatCode="_-* #,##0_-;\-* #,##0_-;_-* &quot;-&quot;??_-;_-@_-">
                  <c:v>1604</c:v>
                </c:pt>
                <c:pt idx="106" formatCode="_-* #,##0_-;\-* #,##0_-;_-* &quot;-&quot;??_-;_-@_-">
                  <c:v>1543</c:v>
                </c:pt>
                <c:pt idx="107" formatCode="_-* #,##0_-;\-* #,##0_-;_-* &quot;-&quot;??_-;_-@_-">
                  <c:v>1444</c:v>
                </c:pt>
                <c:pt idx="108" formatCode="_-* #,##0_-;\-* #,##0_-;_-* &quot;-&quot;??_-;_-@_-">
                  <c:v>1359</c:v>
                </c:pt>
                <c:pt idx="109" formatCode="_-* #,##0_-;\-* #,##0_-;_-* &quot;-&quot;??_-;_-@_-">
                  <c:v>1231</c:v>
                </c:pt>
                <c:pt idx="110" formatCode="_-* #,##0_-;\-* #,##0_-;_-* &quot;-&quot;??_-;_-@_-">
                  <c:v>1197</c:v>
                </c:pt>
                <c:pt idx="111" formatCode="_-* #,##0_-;\-* #,##0_-;_-* &quot;-&quot;??_-;_-@_-">
                  <c:v>1148</c:v>
                </c:pt>
                <c:pt idx="112" formatCode="#,##0">
                  <c:v>1060</c:v>
                </c:pt>
                <c:pt idx="113" formatCode="#,##0">
                  <c:v>858</c:v>
                </c:pt>
                <c:pt idx="114" formatCode="_-* #,##0_-;\-* #,##0_-;_-* &quot;-&quot;??_-;_-@_-">
                  <c:v>1099</c:v>
                </c:pt>
                <c:pt idx="115">
                  <c:v>607</c:v>
                </c:pt>
                <c:pt idx="116">
                  <c:v>604</c:v>
                </c:pt>
                <c:pt idx="117" formatCode="#,##0">
                  <c:v>618</c:v>
                </c:pt>
                <c:pt idx="118">
                  <c:v>611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355A-4381-B8AB-314699F74A26}"/>
            </c:ext>
          </c:extLst>
        </c:ser>
        <c:ser>
          <c:idx val="6"/>
          <c:order val="6"/>
          <c:tx>
            <c:strRef>
              <c:f>'Resto gráfica'!$H$3</c:f>
              <c:strCache>
                <c:ptCount val="1"/>
                <c:pt idx="0">
                  <c:v>Montería.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'Resto gráfica'!$A$4:$A$122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gráfica'!$H$4:$H$122</c:f>
              <c:numCache>
                <c:formatCode>General</c:formatCode>
                <c:ptCount val="119"/>
                <c:pt idx="62" formatCode="_-* #,##0_-;\-* #,##0_-;_-* &quot;-&quot;??_-;_-@_-">
                  <c:v>1303</c:v>
                </c:pt>
                <c:pt idx="63" formatCode="_-* #,##0_-;\-* #,##0_-;_-* &quot;-&quot;??_-;_-@_-">
                  <c:v>1192</c:v>
                </c:pt>
                <c:pt idx="64" formatCode="_-* #,##0_-;\-* #,##0_-;_-* &quot;-&quot;??_-;_-@_-">
                  <c:v>1166</c:v>
                </c:pt>
                <c:pt idx="65" formatCode="_-* #,##0_-;\-* #,##0_-;_-* &quot;-&quot;??_-;_-@_-">
                  <c:v>1135</c:v>
                </c:pt>
                <c:pt idx="66" formatCode="_-* #,##0_-;\-* #,##0_-;_-* &quot;-&quot;??_-;_-@_-">
                  <c:v>1236</c:v>
                </c:pt>
                <c:pt idx="67" formatCode="_-* #,##0_-;\-* #,##0_-;_-* &quot;-&quot;??_-;_-@_-">
                  <c:v>1221</c:v>
                </c:pt>
                <c:pt idx="68" formatCode="_-* #,##0_-;\-* #,##0_-;_-* &quot;-&quot;??_-;_-@_-">
                  <c:v>1176</c:v>
                </c:pt>
                <c:pt idx="69" formatCode="_-* #,##0_-;\-* #,##0_-;_-* &quot;-&quot;??_-;_-@_-">
                  <c:v>1113</c:v>
                </c:pt>
                <c:pt idx="70" formatCode="_-* #,##0_-;\-* #,##0_-;_-* &quot;-&quot;??_-;_-@_-">
                  <c:v>1038</c:v>
                </c:pt>
                <c:pt idx="71" formatCode="_-* #,##0_-;\-* #,##0_-;_-* &quot;-&quot;??_-;_-@_-">
                  <c:v>1014</c:v>
                </c:pt>
                <c:pt idx="72" formatCode="_-* #,##0_-;\-* #,##0_-;_-* &quot;-&quot;??_-;_-@_-">
                  <c:v>1027</c:v>
                </c:pt>
                <c:pt idx="73" formatCode="_-* #,##0_-;\-* #,##0_-;_-* &quot;-&quot;??_-;_-@_-">
                  <c:v>1015</c:v>
                </c:pt>
                <c:pt idx="74" formatCode="_-* #,##0_-;\-* #,##0_-;_-* &quot;-&quot;??_-;_-@_-">
                  <c:v>944</c:v>
                </c:pt>
                <c:pt idx="75" formatCode="_-* #,##0_-;\-* #,##0_-;_-* &quot;-&quot;??_-;_-@_-">
                  <c:v>897</c:v>
                </c:pt>
                <c:pt idx="76" formatCode="_-* #,##0_-;\-* #,##0_-;_-* &quot;-&quot;??_-;_-@_-">
                  <c:v>951</c:v>
                </c:pt>
                <c:pt idx="77" formatCode="_-* #,##0_-;\-* #,##0_-;_-* &quot;-&quot;??_-;_-@_-">
                  <c:v>908</c:v>
                </c:pt>
                <c:pt idx="78" formatCode="_-* #,##0_-;\-* #,##0_-;_-* &quot;-&quot;??_-;_-@_-">
                  <c:v>835</c:v>
                </c:pt>
                <c:pt idx="79" formatCode="_-* #,##0_-;\-* #,##0_-;_-* &quot;-&quot;??_-;_-@_-">
                  <c:v>822</c:v>
                </c:pt>
                <c:pt idx="80" formatCode="_-* #,##0_-;\-* #,##0_-;_-* &quot;-&quot;??_-;_-@_-">
                  <c:v>860</c:v>
                </c:pt>
                <c:pt idx="81" formatCode="_-* #,##0_-;\-* #,##0_-;_-* &quot;-&quot;??_-;_-@_-">
                  <c:v>915</c:v>
                </c:pt>
                <c:pt idx="82" formatCode="_-* #,##0_-;\-* #,##0_-;_-* &quot;-&quot;??_-;_-@_-">
                  <c:v>907</c:v>
                </c:pt>
                <c:pt idx="83" formatCode="_-* #,##0_-;\-* #,##0_-;_-* &quot;-&quot;??_-;_-@_-">
                  <c:v>930</c:v>
                </c:pt>
                <c:pt idx="84" formatCode="_-* #,##0_-;\-* #,##0_-;_-* &quot;-&quot;??_-;_-@_-">
                  <c:v>842</c:v>
                </c:pt>
                <c:pt idx="85" formatCode="_-* #,##0_-;\-* #,##0_-;_-* &quot;-&quot;??_-;_-@_-">
                  <c:v>858</c:v>
                </c:pt>
                <c:pt idx="86" formatCode="_-* #,##0_-;\-* #,##0_-;_-* &quot;-&quot;??_-;_-@_-">
                  <c:v>844</c:v>
                </c:pt>
                <c:pt idx="87" formatCode="_-* #,##0_-;\-* #,##0_-;_-* &quot;-&quot;??_-;_-@_-">
                  <c:v>831</c:v>
                </c:pt>
                <c:pt idx="88" formatCode="_-* #,##0_-;\-* #,##0_-;_-* &quot;-&quot;??_-;_-@_-">
                  <c:v>785</c:v>
                </c:pt>
                <c:pt idx="89" formatCode="_-* #,##0_-;\-* #,##0_-;_-* &quot;-&quot;??_-;_-@_-">
                  <c:v>825</c:v>
                </c:pt>
                <c:pt idx="90" formatCode="_-* #,##0_-;\-* #,##0_-;_-* &quot;-&quot;??_-;_-@_-">
                  <c:v>787</c:v>
                </c:pt>
                <c:pt idx="91" formatCode="_-* #,##0_-;\-* #,##0_-;_-* &quot;-&quot;??_-;_-@_-">
                  <c:v>768</c:v>
                </c:pt>
                <c:pt idx="92">
                  <c:v>685</c:v>
                </c:pt>
                <c:pt idx="93" formatCode="_-* #,##0_-;\-* #,##0_-;_-* &quot;-&quot;??_-;_-@_-">
                  <c:v>610</c:v>
                </c:pt>
                <c:pt idx="94" formatCode="_-* #,##0_-;\-* #,##0_-;_-* &quot;-&quot;??_-;_-@_-">
                  <c:v>582</c:v>
                </c:pt>
                <c:pt idx="95" formatCode="_-* #,##0_-;\-* #,##0_-;_-* &quot;-&quot;??_-;_-@_-">
                  <c:v>592</c:v>
                </c:pt>
                <c:pt idx="96" formatCode="_-* #,##0_-;\-* #,##0_-;_-* &quot;-&quot;??_-;_-@_-">
                  <c:v>709</c:v>
                </c:pt>
                <c:pt idx="97" formatCode="_-* #,##0_-;\-* #,##0_-;_-* &quot;-&quot;??_-;_-@_-">
                  <c:v>700</c:v>
                </c:pt>
                <c:pt idx="98" formatCode="_-* #,##0_-;\-* #,##0_-;_-* &quot;-&quot;??_-;_-@_-">
                  <c:v>741</c:v>
                </c:pt>
                <c:pt idx="99" formatCode="_-* #,##0_-;\-* #,##0_-;_-* &quot;-&quot;??_-;_-@_-">
                  <c:v>763</c:v>
                </c:pt>
                <c:pt idx="100" formatCode="_-* #,##0_-;\-* #,##0_-;_-* &quot;-&quot;??_-;_-@_-">
                  <c:v>743</c:v>
                </c:pt>
                <c:pt idx="101" formatCode="_-* #,##0_-;\-* #,##0_-;_-* &quot;-&quot;??_-;_-@_-">
                  <c:v>731</c:v>
                </c:pt>
                <c:pt idx="102" formatCode="_-* #,##0_-;\-* #,##0_-;_-* &quot;-&quot;??_-;_-@_-">
                  <c:v>754</c:v>
                </c:pt>
                <c:pt idx="103" formatCode="_-* #,##0_-;\-* #,##0_-;_-* &quot;-&quot;??_-;_-@_-">
                  <c:v>757</c:v>
                </c:pt>
                <c:pt idx="104" formatCode="_-* #,##0_-;\-* #,##0_-;_-* &quot;-&quot;??_-;_-@_-">
                  <c:v>778</c:v>
                </c:pt>
                <c:pt idx="105" formatCode="_-* #,##0_-;\-* #,##0_-;_-* &quot;-&quot;??_-;_-@_-">
                  <c:v>940</c:v>
                </c:pt>
                <c:pt idx="106" formatCode="_-* #,##0_-;\-* #,##0_-;_-* &quot;-&quot;??_-;_-@_-">
                  <c:v>928</c:v>
                </c:pt>
                <c:pt idx="107" formatCode="_-* #,##0_-;\-* #,##0_-;_-* &quot;-&quot;??_-;_-@_-">
                  <c:v>756</c:v>
                </c:pt>
                <c:pt idx="108" formatCode="_-* #,##0_-;\-* #,##0_-;_-* &quot;-&quot;??_-;_-@_-">
                  <c:v>778</c:v>
                </c:pt>
                <c:pt idx="109" formatCode="_-* #,##0_-;\-* #,##0_-;_-* &quot;-&quot;??_-;_-@_-">
                  <c:v>793</c:v>
                </c:pt>
                <c:pt idx="110" formatCode="_-* #,##0_-;\-* #,##0_-;_-* &quot;-&quot;??_-;_-@_-">
                  <c:v>745</c:v>
                </c:pt>
                <c:pt idx="111" formatCode="_-* #,##0_-;\-* #,##0_-;_-* &quot;-&quot;??_-;_-@_-">
                  <c:v>722</c:v>
                </c:pt>
                <c:pt idx="112">
                  <c:v>693</c:v>
                </c:pt>
                <c:pt idx="113">
                  <c:v>704</c:v>
                </c:pt>
                <c:pt idx="114" formatCode="_-* #,##0_-;\-* #,##0_-;_-* &quot;-&quot;??_-;_-@_-">
                  <c:v>678</c:v>
                </c:pt>
                <c:pt idx="115">
                  <c:v>625</c:v>
                </c:pt>
                <c:pt idx="116">
                  <c:v>553</c:v>
                </c:pt>
                <c:pt idx="117" formatCode="#,##0">
                  <c:v>561</c:v>
                </c:pt>
                <c:pt idx="118">
                  <c:v>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B5-4351-974B-B7F16077B7B5}"/>
            </c:ext>
          </c:extLst>
        </c:ser>
        <c:ser>
          <c:idx val="7"/>
          <c:order val="7"/>
          <c:tx>
            <c:strRef>
              <c:f>'Resto gráfica'!$I$3</c:f>
              <c:strCache>
                <c:ptCount val="1"/>
                <c:pt idx="0">
                  <c:v>Valledupar.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'Resto gráfica'!$A$4:$A$122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gráfica'!$I$4:$I$122</c:f>
              <c:numCache>
                <c:formatCode>General</c:formatCode>
                <c:ptCount val="119"/>
                <c:pt idx="90" formatCode="_-* #,##0_-;\-* #,##0_-;_-* &quot;-&quot;??_-;_-@_-">
                  <c:v>2052</c:v>
                </c:pt>
                <c:pt idx="91" formatCode="_-* #,##0_-;\-* #,##0_-;_-* &quot;-&quot;??_-;_-@_-">
                  <c:v>2192</c:v>
                </c:pt>
                <c:pt idx="94" formatCode="_-* #,##0_-;\-* #,##0_-;_-* &quot;-&quot;??_-;_-@_-">
                  <c:v>2280</c:v>
                </c:pt>
                <c:pt idx="95" formatCode="_-* #,##0_-;\-* #,##0_-;_-* &quot;-&quot;??_-;_-@_-">
                  <c:v>2367</c:v>
                </c:pt>
                <c:pt idx="96" formatCode="_-* #,##0_-;\-* #,##0_-;_-* &quot;-&quot;??_-;_-@_-">
                  <c:v>2442</c:v>
                </c:pt>
                <c:pt idx="97" formatCode="_-* #,##0_-;\-* #,##0_-;_-* &quot;-&quot;??_-;_-@_-">
                  <c:v>2401</c:v>
                </c:pt>
                <c:pt idx="98" formatCode="_-* #,##0_-;\-* #,##0_-;_-* &quot;-&quot;??_-;_-@_-">
                  <c:v>2317</c:v>
                </c:pt>
                <c:pt idx="99" formatCode="_-* #,##0_-;\-* #,##0_-;_-* &quot;-&quot;??_-;_-@_-">
                  <c:v>2244</c:v>
                </c:pt>
                <c:pt idx="100" formatCode="_-* #,##0_-;\-* #,##0_-;_-* &quot;-&quot;??_-;_-@_-">
                  <c:v>2545</c:v>
                </c:pt>
                <c:pt idx="101" formatCode="_-* #,##0_-;\-* #,##0_-;_-* &quot;-&quot;??_-;_-@_-">
                  <c:v>2424</c:v>
                </c:pt>
                <c:pt idx="102" formatCode="_-* #,##0_-;\-* #,##0_-;_-* &quot;-&quot;??_-;_-@_-">
                  <c:v>2419</c:v>
                </c:pt>
                <c:pt idx="103" formatCode="_-* #,##0_-;\-* #,##0_-;_-* &quot;-&quot;??_-;_-@_-">
                  <c:v>2427</c:v>
                </c:pt>
                <c:pt idx="104" formatCode="_-* #,##0_-;\-* #,##0_-;_-* &quot;-&quot;??_-;_-@_-">
                  <c:v>2405</c:v>
                </c:pt>
                <c:pt idx="105" formatCode="_-* #,##0_-;\-* #,##0_-;_-* &quot;-&quot;??_-;_-@_-">
                  <c:v>2453</c:v>
                </c:pt>
                <c:pt idx="106" formatCode="_-* #,##0_-;\-* #,##0_-;_-* &quot;-&quot;??_-;_-@_-">
                  <c:v>2534</c:v>
                </c:pt>
                <c:pt idx="107" formatCode="_-* #,##0_-;\-* #,##0_-;_-* &quot;-&quot;??_-;_-@_-">
                  <c:v>2424</c:v>
                </c:pt>
                <c:pt idx="108" formatCode="_-* #,##0_-;\-* #,##0_-;_-* &quot;-&quot;??_-;_-@_-">
                  <c:v>2181</c:v>
                </c:pt>
                <c:pt idx="109" formatCode="_-* #,##0_-;\-* #,##0_-;_-* &quot;-&quot;??_-;_-@_-">
                  <c:v>1926</c:v>
                </c:pt>
                <c:pt idx="110" formatCode="_-* #,##0_-;\-* #,##0_-;_-* &quot;-&quot;??_-;_-@_-">
                  <c:v>1658</c:v>
                </c:pt>
                <c:pt idx="111" formatCode="_-* #,##0_-;\-* #,##0_-;_-* &quot;-&quot;??_-;_-@_-">
                  <c:v>1499</c:v>
                </c:pt>
                <c:pt idx="112" formatCode="#,##0">
                  <c:v>1440</c:v>
                </c:pt>
                <c:pt idx="113" formatCode="#,##0">
                  <c:v>1221</c:v>
                </c:pt>
                <c:pt idx="114" formatCode="_-* #,##0_-;\-* #,##0_-;_-* &quot;-&quot;??_-;_-@_-">
                  <c:v>1340</c:v>
                </c:pt>
                <c:pt idx="115">
                  <c:v>1151</c:v>
                </c:pt>
                <c:pt idx="116" formatCode="#,##0">
                  <c:v>1080</c:v>
                </c:pt>
                <c:pt idx="117" formatCode="#,##0">
                  <c:v>1006</c:v>
                </c:pt>
                <c:pt idx="118">
                  <c:v>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B5-4351-974B-B7F16077B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786207"/>
        <c:axId val="1326773311"/>
      </c:lineChart>
      <c:dateAx>
        <c:axId val="1326786207"/>
        <c:scaling>
          <c:orientation val="minMax"/>
          <c:max val="45261"/>
          <c:min val="43435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73311"/>
        <c:crosses val="autoZero"/>
        <c:auto val="1"/>
        <c:lblOffset val="100"/>
        <c:baseTimeUnit val="months"/>
        <c:majorUnit val="6"/>
        <c:majorTimeUnit val="months"/>
        <c:minorUnit val="1"/>
        <c:minorTimeUnit val="months"/>
      </c:dateAx>
      <c:valAx>
        <c:axId val="1326773311"/>
        <c:scaling>
          <c:orientation val="minMax"/>
          <c:max val="10000"/>
          <c:min val="-1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86207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5315201224846894"/>
          <c:y val="0.89428404782735471"/>
          <c:w val="0.84684801272839827"/>
          <c:h val="5.0468783273195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2559055118111"/>
          <c:y val="5.0925925925925923E-2"/>
          <c:w val="0.81001184969643736"/>
          <c:h val="0.73028868631777044"/>
        </c:manualLayout>
      </c:layout>
      <c:lineChart>
        <c:grouping val="standard"/>
        <c:varyColors val="0"/>
        <c:ser>
          <c:idx val="0"/>
          <c:order val="0"/>
          <c:tx>
            <c:strRef>
              <c:f>'Resto gráfica'!$L$3</c:f>
              <c:strCache>
                <c:ptCount val="1"/>
                <c:pt idx="0">
                  <c:v>Villavicencio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A-4C36-A662-2C1F47C61B0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gráfica'!$L$4:$L$122</c:f>
              <c:numCache>
                <c:formatCode>_-* #,##0_-;\-* #,##0_-;_-* "-"??_-;_-@_-</c:formatCode>
                <c:ptCount val="119"/>
                <c:pt idx="0">
                  <c:v>2247</c:v>
                </c:pt>
                <c:pt idx="1">
                  <c:v>2244</c:v>
                </c:pt>
                <c:pt idx="2">
                  <c:v>2145</c:v>
                </c:pt>
                <c:pt idx="3">
                  <c:v>1983</c:v>
                </c:pt>
                <c:pt idx="4">
                  <c:v>1874</c:v>
                </c:pt>
                <c:pt idx="5">
                  <c:v>1887</c:v>
                </c:pt>
                <c:pt idx="6">
                  <c:v>2092</c:v>
                </c:pt>
                <c:pt idx="7">
                  <c:v>2261</c:v>
                </c:pt>
                <c:pt idx="8">
                  <c:v>2273</c:v>
                </c:pt>
                <c:pt idx="9">
                  <c:v>2244</c:v>
                </c:pt>
                <c:pt idx="10">
                  <c:v>2060</c:v>
                </c:pt>
                <c:pt idx="11">
                  <c:v>1899</c:v>
                </c:pt>
                <c:pt idx="12">
                  <c:v>1898</c:v>
                </c:pt>
                <c:pt idx="13">
                  <c:v>1964</c:v>
                </c:pt>
                <c:pt idx="14">
                  <c:v>2142</c:v>
                </c:pt>
                <c:pt idx="15">
                  <c:v>2175</c:v>
                </c:pt>
                <c:pt idx="16">
                  <c:v>5377</c:v>
                </c:pt>
                <c:pt idx="17">
                  <c:v>5183</c:v>
                </c:pt>
                <c:pt idx="18">
                  <c:v>4815</c:v>
                </c:pt>
                <c:pt idx="19">
                  <c:v>4977</c:v>
                </c:pt>
                <c:pt idx="20">
                  <c:v>4965</c:v>
                </c:pt>
                <c:pt idx="21">
                  <c:v>5070</c:v>
                </c:pt>
                <c:pt idx="22">
                  <c:v>5157</c:v>
                </c:pt>
                <c:pt idx="23">
                  <c:v>5318</c:v>
                </c:pt>
                <c:pt idx="24">
                  <c:v>5383</c:v>
                </c:pt>
                <c:pt idx="25">
                  <c:v>5466</c:v>
                </c:pt>
                <c:pt idx="26">
                  <c:v>5387</c:v>
                </c:pt>
                <c:pt idx="27">
                  <c:v>5552</c:v>
                </c:pt>
                <c:pt idx="28">
                  <c:v>2289</c:v>
                </c:pt>
                <c:pt idx="29">
                  <c:v>2326</c:v>
                </c:pt>
                <c:pt idx="30">
                  <c:v>2302</c:v>
                </c:pt>
                <c:pt idx="31">
                  <c:v>1926</c:v>
                </c:pt>
                <c:pt idx="32">
                  <c:v>1871</c:v>
                </c:pt>
                <c:pt idx="33">
                  <c:v>1820</c:v>
                </c:pt>
                <c:pt idx="34">
                  <c:v>1880</c:v>
                </c:pt>
                <c:pt idx="35">
                  <c:v>1810</c:v>
                </c:pt>
                <c:pt idx="36">
                  <c:v>1691</c:v>
                </c:pt>
                <c:pt idx="37">
                  <c:v>1619</c:v>
                </c:pt>
                <c:pt idx="38">
                  <c:v>1678</c:v>
                </c:pt>
                <c:pt idx="39">
                  <c:v>1469</c:v>
                </c:pt>
                <c:pt idx="40">
                  <c:v>1336</c:v>
                </c:pt>
                <c:pt idx="41">
                  <c:v>1233</c:v>
                </c:pt>
                <c:pt idx="42">
                  <c:v>1199</c:v>
                </c:pt>
                <c:pt idx="43">
                  <c:v>1226</c:v>
                </c:pt>
                <c:pt idx="44">
                  <c:v>1188</c:v>
                </c:pt>
                <c:pt idx="45">
                  <c:v>1135</c:v>
                </c:pt>
                <c:pt idx="46">
                  <c:v>1123</c:v>
                </c:pt>
                <c:pt idx="47">
                  <c:v>1206</c:v>
                </c:pt>
                <c:pt idx="48">
                  <c:v>1215</c:v>
                </c:pt>
                <c:pt idx="49">
                  <c:v>1261</c:v>
                </c:pt>
                <c:pt idx="50">
                  <c:v>1165</c:v>
                </c:pt>
                <c:pt idx="51">
                  <c:v>1152</c:v>
                </c:pt>
                <c:pt idx="52">
                  <c:v>1153</c:v>
                </c:pt>
                <c:pt idx="53">
                  <c:v>1085</c:v>
                </c:pt>
                <c:pt idx="54">
                  <c:v>1014</c:v>
                </c:pt>
                <c:pt idx="55">
                  <c:v>1041</c:v>
                </c:pt>
                <c:pt idx="56">
                  <c:v>981</c:v>
                </c:pt>
                <c:pt idx="57">
                  <c:v>1031</c:v>
                </c:pt>
                <c:pt idx="58">
                  <c:v>949</c:v>
                </c:pt>
                <c:pt idx="59">
                  <c:v>931</c:v>
                </c:pt>
                <c:pt idx="60">
                  <c:v>1101</c:v>
                </c:pt>
                <c:pt idx="61">
                  <c:v>1191</c:v>
                </c:pt>
                <c:pt idx="62">
                  <c:v>1345</c:v>
                </c:pt>
                <c:pt idx="63">
                  <c:v>1416</c:v>
                </c:pt>
                <c:pt idx="64">
                  <c:v>1441</c:v>
                </c:pt>
                <c:pt idx="65">
                  <c:v>1562</c:v>
                </c:pt>
                <c:pt idx="66">
                  <c:v>1664</c:v>
                </c:pt>
                <c:pt idx="67">
                  <c:v>1721</c:v>
                </c:pt>
                <c:pt idx="68">
                  <c:v>1945</c:v>
                </c:pt>
                <c:pt idx="69">
                  <c:v>1992</c:v>
                </c:pt>
                <c:pt idx="70">
                  <c:v>2038</c:v>
                </c:pt>
                <c:pt idx="71">
                  <c:v>2061</c:v>
                </c:pt>
                <c:pt idx="72">
                  <c:v>2063</c:v>
                </c:pt>
                <c:pt idx="73">
                  <c:v>1929</c:v>
                </c:pt>
                <c:pt idx="74">
                  <c:v>1728</c:v>
                </c:pt>
                <c:pt idx="75">
                  <c:v>1700</c:v>
                </c:pt>
                <c:pt idx="76">
                  <c:v>1751</c:v>
                </c:pt>
                <c:pt idx="77">
                  <c:v>1795</c:v>
                </c:pt>
                <c:pt idx="78">
                  <c:v>1798</c:v>
                </c:pt>
                <c:pt idx="79">
                  <c:v>1784</c:v>
                </c:pt>
                <c:pt idx="80">
                  <c:v>1637</c:v>
                </c:pt>
                <c:pt idx="81">
                  <c:v>1648</c:v>
                </c:pt>
                <c:pt idx="82">
                  <c:v>1620</c:v>
                </c:pt>
                <c:pt idx="83">
                  <c:v>1760</c:v>
                </c:pt>
                <c:pt idx="84">
                  <c:v>1746</c:v>
                </c:pt>
                <c:pt idx="85">
                  <c:v>1882</c:v>
                </c:pt>
                <c:pt idx="86">
                  <c:v>2231</c:v>
                </c:pt>
                <c:pt idx="87">
                  <c:v>2329</c:v>
                </c:pt>
                <c:pt idx="88">
                  <c:v>2347</c:v>
                </c:pt>
                <c:pt idx="89">
                  <c:v>2380</c:v>
                </c:pt>
                <c:pt idx="90">
                  <c:v>2652</c:v>
                </c:pt>
                <c:pt idx="91">
                  <c:v>2692</c:v>
                </c:pt>
                <c:pt idx="92">
                  <c:v>2820</c:v>
                </c:pt>
                <c:pt idx="93">
                  <c:v>2756</c:v>
                </c:pt>
                <c:pt idx="94">
                  <c:v>2792</c:v>
                </c:pt>
                <c:pt idx="95">
                  <c:v>2618</c:v>
                </c:pt>
                <c:pt idx="96">
                  <c:v>2589</c:v>
                </c:pt>
                <c:pt idx="97">
                  <c:v>2584</c:v>
                </c:pt>
                <c:pt idx="98">
                  <c:v>2313</c:v>
                </c:pt>
                <c:pt idx="99">
                  <c:v>2244</c:v>
                </c:pt>
                <c:pt idx="100">
                  <c:v>2208</c:v>
                </c:pt>
                <c:pt idx="101">
                  <c:v>2120</c:v>
                </c:pt>
                <c:pt idx="102">
                  <c:v>1826</c:v>
                </c:pt>
                <c:pt idx="103">
                  <c:v>1761</c:v>
                </c:pt>
                <c:pt idx="104">
                  <c:v>1392</c:v>
                </c:pt>
                <c:pt idx="105">
                  <c:v>1580</c:v>
                </c:pt>
                <c:pt idx="106">
                  <c:v>1582</c:v>
                </c:pt>
                <c:pt idx="107">
                  <c:v>1499</c:v>
                </c:pt>
                <c:pt idx="108">
                  <c:v>1550</c:v>
                </c:pt>
                <c:pt idx="109">
                  <c:v>1396</c:v>
                </c:pt>
                <c:pt idx="110">
                  <c:v>1485</c:v>
                </c:pt>
                <c:pt idx="111">
                  <c:v>1442</c:v>
                </c:pt>
                <c:pt idx="112" formatCode="#,##0">
                  <c:v>1455</c:v>
                </c:pt>
                <c:pt idx="113" formatCode="#,##0">
                  <c:v>1414</c:v>
                </c:pt>
                <c:pt idx="114" formatCode="General">
                  <c:v>1302</c:v>
                </c:pt>
                <c:pt idx="115" formatCode="General">
                  <c:v>1262</c:v>
                </c:pt>
                <c:pt idx="116" formatCode="#,##0">
                  <c:v>1094</c:v>
                </c:pt>
                <c:pt idx="117" formatCode="General">
                  <c:v>866</c:v>
                </c:pt>
                <c:pt idx="118" formatCode="General">
                  <c:v>867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4F3-443D-A642-8D47107786E4}"/>
            </c:ext>
          </c:extLst>
        </c:ser>
        <c:ser>
          <c:idx val="1"/>
          <c:order val="1"/>
          <c:tx>
            <c:strRef>
              <c:f>'Resto gráfica'!$M$3</c:f>
              <c:strCache>
                <c:ptCount val="1"/>
                <c:pt idx="0">
                  <c:v>Girardot y Alr.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layout>
                <c:manualLayout>
                  <c:x val="2.22926693979575E-3"/>
                  <c:y val="-3.3491328335126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4A-4C36-A662-2C1F47C61B0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gráfica'!$M$4:$M$122</c:f>
              <c:numCache>
                <c:formatCode>General</c:formatCode>
                <c:ptCount val="119"/>
                <c:pt idx="25" formatCode="_-* #,##0_-;\-* #,##0_-;_-* &quot;-&quot;??_-;_-@_-">
                  <c:v>2096</c:v>
                </c:pt>
                <c:pt idx="26" formatCode="_-* #,##0_-;\-* #,##0_-;_-* &quot;-&quot;??_-;_-@_-">
                  <c:v>2034</c:v>
                </c:pt>
                <c:pt idx="27" formatCode="_-* #,##0_-;\-* #,##0_-;_-* &quot;-&quot;??_-;_-@_-">
                  <c:v>1915</c:v>
                </c:pt>
                <c:pt idx="28" formatCode="_-* #,##0_-;\-* #,##0_-;_-* &quot;-&quot;??_-;_-@_-">
                  <c:v>1747</c:v>
                </c:pt>
                <c:pt idx="29" formatCode="_-* #,##0_-;\-* #,##0_-;_-* &quot;-&quot;??_-;_-@_-">
                  <c:v>1786</c:v>
                </c:pt>
                <c:pt idx="30" formatCode="_-* #,##0_-;\-* #,##0_-;_-* &quot;-&quot;??_-;_-@_-">
                  <c:v>1584</c:v>
                </c:pt>
                <c:pt idx="31" formatCode="_-* #,##0_-;\-* #,##0_-;_-* &quot;-&quot;??_-;_-@_-">
                  <c:v>1515</c:v>
                </c:pt>
                <c:pt idx="32" formatCode="_-* #,##0_-;\-* #,##0_-;_-* &quot;-&quot;??_-;_-@_-">
                  <c:v>1455</c:v>
                </c:pt>
                <c:pt idx="33" formatCode="_-* #,##0_-;\-* #,##0_-;_-* &quot;-&quot;??_-;_-@_-">
                  <c:v>1467</c:v>
                </c:pt>
                <c:pt idx="34" formatCode="_-* #,##0_-;\-* #,##0_-;_-* &quot;-&quot;??_-;_-@_-">
                  <c:v>1443</c:v>
                </c:pt>
                <c:pt idx="35" formatCode="_-* #,##0_-;\-* #,##0_-;_-* &quot;-&quot;??_-;_-@_-">
                  <c:v>1348</c:v>
                </c:pt>
                <c:pt idx="36" formatCode="_-* #,##0_-;\-* #,##0_-;_-* &quot;-&quot;??_-;_-@_-">
                  <c:v>1322</c:v>
                </c:pt>
                <c:pt idx="37" formatCode="_-* #,##0_-;\-* #,##0_-;_-* &quot;-&quot;??_-;_-@_-">
                  <c:v>1296</c:v>
                </c:pt>
                <c:pt idx="38" formatCode="_-* #,##0_-;\-* #,##0_-;_-* &quot;-&quot;??_-;_-@_-">
                  <c:v>1183</c:v>
                </c:pt>
                <c:pt idx="39" formatCode="_-* #,##0_-;\-* #,##0_-;_-* &quot;-&quot;??_-;_-@_-">
                  <c:v>1184</c:v>
                </c:pt>
                <c:pt idx="40" formatCode="_-* #,##0_-;\-* #,##0_-;_-* &quot;-&quot;??_-;_-@_-">
                  <c:v>1293</c:v>
                </c:pt>
                <c:pt idx="41" formatCode="_-* #,##0_-;\-* #,##0_-;_-* &quot;-&quot;??_-;_-@_-">
                  <c:v>1231</c:v>
                </c:pt>
                <c:pt idx="42" formatCode="_-* #,##0_-;\-* #,##0_-;_-* &quot;-&quot;??_-;_-@_-">
                  <c:v>1353</c:v>
                </c:pt>
                <c:pt idx="43" formatCode="_-* #,##0_-;\-* #,##0_-;_-* &quot;-&quot;??_-;_-@_-">
                  <c:v>1318</c:v>
                </c:pt>
                <c:pt idx="44" formatCode="_-* #,##0_-;\-* #,##0_-;_-* &quot;-&quot;??_-;_-@_-">
                  <c:v>1314</c:v>
                </c:pt>
                <c:pt idx="45" formatCode="_-* #,##0_-;\-* #,##0_-;_-* &quot;-&quot;??_-;_-@_-">
                  <c:v>1295</c:v>
                </c:pt>
                <c:pt idx="46" formatCode="_-* #,##0_-;\-* #,##0_-;_-* &quot;-&quot;??_-;_-@_-">
                  <c:v>1505</c:v>
                </c:pt>
                <c:pt idx="47" formatCode="_-* #,##0_-;\-* #,##0_-;_-* &quot;-&quot;??_-;_-@_-">
                  <c:v>1661</c:v>
                </c:pt>
                <c:pt idx="48" formatCode="_-* #,##0_-;\-* #,##0_-;_-* &quot;-&quot;??_-;_-@_-">
                  <c:v>1691</c:v>
                </c:pt>
                <c:pt idx="49" formatCode="_-* #,##0_-;\-* #,##0_-;_-* &quot;-&quot;??_-;_-@_-">
                  <c:v>1699</c:v>
                </c:pt>
                <c:pt idx="50" formatCode="_-* #,##0_-;\-* #,##0_-;_-* &quot;-&quot;??_-;_-@_-">
                  <c:v>1958</c:v>
                </c:pt>
                <c:pt idx="51" formatCode="_-* #,##0_-;\-* #,##0_-;_-* &quot;-&quot;??_-;_-@_-">
                  <c:v>2115</c:v>
                </c:pt>
                <c:pt idx="52" formatCode="_-* #,##0_-;\-* #,##0_-;_-* &quot;-&quot;??_-;_-@_-">
                  <c:v>2124</c:v>
                </c:pt>
                <c:pt idx="53" formatCode="_-* #,##0_-;\-* #,##0_-;_-* &quot;-&quot;??_-;_-@_-">
                  <c:v>2118</c:v>
                </c:pt>
                <c:pt idx="54" formatCode="_-* #,##0_-;\-* #,##0_-;_-* &quot;-&quot;??_-;_-@_-">
                  <c:v>2522</c:v>
                </c:pt>
                <c:pt idx="55" formatCode="_-* #,##0_-;\-* #,##0_-;_-* &quot;-&quot;??_-;_-@_-">
                  <c:v>2596</c:v>
                </c:pt>
                <c:pt idx="56" formatCode="_-* #,##0_-;\-* #,##0_-;_-* &quot;-&quot;??_-;_-@_-">
                  <c:v>2704</c:v>
                </c:pt>
                <c:pt idx="57" formatCode="_-* #,##0_-;\-* #,##0_-;_-* &quot;-&quot;??_-;_-@_-">
                  <c:v>2734</c:v>
                </c:pt>
                <c:pt idx="58" formatCode="_-* #,##0_-;\-* #,##0_-;_-* &quot;-&quot;??_-;_-@_-">
                  <c:v>2613</c:v>
                </c:pt>
                <c:pt idx="59" formatCode="_-* #,##0_-;\-* #,##0_-;_-* &quot;-&quot;??_-;_-@_-">
                  <c:v>2541</c:v>
                </c:pt>
                <c:pt idx="60" formatCode="_-* #,##0_-;\-* #,##0_-;_-* &quot;-&quot;??_-;_-@_-">
                  <c:v>2535</c:v>
                </c:pt>
                <c:pt idx="61" formatCode="_-* #,##0_-;\-* #,##0_-;_-* &quot;-&quot;??_-;_-@_-">
                  <c:v>2547</c:v>
                </c:pt>
                <c:pt idx="62" formatCode="_-* #,##0_-;\-* #,##0_-;_-* &quot;-&quot;??_-;_-@_-">
                  <c:v>2390</c:v>
                </c:pt>
                <c:pt idx="63" formatCode="_-* #,##0_-;\-* #,##0_-;_-* &quot;-&quot;??_-;_-@_-">
                  <c:v>2220</c:v>
                </c:pt>
                <c:pt idx="64" formatCode="_-* #,##0_-;\-* #,##0_-;_-* &quot;-&quot;??_-;_-@_-">
                  <c:v>2293</c:v>
                </c:pt>
                <c:pt idx="65" formatCode="_-* #,##0_-;\-* #,##0_-;_-* &quot;-&quot;??_-;_-@_-">
                  <c:v>2489</c:v>
                </c:pt>
                <c:pt idx="66" formatCode="_-* #,##0_-;\-* #,##0_-;_-* &quot;-&quot;??_-;_-@_-">
                  <c:v>2037</c:v>
                </c:pt>
                <c:pt idx="67" formatCode="_-* #,##0_-;\-* #,##0_-;_-* &quot;-&quot;??_-;_-@_-">
                  <c:v>2039</c:v>
                </c:pt>
                <c:pt idx="68" formatCode="_-* #,##0_-;\-* #,##0_-;_-* &quot;-&quot;??_-;_-@_-">
                  <c:v>2025</c:v>
                </c:pt>
                <c:pt idx="69" formatCode="_-* #,##0_-;\-* #,##0_-;_-* &quot;-&quot;??_-;_-@_-">
                  <c:v>2050</c:v>
                </c:pt>
                <c:pt idx="70" formatCode="_-* #,##0_-;\-* #,##0_-;_-* &quot;-&quot;??_-;_-@_-">
                  <c:v>2169</c:v>
                </c:pt>
                <c:pt idx="71" formatCode="_-* #,##0_-;\-* #,##0_-;_-* &quot;-&quot;??_-;_-@_-">
                  <c:v>2312</c:v>
                </c:pt>
                <c:pt idx="72" formatCode="_-* #,##0_-;\-* #,##0_-;_-* &quot;-&quot;??_-;_-@_-">
                  <c:v>2377</c:v>
                </c:pt>
                <c:pt idx="73" formatCode="_-* #,##0_-;\-* #,##0_-;_-* &quot;-&quot;??_-;_-@_-">
                  <c:v>2383</c:v>
                </c:pt>
                <c:pt idx="74" formatCode="_-* #,##0_-;\-* #,##0_-;_-* &quot;-&quot;??_-;_-@_-">
                  <c:v>1890</c:v>
                </c:pt>
                <c:pt idx="75" formatCode="_-* #,##0_-;\-* #,##0_-;_-* &quot;-&quot;??_-;_-@_-">
                  <c:v>1859</c:v>
                </c:pt>
                <c:pt idx="76" formatCode="_-* #,##0_-;\-* #,##0_-;_-* &quot;-&quot;??_-;_-@_-">
                  <c:v>2114</c:v>
                </c:pt>
                <c:pt idx="77" formatCode="_-* #,##0_-;\-* #,##0_-;_-* &quot;-&quot;??_-;_-@_-">
                  <c:v>1953</c:v>
                </c:pt>
                <c:pt idx="78" formatCode="_-* #,##0_-;\-* #,##0_-;_-* &quot;-&quot;??_-;_-@_-">
                  <c:v>1991</c:v>
                </c:pt>
                <c:pt idx="79" formatCode="_-* #,##0_-;\-* #,##0_-;_-* &quot;-&quot;??_-;_-@_-">
                  <c:v>2142</c:v>
                </c:pt>
                <c:pt idx="80" formatCode="_-* #,##0_-;\-* #,##0_-;_-* &quot;-&quot;??_-;_-@_-">
                  <c:v>2322</c:v>
                </c:pt>
                <c:pt idx="81" formatCode="_-* #,##0_-;\-* #,##0_-;_-* &quot;-&quot;??_-;_-@_-">
                  <c:v>2451</c:v>
                </c:pt>
                <c:pt idx="82" formatCode="_-* #,##0_-;\-* #,##0_-;_-* &quot;-&quot;??_-;_-@_-">
                  <c:v>2727</c:v>
                </c:pt>
                <c:pt idx="83" formatCode="_-* #,##0_-;\-* #,##0_-;_-* &quot;-&quot;??_-;_-@_-">
                  <c:v>2744</c:v>
                </c:pt>
                <c:pt idx="84" formatCode="_-* #,##0_-;\-* #,##0_-;_-* &quot;-&quot;??_-;_-@_-">
                  <c:v>2804</c:v>
                </c:pt>
                <c:pt idx="85" formatCode="_-* #,##0_-;\-* #,##0_-;_-* &quot;-&quot;??_-;_-@_-">
                  <c:v>3043</c:v>
                </c:pt>
                <c:pt idx="86" formatCode="_-* #,##0_-;\-* #,##0_-;_-* &quot;-&quot;??_-;_-@_-">
                  <c:v>2265</c:v>
                </c:pt>
                <c:pt idx="87" formatCode="_-* #,##0_-;\-* #,##0_-;_-* &quot;-&quot;??_-;_-@_-">
                  <c:v>2484</c:v>
                </c:pt>
                <c:pt idx="88" formatCode="_-* #,##0_-;\-* #,##0_-;_-* &quot;-&quot;??_-;_-@_-">
                  <c:v>2584</c:v>
                </c:pt>
                <c:pt idx="89" formatCode="_-* #,##0_-;\-* #,##0_-;_-* &quot;-&quot;??_-;_-@_-">
                  <c:v>2737</c:v>
                </c:pt>
                <c:pt idx="90" formatCode="_-* #,##0_-;\-* #,##0_-;_-* &quot;-&quot;??_-;_-@_-">
                  <c:v>2956</c:v>
                </c:pt>
                <c:pt idx="91" formatCode="_-* #,##0_-;\-* #,##0_-;_-* &quot;-&quot;??_-;_-@_-">
                  <c:v>3043</c:v>
                </c:pt>
                <c:pt idx="92" formatCode="_-* #,##0_-;\-* #,##0_-;_-* &quot;-&quot;??_-;_-@_-">
                  <c:v>2900</c:v>
                </c:pt>
                <c:pt idx="93" formatCode="_-* #,##0_-;\-* #,##0_-;_-* &quot;-&quot;??_-;_-@_-">
                  <c:v>2885</c:v>
                </c:pt>
                <c:pt idx="94" formatCode="_-* #,##0_-;\-* #,##0_-;_-* &quot;-&quot;??_-;_-@_-">
                  <c:v>4031</c:v>
                </c:pt>
                <c:pt idx="95" formatCode="_-* #,##0_-;\-* #,##0_-;_-* &quot;-&quot;??_-;_-@_-">
                  <c:v>4081</c:v>
                </c:pt>
                <c:pt idx="96" formatCode="_-* #,##0_-;\-* #,##0_-;_-* &quot;-&quot;??_-;_-@_-">
                  <c:v>3985</c:v>
                </c:pt>
                <c:pt idx="97" formatCode="_-* #,##0_-;\-* #,##0_-;_-* &quot;-&quot;??_-;_-@_-">
                  <c:v>3911</c:v>
                </c:pt>
                <c:pt idx="98" formatCode="_-* #,##0_-;\-* #,##0_-;_-* &quot;-&quot;??_-;_-@_-">
                  <c:v>3989</c:v>
                </c:pt>
                <c:pt idx="99" formatCode="_-* #,##0_-;\-* #,##0_-;_-* &quot;-&quot;??_-;_-@_-">
                  <c:v>3863</c:v>
                </c:pt>
                <c:pt idx="100" formatCode="_-* #,##0_-;\-* #,##0_-;_-* &quot;-&quot;??_-;_-@_-">
                  <c:v>4063</c:v>
                </c:pt>
                <c:pt idx="101" formatCode="_-* #,##0_-;\-* #,##0_-;_-* &quot;-&quot;??_-;_-@_-">
                  <c:v>4094</c:v>
                </c:pt>
                <c:pt idx="102" formatCode="_-* #,##0_-;\-* #,##0_-;_-* &quot;-&quot;??_-;_-@_-">
                  <c:v>4025</c:v>
                </c:pt>
                <c:pt idx="103" formatCode="_-* #,##0_-;\-* #,##0_-;_-* &quot;-&quot;??_-;_-@_-">
                  <c:v>3911</c:v>
                </c:pt>
                <c:pt idx="104" formatCode="_-* #,##0_-;\-* #,##0_-;_-* &quot;-&quot;??_-;_-@_-">
                  <c:v>3919</c:v>
                </c:pt>
                <c:pt idx="105" formatCode="_-* #,##0_-;\-* #,##0_-;_-* &quot;-&quot;??_-;_-@_-">
                  <c:v>2822</c:v>
                </c:pt>
                <c:pt idx="106" formatCode="_-* #,##0_-;\-* #,##0_-;_-* &quot;-&quot;??_-;_-@_-">
                  <c:v>2564</c:v>
                </c:pt>
                <c:pt idx="107" formatCode="_-* #,##0_-;\-* #,##0_-;_-* &quot;-&quot;??_-;_-@_-">
                  <c:v>2383</c:v>
                </c:pt>
                <c:pt idx="108" formatCode="_-* #,##0_-;\-* #,##0_-;_-* &quot;-&quot;??_-;_-@_-">
                  <c:v>2261</c:v>
                </c:pt>
                <c:pt idx="109" formatCode="_-* #,##0_-;\-* #,##0_-;_-* &quot;-&quot;??_-;_-@_-">
                  <c:v>2812</c:v>
                </c:pt>
                <c:pt idx="110" formatCode="_-* #,##0_-;\-* #,##0_-;_-* &quot;-&quot;??_-;_-@_-">
                  <c:v>2576</c:v>
                </c:pt>
                <c:pt idx="111" formatCode="_-* #,##0_-;\-* #,##0_-;_-* &quot;-&quot;??_-;_-@_-">
                  <c:v>2415</c:v>
                </c:pt>
                <c:pt idx="112" formatCode="#,##0">
                  <c:v>2068</c:v>
                </c:pt>
                <c:pt idx="113" formatCode="#,##0">
                  <c:v>1709</c:v>
                </c:pt>
                <c:pt idx="114">
                  <c:v>1500</c:v>
                </c:pt>
                <c:pt idx="115">
                  <c:v>1412</c:v>
                </c:pt>
                <c:pt idx="116" formatCode="#,##0">
                  <c:v>1300</c:v>
                </c:pt>
                <c:pt idx="117">
                  <c:v>1161</c:v>
                </c:pt>
                <c:pt idx="118" formatCode="#,##0">
                  <c:v>1147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4F3-443D-A642-8D47107786E4}"/>
            </c:ext>
          </c:extLst>
        </c:ser>
        <c:ser>
          <c:idx val="2"/>
          <c:order val="2"/>
          <c:tx>
            <c:strRef>
              <c:f>'Resto gráfica'!$N$3</c:f>
              <c:strCache>
                <c:ptCount val="1"/>
                <c:pt idx="0">
                  <c:v>Armenia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layout>
                <c:manualLayout>
                  <c:x val="-2.22926693979575E-3"/>
                  <c:y val="2.7401995910557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4A-4C36-A662-2C1F47C61B0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gráfica'!$N$4:$N$122</c:f>
              <c:numCache>
                <c:formatCode>General</c:formatCode>
                <c:ptCount val="119"/>
                <c:pt idx="35" formatCode="_-* #,##0_-;\-* #,##0_-;_-* &quot;-&quot;??_-;_-@_-">
                  <c:v>3136</c:v>
                </c:pt>
                <c:pt idx="36" formatCode="_-* #,##0_-;\-* #,##0_-;_-* &quot;-&quot;??_-;_-@_-">
                  <c:v>3086</c:v>
                </c:pt>
                <c:pt idx="37" formatCode="_-* #,##0_-;\-* #,##0_-;_-* &quot;-&quot;??_-;_-@_-">
                  <c:v>2913</c:v>
                </c:pt>
                <c:pt idx="38" formatCode="_-* #,##0_-;\-* #,##0_-;_-* &quot;-&quot;??_-;_-@_-">
                  <c:v>2801</c:v>
                </c:pt>
                <c:pt idx="39" formatCode="_-* #,##0_-;\-* #,##0_-;_-* &quot;-&quot;??_-;_-@_-">
                  <c:v>2634</c:v>
                </c:pt>
                <c:pt idx="40" formatCode="_-* #,##0_-;\-* #,##0_-;_-* &quot;-&quot;??_-;_-@_-">
                  <c:v>2467</c:v>
                </c:pt>
                <c:pt idx="41" formatCode="_-* #,##0_-;\-* #,##0_-;_-* &quot;-&quot;??_-;_-@_-">
                  <c:v>2465</c:v>
                </c:pt>
                <c:pt idx="42" formatCode="_-* #,##0_-;\-* #,##0_-;_-* &quot;-&quot;??_-;_-@_-">
                  <c:v>2337</c:v>
                </c:pt>
                <c:pt idx="43" formatCode="_-* #,##0_-;\-* #,##0_-;_-* &quot;-&quot;??_-;_-@_-">
                  <c:v>2164</c:v>
                </c:pt>
                <c:pt idx="44" formatCode="_-* #,##0_-;\-* #,##0_-;_-* &quot;-&quot;??_-;_-@_-">
                  <c:v>2005</c:v>
                </c:pt>
                <c:pt idx="45" formatCode="_-* #,##0_-;\-* #,##0_-;_-* &quot;-&quot;??_-;_-@_-">
                  <c:v>1867</c:v>
                </c:pt>
                <c:pt idx="46" formatCode="_-* #,##0_-;\-* #,##0_-;_-* &quot;-&quot;??_-;_-@_-">
                  <c:v>1813</c:v>
                </c:pt>
                <c:pt idx="47" formatCode="_-* #,##0_-;\-* #,##0_-;_-* &quot;-&quot;??_-;_-@_-">
                  <c:v>1789</c:v>
                </c:pt>
                <c:pt idx="48" formatCode="_-* #,##0_-;\-* #,##0_-;_-* &quot;-&quot;??_-;_-@_-">
                  <c:v>1730</c:v>
                </c:pt>
                <c:pt idx="49" formatCode="_-* #,##0_-;\-* #,##0_-;_-* &quot;-&quot;??_-;_-@_-">
                  <c:v>1687</c:v>
                </c:pt>
                <c:pt idx="50" formatCode="_-* #,##0_-;\-* #,##0_-;_-* &quot;-&quot;??_-;_-@_-">
                  <c:v>1575</c:v>
                </c:pt>
                <c:pt idx="51" formatCode="_-* #,##0_-;\-* #,##0_-;_-* &quot;-&quot;??_-;_-@_-">
                  <c:v>1477</c:v>
                </c:pt>
                <c:pt idx="52" formatCode="_-* #,##0_-;\-* #,##0_-;_-* &quot;-&quot;??_-;_-@_-">
                  <c:v>1387</c:v>
                </c:pt>
                <c:pt idx="53" formatCode="_-* #,##0_-;\-* #,##0_-;_-* &quot;-&quot;??_-;_-@_-">
                  <c:v>1254</c:v>
                </c:pt>
                <c:pt idx="54" formatCode="_-* #,##0_-;\-* #,##0_-;_-* &quot;-&quot;??_-;_-@_-">
                  <c:v>1170</c:v>
                </c:pt>
                <c:pt idx="55" formatCode="_-* #,##0_-;\-* #,##0_-;_-* &quot;-&quot;??_-;_-@_-">
                  <c:v>1171</c:v>
                </c:pt>
                <c:pt idx="56" formatCode="_-* #,##0_-;\-* #,##0_-;_-* &quot;-&quot;??_-;_-@_-">
                  <c:v>1227</c:v>
                </c:pt>
                <c:pt idx="57" formatCode="_-* #,##0_-;\-* #,##0_-;_-* &quot;-&quot;??_-;_-@_-">
                  <c:v>1233</c:v>
                </c:pt>
                <c:pt idx="58" formatCode="_-* #,##0_-;\-* #,##0_-;_-* &quot;-&quot;??_-;_-@_-">
                  <c:v>1338</c:v>
                </c:pt>
                <c:pt idx="59" formatCode="_-* #,##0_-;\-* #,##0_-;_-* &quot;-&quot;??_-;_-@_-">
                  <c:v>1412</c:v>
                </c:pt>
                <c:pt idx="60" formatCode="_-* #,##0_-;\-* #,##0_-;_-* &quot;-&quot;??_-;_-@_-">
                  <c:v>1468</c:v>
                </c:pt>
                <c:pt idx="61" formatCode="_-* #,##0_-;\-* #,##0_-;_-* &quot;-&quot;??_-;_-@_-">
                  <c:v>1411</c:v>
                </c:pt>
                <c:pt idx="62" formatCode="_-* #,##0_-;\-* #,##0_-;_-* &quot;-&quot;??_-;_-@_-">
                  <c:v>1397</c:v>
                </c:pt>
                <c:pt idx="63" formatCode="_-* #,##0_-;\-* #,##0_-;_-* &quot;-&quot;??_-;_-@_-">
                  <c:v>1560</c:v>
                </c:pt>
                <c:pt idx="64" formatCode="_-* #,##0_-;\-* #,##0_-;_-* &quot;-&quot;??_-;_-@_-">
                  <c:v>1611</c:v>
                </c:pt>
                <c:pt idx="65" formatCode="_-* #,##0_-;\-* #,##0_-;_-* &quot;-&quot;??_-;_-@_-">
                  <c:v>1654</c:v>
                </c:pt>
                <c:pt idx="66" formatCode="_-* #,##0_-;\-* #,##0_-;_-* &quot;-&quot;??_-;_-@_-">
                  <c:v>1938</c:v>
                </c:pt>
                <c:pt idx="67" formatCode="_-* #,##0_-;\-* #,##0_-;_-* &quot;-&quot;??_-;_-@_-">
                  <c:v>1965</c:v>
                </c:pt>
                <c:pt idx="68" formatCode="_-* #,##0_-;\-* #,##0_-;_-* &quot;-&quot;??_-;_-@_-">
                  <c:v>1877</c:v>
                </c:pt>
                <c:pt idx="69" formatCode="_-* #,##0_-;\-* #,##0_-;_-* &quot;-&quot;??_-;_-@_-">
                  <c:v>2003</c:v>
                </c:pt>
                <c:pt idx="70" formatCode="_-* #,##0_-;\-* #,##0_-;_-* &quot;-&quot;??_-;_-@_-">
                  <c:v>1907</c:v>
                </c:pt>
                <c:pt idx="71" formatCode="_-* #,##0_-;\-* #,##0_-;_-* &quot;-&quot;??_-;_-@_-">
                  <c:v>1851</c:v>
                </c:pt>
                <c:pt idx="72" formatCode="_-* #,##0_-;\-* #,##0_-;_-* &quot;-&quot;??_-;_-@_-">
                  <c:v>1682</c:v>
                </c:pt>
                <c:pt idx="73" formatCode="_-* #,##0_-;\-* #,##0_-;_-* &quot;-&quot;??_-;_-@_-">
                  <c:v>1686</c:v>
                </c:pt>
                <c:pt idx="74" formatCode="_-* #,##0_-;\-* #,##0_-;_-* &quot;-&quot;??_-;_-@_-">
                  <c:v>1707</c:v>
                </c:pt>
                <c:pt idx="75" formatCode="_-* #,##0_-;\-* #,##0_-;_-* &quot;-&quot;??_-;_-@_-">
                  <c:v>1516</c:v>
                </c:pt>
                <c:pt idx="76" formatCode="_-* #,##0_-;\-* #,##0_-;_-* &quot;-&quot;??_-;_-@_-">
                  <c:v>1433</c:v>
                </c:pt>
                <c:pt idx="77" formatCode="_-* #,##0_-;\-* #,##0_-;_-* &quot;-&quot;??_-;_-@_-">
                  <c:v>1393</c:v>
                </c:pt>
                <c:pt idx="78" formatCode="_-* #,##0_-;\-* #,##0_-;_-* &quot;-&quot;??_-;_-@_-">
                  <c:v>1301</c:v>
                </c:pt>
                <c:pt idx="79" formatCode="_-* #,##0_-;\-* #,##0_-;_-* &quot;-&quot;??_-;_-@_-">
                  <c:v>1429</c:v>
                </c:pt>
                <c:pt idx="80" formatCode="_-* #,##0_-;\-* #,##0_-;_-* &quot;-&quot;??_-;_-@_-">
                  <c:v>1538</c:v>
                </c:pt>
                <c:pt idx="81" formatCode="_-* #,##0_-;\-* #,##0_-;_-* &quot;-&quot;??_-;_-@_-">
                  <c:v>1540</c:v>
                </c:pt>
                <c:pt idx="82" formatCode="_-* #,##0_-;\-* #,##0_-;_-* &quot;-&quot;??_-;_-@_-">
                  <c:v>1605</c:v>
                </c:pt>
                <c:pt idx="83" formatCode="_-* #,##0_-;\-* #,##0_-;_-* &quot;-&quot;??_-;_-@_-">
                  <c:v>1677</c:v>
                </c:pt>
                <c:pt idx="84" formatCode="_-* #,##0_-;\-* #,##0_-;_-* &quot;-&quot;??_-;_-@_-">
                  <c:v>1683</c:v>
                </c:pt>
                <c:pt idx="85" formatCode="_-* #,##0_-;\-* #,##0_-;_-* &quot;-&quot;??_-;_-@_-">
                  <c:v>1666</c:v>
                </c:pt>
                <c:pt idx="86" formatCode="_-* #,##0_-;\-* #,##0_-;_-* &quot;-&quot;??_-;_-@_-">
                  <c:v>1705</c:v>
                </c:pt>
                <c:pt idx="87" formatCode="_-* #,##0_-;\-* #,##0_-;_-* &quot;-&quot;??_-;_-@_-">
                  <c:v>1766</c:v>
                </c:pt>
                <c:pt idx="88" formatCode="_-* #,##0_-;\-* #,##0_-;_-* &quot;-&quot;??_-;_-@_-">
                  <c:v>1825</c:v>
                </c:pt>
                <c:pt idx="89" formatCode="_-* #,##0_-;\-* #,##0_-;_-* &quot;-&quot;??_-;_-@_-">
                  <c:v>1902</c:v>
                </c:pt>
                <c:pt idx="90" formatCode="_-* #,##0_-;\-* #,##0_-;_-* &quot;-&quot;??_-;_-@_-">
                  <c:v>1881</c:v>
                </c:pt>
                <c:pt idx="91" formatCode="_-* #,##0_-;\-* #,##0_-;_-* &quot;-&quot;??_-;_-@_-">
                  <c:v>1866</c:v>
                </c:pt>
                <c:pt idx="92">
                  <c:v>1808</c:v>
                </c:pt>
                <c:pt idx="93" formatCode="_-* #,##0_-;\-* #,##0_-;_-* &quot;-&quot;??_-;_-@_-">
                  <c:v>1866</c:v>
                </c:pt>
                <c:pt idx="94" formatCode="_-* #,##0_-;\-* #,##0_-;_-* &quot;-&quot;??_-;_-@_-">
                  <c:v>1833</c:v>
                </c:pt>
                <c:pt idx="95" formatCode="_-* #,##0_-;\-* #,##0_-;_-* &quot;-&quot;??_-;_-@_-">
                  <c:v>1729</c:v>
                </c:pt>
                <c:pt idx="96" formatCode="_-* #,##0_-;\-* #,##0_-;_-* &quot;-&quot;??_-;_-@_-">
                  <c:v>1675</c:v>
                </c:pt>
                <c:pt idx="97" formatCode="_-* #,##0_-;\-* #,##0_-;_-* &quot;-&quot;??_-;_-@_-">
                  <c:v>1779</c:v>
                </c:pt>
                <c:pt idx="98" formatCode="_-* #,##0_-;\-* #,##0_-;_-* &quot;-&quot;??_-;_-@_-">
                  <c:v>1762</c:v>
                </c:pt>
                <c:pt idx="99" formatCode="_-* #,##0_-;\-* #,##0_-;_-* &quot;-&quot;??_-;_-@_-">
                  <c:v>1823</c:v>
                </c:pt>
                <c:pt idx="100" formatCode="_-* #,##0_-;\-* #,##0_-;_-* &quot;-&quot;??_-;_-@_-">
                  <c:v>1798</c:v>
                </c:pt>
                <c:pt idx="101" formatCode="_-* #,##0_-;\-* #,##0_-;_-* &quot;-&quot;??_-;_-@_-">
                  <c:v>1700</c:v>
                </c:pt>
                <c:pt idx="102" formatCode="_-* #,##0_-;\-* #,##0_-;_-* &quot;-&quot;??_-;_-@_-">
                  <c:v>1551</c:v>
                </c:pt>
                <c:pt idx="103" formatCode="_-* #,##0_-;\-* #,##0_-;_-* &quot;-&quot;??_-;_-@_-">
                  <c:v>1503</c:v>
                </c:pt>
                <c:pt idx="104" formatCode="_-* #,##0_-;\-* #,##0_-;_-* &quot;-&quot;??_-;_-@_-">
                  <c:v>1484</c:v>
                </c:pt>
                <c:pt idx="105" formatCode="_-* #,##0_-;\-* #,##0_-;_-* &quot;-&quot;??_-;_-@_-">
                  <c:v>1435</c:v>
                </c:pt>
                <c:pt idx="106" formatCode="_-* #,##0_-;\-* #,##0_-;_-* &quot;-&quot;??_-;_-@_-">
                  <c:v>1406</c:v>
                </c:pt>
                <c:pt idx="107" formatCode="_-* #,##0_-;\-* #,##0_-;_-* &quot;-&quot;??_-;_-@_-">
                  <c:v>1413</c:v>
                </c:pt>
                <c:pt idx="108" formatCode="_-* #,##0_-;\-* #,##0_-;_-* &quot;-&quot;??_-;_-@_-">
                  <c:v>1340</c:v>
                </c:pt>
                <c:pt idx="109" formatCode="_-* #,##0_-;\-* #,##0_-;_-* &quot;-&quot;??_-;_-@_-">
                  <c:v>1230</c:v>
                </c:pt>
                <c:pt idx="110" formatCode="_-* #,##0_-;\-* #,##0_-;_-* &quot;-&quot;??_-;_-@_-">
                  <c:v>1108</c:v>
                </c:pt>
                <c:pt idx="111" formatCode="_-* #,##0_-;\-* #,##0_-;_-* &quot;-&quot;??_-;_-@_-">
                  <c:v>1030</c:v>
                </c:pt>
                <c:pt idx="112">
                  <c:v>921</c:v>
                </c:pt>
                <c:pt idx="113">
                  <c:v>900</c:v>
                </c:pt>
                <c:pt idx="114">
                  <c:v>912</c:v>
                </c:pt>
                <c:pt idx="115">
                  <c:v>773</c:v>
                </c:pt>
                <c:pt idx="116">
                  <c:v>696</c:v>
                </c:pt>
                <c:pt idx="117">
                  <c:v>703</c:v>
                </c:pt>
                <c:pt idx="118">
                  <c:v>720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F3-443D-A642-8D47107786E4}"/>
            </c:ext>
          </c:extLst>
        </c:ser>
        <c:ser>
          <c:idx val="3"/>
          <c:order val="3"/>
          <c:tx>
            <c:strRef>
              <c:f>'Resto gráfica'!$O$3</c:f>
              <c:strCache>
                <c:ptCount val="1"/>
                <c:pt idx="0">
                  <c:v>Manizales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4A-4C36-A662-2C1F47C61B0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gráfica'!$O$4:$O$122</c:f>
              <c:numCache>
                <c:formatCode>General</c:formatCode>
                <c:ptCount val="119"/>
                <c:pt idx="35" formatCode="_-* #,##0_-;\-* #,##0_-;_-* &quot;-&quot;??_-;_-@_-">
                  <c:v>755</c:v>
                </c:pt>
                <c:pt idx="36" formatCode="_-* #,##0_-;\-* #,##0_-;_-* &quot;-&quot;??_-;_-@_-">
                  <c:v>860</c:v>
                </c:pt>
                <c:pt idx="37" formatCode="_-* #,##0_-;\-* #,##0_-;_-* &quot;-&quot;??_-;_-@_-">
                  <c:v>918</c:v>
                </c:pt>
                <c:pt idx="38" formatCode="_-* #,##0_-;\-* #,##0_-;_-* &quot;-&quot;??_-;_-@_-">
                  <c:v>940</c:v>
                </c:pt>
                <c:pt idx="39" formatCode="_-* #,##0_-;\-* #,##0_-;_-* &quot;-&quot;??_-;_-@_-">
                  <c:v>922</c:v>
                </c:pt>
                <c:pt idx="40" formatCode="_-* #,##0_-;\-* #,##0_-;_-* &quot;-&quot;??_-;_-@_-">
                  <c:v>914</c:v>
                </c:pt>
                <c:pt idx="41" formatCode="_-* #,##0_-;\-* #,##0_-;_-* &quot;-&quot;??_-;_-@_-">
                  <c:v>897</c:v>
                </c:pt>
                <c:pt idx="42" formatCode="_-* #,##0_-;\-* #,##0_-;_-* &quot;-&quot;??_-;_-@_-">
                  <c:v>965</c:v>
                </c:pt>
                <c:pt idx="43" formatCode="_-* #,##0_-;\-* #,##0_-;_-* &quot;-&quot;??_-;_-@_-">
                  <c:v>959</c:v>
                </c:pt>
                <c:pt idx="44" formatCode="_-* #,##0_-;\-* #,##0_-;_-* &quot;-&quot;??_-;_-@_-">
                  <c:v>922</c:v>
                </c:pt>
                <c:pt idx="45" formatCode="_-* #,##0_-;\-* #,##0_-;_-* &quot;-&quot;??_-;_-@_-">
                  <c:v>917</c:v>
                </c:pt>
                <c:pt idx="46" formatCode="_-* #,##0_-;\-* #,##0_-;_-* &quot;-&quot;??_-;_-@_-">
                  <c:v>937</c:v>
                </c:pt>
                <c:pt idx="47" formatCode="_-* #,##0_-;\-* #,##0_-;_-* &quot;-&quot;??_-;_-@_-">
                  <c:v>1004</c:v>
                </c:pt>
                <c:pt idx="48" formatCode="_-* #,##0_-;\-* #,##0_-;_-* &quot;-&quot;??_-;_-@_-">
                  <c:v>942</c:v>
                </c:pt>
                <c:pt idx="49" formatCode="_-* #,##0_-;\-* #,##0_-;_-* &quot;-&quot;??_-;_-@_-">
                  <c:v>881</c:v>
                </c:pt>
                <c:pt idx="50" formatCode="_-* #,##0_-;\-* #,##0_-;_-* &quot;-&quot;??_-;_-@_-">
                  <c:v>883</c:v>
                </c:pt>
                <c:pt idx="51" formatCode="_-* #,##0_-;\-* #,##0_-;_-* &quot;-&quot;??_-;_-@_-">
                  <c:v>979</c:v>
                </c:pt>
                <c:pt idx="52" formatCode="_-* #,##0_-;\-* #,##0_-;_-* &quot;-&quot;??_-;_-@_-">
                  <c:v>957</c:v>
                </c:pt>
                <c:pt idx="53" formatCode="_-* #,##0_-;\-* #,##0_-;_-* &quot;-&quot;??_-;_-@_-">
                  <c:v>958</c:v>
                </c:pt>
                <c:pt idx="54" formatCode="_-* #,##0_-;\-* #,##0_-;_-* &quot;-&quot;??_-;_-@_-">
                  <c:v>916</c:v>
                </c:pt>
                <c:pt idx="55" formatCode="_-* #,##0_-;\-* #,##0_-;_-* &quot;-&quot;??_-;_-@_-">
                  <c:v>912</c:v>
                </c:pt>
                <c:pt idx="56" formatCode="_-* #,##0_-;\-* #,##0_-;_-* &quot;-&quot;??_-;_-@_-">
                  <c:v>923</c:v>
                </c:pt>
                <c:pt idx="57" formatCode="_-* #,##0_-;\-* #,##0_-;_-* &quot;-&quot;??_-;_-@_-">
                  <c:v>871</c:v>
                </c:pt>
                <c:pt idx="58" formatCode="_-* #,##0_-;\-* #,##0_-;_-* &quot;-&quot;??_-;_-@_-">
                  <c:v>845</c:v>
                </c:pt>
                <c:pt idx="59" formatCode="_-* #,##0_-;\-* #,##0_-;_-* &quot;-&quot;??_-;_-@_-">
                  <c:v>813</c:v>
                </c:pt>
                <c:pt idx="60" formatCode="_-* #,##0_-;\-* #,##0_-;_-* &quot;-&quot;??_-;_-@_-">
                  <c:v>767</c:v>
                </c:pt>
                <c:pt idx="61" formatCode="_-* #,##0_-;\-* #,##0_-;_-* &quot;-&quot;??_-;_-@_-">
                  <c:v>756</c:v>
                </c:pt>
                <c:pt idx="62" formatCode="_-* #,##0_-;\-* #,##0_-;_-* &quot;-&quot;??_-;_-@_-">
                  <c:v>702</c:v>
                </c:pt>
                <c:pt idx="63" formatCode="_-* #,##0_-;\-* #,##0_-;_-* &quot;-&quot;??_-;_-@_-">
                  <c:v>730</c:v>
                </c:pt>
                <c:pt idx="64" formatCode="_-* #,##0_-;\-* #,##0_-;_-* &quot;-&quot;??_-;_-@_-">
                  <c:v>770</c:v>
                </c:pt>
                <c:pt idx="65" formatCode="_-* #,##0_-;\-* #,##0_-;_-* &quot;-&quot;??_-;_-@_-">
                  <c:v>780</c:v>
                </c:pt>
                <c:pt idx="66" formatCode="_-* #,##0_-;\-* #,##0_-;_-* &quot;-&quot;??_-;_-@_-">
                  <c:v>816</c:v>
                </c:pt>
                <c:pt idx="67" formatCode="_-* #,##0_-;\-* #,##0_-;_-* &quot;-&quot;??_-;_-@_-">
                  <c:v>845</c:v>
                </c:pt>
                <c:pt idx="68" formatCode="_-* #,##0_-;\-* #,##0_-;_-* &quot;-&quot;??_-;_-@_-">
                  <c:v>852</c:v>
                </c:pt>
                <c:pt idx="69" formatCode="_-* #,##0_-;\-* #,##0_-;_-* &quot;-&quot;??_-;_-@_-">
                  <c:v>1050</c:v>
                </c:pt>
                <c:pt idx="70" formatCode="_-* #,##0_-;\-* #,##0_-;_-* &quot;-&quot;??_-;_-@_-">
                  <c:v>1102</c:v>
                </c:pt>
                <c:pt idx="71" formatCode="_-* #,##0_-;\-* #,##0_-;_-* &quot;-&quot;??_-;_-@_-">
                  <c:v>1260</c:v>
                </c:pt>
                <c:pt idx="72" formatCode="_-* #,##0_-;\-* #,##0_-;_-* &quot;-&quot;??_-;_-@_-">
                  <c:v>1455</c:v>
                </c:pt>
                <c:pt idx="73" formatCode="_-* #,##0_-;\-* #,##0_-;_-* &quot;-&quot;??_-;_-@_-">
                  <c:v>1511</c:v>
                </c:pt>
                <c:pt idx="74" formatCode="_-* #,##0_-;\-* #,##0_-;_-* &quot;-&quot;??_-;_-@_-">
                  <c:v>1533</c:v>
                </c:pt>
                <c:pt idx="75" formatCode="_-* #,##0_-;\-* #,##0_-;_-* &quot;-&quot;??_-;_-@_-">
                  <c:v>1478</c:v>
                </c:pt>
                <c:pt idx="76" formatCode="_-* #,##0_-;\-* #,##0_-;_-* &quot;-&quot;??_-;_-@_-">
                  <c:v>1472</c:v>
                </c:pt>
                <c:pt idx="77" formatCode="_-* #,##0_-;\-* #,##0_-;_-* &quot;-&quot;??_-;_-@_-">
                  <c:v>1604</c:v>
                </c:pt>
                <c:pt idx="78" formatCode="_-* #,##0_-;\-* #,##0_-;_-* &quot;-&quot;??_-;_-@_-">
                  <c:v>1730</c:v>
                </c:pt>
                <c:pt idx="79" formatCode="_-* #,##0_-;\-* #,##0_-;_-* &quot;-&quot;??_-;_-@_-">
                  <c:v>1812</c:v>
                </c:pt>
                <c:pt idx="80" formatCode="_-* #,##0_-;\-* #,##0_-;_-* &quot;-&quot;??_-;_-@_-">
                  <c:v>1858</c:v>
                </c:pt>
                <c:pt idx="81" formatCode="_-* #,##0_-;\-* #,##0_-;_-* &quot;-&quot;??_-;_-@_-">
                  <c:v>1742</c:v>
                </c:pt>
                <c:pt idx="82" formatCode="_-* #,##0_-;\-* #,##0_-;_-* &quot;-&quot;??_-;_-@_-">
                  <c:v>1719</c:v>
                </c:pt>
                <c:pt idx="83" formatCode="_-* #,##0_-;\-* #,##0_-;_-* &quot;-&quot;??_-;_-@_-">
                  <c:v>1600</c:v>
                </c:pt>
                <c:pt idx="84" formatCode="_-* #,##0_-;\-* #,##0_-;_-* &quot;-&quot;??_-;_-@_-">
                  <c:v>1604</c:v>
                </c:pt>
                <c:pt idx="85" formatCode="_-* #,##0_-;\-* #,##0_-;_-* &quot;-&quot;??_-;_-@_-">
                  <c:v>1614</c:v>
                </c:pt>
                <c:pt idx="86" formatCode="_-* #,##0_-;\-* #,##0_-;_-* &quot;-&quot;??_-;_-@_-">
                  <c:v>1686</c:v>
                </c:pt>
                <c:pt idx="87" formatCode="_-* #,##0_-;\-* #,##0_-;_-* &quot;-&quot;??_-;_-@_-">
                  <c:v>1775</c:v>
                </c:pt>
                <c:pt idx="88" formatCode="_-* #,##0_-;\-* #,##0_-;_-* &quot;-&quot;??_-;_-@_-">
                  <c:v>1794</c:v>
                </c:pt>
                <c:pt idx="89" formatCode="_-* #,##0_-;\-* #,##0_-;_-* &quot;-&quot;??_-;_-@_-">
                  <c:v>1639</c:v>
                </c:pt>
                <c:pt idx="90" formatCode="_-* #,##0_-;\-* #,##0_-;_-* &quot;-&quot;??_-;_-@_-">
                  <c:v>1499</c:v>
                </c:pt>
                <c:pt idx="91" formatCode="_-* #,##0_-;\-* #,##0_-;_-* &quot;-&quot;??_-;_-@_-">
                  <c:v>1529</c:v>
                </c:pt>
                <c:pt idx="92" formatCode="_-* #,##0_-;\-* #,##0_-;_-* &quot;-&quot;??_-;_-@_-">
                  <c:v>1645</c:v>
                </c:pt>
                <c:pt idx="93" formatCode="_-* #,##0_-;\-* #,##0_-;_-* &quot;-&quot;??_-;_-@_-">
                  <c:v>1659</c:v>
                </c:pt>
                <c:pt idx="94" formatCode="_-* #,##0_-;\-* #,##0_-;_-* &quot;-&quot;??_-;_-@_-">
                  <c:v>1695</c:v>
                </c:pt>
                <c:pt idx="95" formatCode="_-* #,##0_-;\-* #,##0_-;_-* &quot;-&quot;??_-;_-@_-">
                  <c:v>1671</c:v>
                </c:pt>
                <c:pt idx="96" formatCode="_-* #,##0_-;\-* #,##0_-;_-* &quot;-&quot;??_-;_-@_-">
                  <c:v>1664</c:v>
                </c:pt>
                <c:pt idx="97" formatCode="_-* #,##0_-;\-* #,##0_-;_-* &quot;-&quot;??_-;_-@_-">
                  <c:v>1609</c:v>
                </c:pt>
                <c:pt idx="98" formatCode="_-* #,##0_-;\-* #,##0_-;_-* &quot;-&quot;??_-;_-@_-">
                  <c:v>1657</c:v>
                </c:pt>
                <c:pt idx="99" formatCode="_-* #,##0_-;\-* #,##0_-;_-* &quot;-&quot;??_-;_-@_-">
                  <c:v>1645</c:v>
                </c:pt>
                <c:pt idx="100" formatCode="_-* #,##0_-;\-* #,##0_-;_-* &quot;-&quot;??_-;_-@_-">
                  <c:v>1580</c:v>
                </c:pt>
                <c:pt idx="101" formatCode="_-* #,##0_-;\-* #,##0_-;_-* &quot;-&quot;??_-;_-@_-">
                  <c:v>1520</c:v>
                </c:pt>
                <c:pt idx="102" formatCode="_-* #,##0_-;\-* #,##0_-;_-* &quot;-&quot;??_-;_-@_-">
                  <c:v>1590</c:v>
                </c:pt>
                <c:pt idx="103" formatCode="_-* #,##0_-;\-* #,##0_-;_-* &quot;-&quot;??_-;_-@_-">
                  <c:v>1497</c:v>
                </c:pt>
                <c:pt idx="104" formatCode="_-* #,##0_-;\-* #,##0_-;_-* &quot;-&quot;??_-;_-@_-">
                  <c:v>1414</c:v>
                </c:pt>
                <c:pt idx="105" formatCode="_-* #,##0_-;\-* #,##0_-;_-* &quot;-&quot;??_-;_-@_-">
                  <c:v>1072</c:v>
                </c:pt>
                <c:pt idx="106" formatCode="_-* #,##0_-;\-* #,##0_-;_-* &quot;-&quot;??_-;_-@_-">
                  <c:v>1008</c:v>
                </c:pt>
                <c:pt idx="107" formatCode="_-* #,##0_-;\-* #,##0_-;_-* &quot;-&quot;??_-;_-@_-">
                  <c:v>986</c:v>
                </c:pt>
                <c:pt idx="108" formatCode="_-* #,##0_-;\-* #,##0_-;_-* &quot;-&quot;??_-;_-@_-">
                  <c:v>883</c:v>
                </c:pt>
                <c:pt idx="109" formatCode="_-* #,##0_-;\-* #,##0_-;_-* &quot;-&quot;??_-;_-@_-">
                  <c:v>982</c:v>
                </c:pt>
                <c:pt idx="110" formatCode="_-* #,##0_-;\-* #,##0_-;_-* &quot;-&quot;??_-;_-@_-">
                  <c:v>877</c:v>
                </c:pt>
                <c:pt idx="111" formatCode="_-* #,##0_-;\-* #,##0_-;_-* &quot;-&quot;??_-;_-@_-">
                  <c:v>713</c:v>
                </c:pt>
                <c:pt idx="112">
                  <c:v>642</c:v>
                </c:pt>
                <c:pt idx="113">
                  <c:v>506</c:v>
                </c:pt>
                <c:pt idx="114">
                  <c:v>218</c:v>
                </c:pt>
                <c:pt idx="115">
                  <c:v>-142</c:v>
                </c:pt>
                <c:pt idx="116">
                  <c:v>-893</c:v>
                </c:pt>
                <c:pt idx="117">
                  <c:v>-906</c:v>
                </c:pt>
                <c:pt idx="118">
                  <c:v>-701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4F3-443D-A642-8D47107786E4}"/>
            </c:ext>
          </c:extLst>
        </c:ser>
        <c:ser>
          <c:idx val="4"/>
          <c:order val="4"/>
          <c:tx>
            <c:strRef>
              <c:f>'Resto gráfica'!$P$3</c:f>
              <c:strCache>
                <c:ptCount val="1"/>
                <c:pt idx="0">
                  <c:v>Cúcuta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layout>
                <c:manualLayout>
                  <c:x val="0"/>
                  <c:y val="2.7401995910557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A-4C36-A662-2C1F47C61B0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gráfica'!$P$4:$P$122</c:f>
              <c:numCache>
                <c:formatCode>General</c:formatCode>
                <c:ptCount val="119"/>
                <c:pt idx="62" formatCode="_-* #,##0_-;\-* #,##0_-;_-* &quot;-&quot;??_-;_-@_-">
                  <c:v>2552</c:v>
                </c:pt>
                <c:pt idx="63" formatCode="_-* #,##0_-;\-* #,##0_-;_-* &quot;-&quot;??_-;_-@_-">
                  <c:v>2532</c:v>
                </c:pt>
                <c:pt idx="64" formatCode="_-* #,##0_-;\-* #,##0_-;_-* &quot;-&quot;??_-;_-@_-">
                  <c:v>2421</c:v>
                </c:pt>
                <c:pt idx="65" formatCode="_-* #,##0_-;\-* #,##0_-;_-* &quot;-&quot;??_-;_-@_-">
                  <c:v>2552</c:v>
                </c:pt>
                <c:pt idx="66" formatCode="_-* #,##0_-;\-* #,##0_-;_-* &quot;-&quot;??_-;_-@_-">
                  <c:v>2670</c:v>
                </c:pt>
                <c:pt idx="67" formatCode="_-* #,##0_-;\-* #,##0_-;_-* &quot;-&quot;??_-;_-@_-">
                  <c:v>2804</c:v>
                </c:pt>
                <c:pt idx="68" formatCode="_-* #,##0_-;\-* #,##0_-;_-* &quot;-&quot;??_-;_-@_-">
                  <c:v>2980</c:v>
                </c:pt>
                <c:pt idx="69" formatCode="_-* #,##0_-;\-* #,##0_-;_-* &quot;-&quot;??_-;_-@_-">
                  <c:v>2050</c:v>
                </c:pt>
                <c:pt idx="70" formatCode="_-* #,##0_-;\-* #,##0_-;_-* &quot;-&quot;??_-;_-@_-">
                  <c:v>3100</c:v>
                </c:pt>
                <c:pt idx="71" formatCode="_-* #,##0_-;\-* #,##0_-;_-* &quot;-&quot;??_-;_-@_-">
                  <c:v>3187</c:v>
                </c:pt>
                <c:pt idx="72" formatCode="_-* #,##0_-;\-* #,##0_-;_-* &quot;-&quot;??_-;_-@_-">
                  <c:v>3236</c:v>
                </c:pt>
                <c:pt idx="73" formatCode="_-* #,##0_-;\-* #,##0_-;_-* &quot;-&quot;??_-;_-@_-">
                  <c:v>3310</c:v>
                </c:pt>
                <c:pt idx="74" formatCode="_-* #,##0_-;\-* #,##0_-;_-* &quot;-&quot;??_-;_-@_-">
                  <c:v>3017</c:v>
                </c:pt>
                <c:pt idx="75" formatCode="_-* #,##0_-;\-* #,##0_-;_-* &quot;-&quot;??_-;_-@_-">
                  <c:v>2999</c:v>
                </c:pt>
                <c:pt idx="76" formatCode="_-* #,##0_-;\-* #,##0_-;_-* &quot;-&quot;??_-;_-@_-">
                  <c:v>2767</c:v>
                </c:pt>
                <c:pt idx="77" formatCode="_-* #,##0_-;\-* #,##0_-;_-* &quot;-&quot;??_-;_-@_-">
                  <c:v>2942</c:v>
                </c:pt>
                <c:pt idx="78" formatCode="_-* #,##0_-;\-* #,##0_-;_-* &quot;-&quot;??_-;_-@_-">
                  <c:v>3037</c:v>
                </c:pt>
                <c:pt idx="79" formatCode="_-* #,##0_-;\-* #,##0_-;_-* &quot;-&quot;??_-;_-@_-">
                  <c:v>2919</c:v>
                </c:pt>
                <c:pt idx="80" formatCode="_-* #,##0_-;\-* #,##0_-;_-* &quot;-&quot;??_-;_-@_-">
                  <c:v>2823</c:v>
                </c:pt>
                <c:pt idx="81" formatCode="_-* #,##0_-;\-* #,##0_-;_-* &quot;-&quot;??_-;_-@_-">
                  <c:v>2708</c:v>
                </c:pt>
                <c:pt idx="82" formatCode="_-* #,##0_-;\-* #,##0_-;_-* &quot;-&quot;??_-;_-@_-">
                  <c:v>2710</c:v>
                </c:pt>
                <c:pt idx="83" formatCode="_-* #,##0_-;\-* #,##0_-;_-* &quot;-&quot;??_-;_-@_-">
                  <c:v>2612</c:v>
                </c:pt>
                <c:pt idx="84" formatCode="_-* #,##0_-;\-* #,##0_-;_-* &quot;-&quot;??_-;_-@_-">
                  <c:v>2749</c:v>
                </c:pt>
                <c:pt idx="85" formatCode="_-* #,##0_-;\-* #,##0_-;_-* &quot;-&quot;??_-;_-@_-">
                  <c:v>2791</c:v>
                </c:pt>
                <c:pt idx="86" formatCode="_-* #,##0_-;\-* #,##0_-;_-* &quot;-&quot;??_-;_-@_-">
                  <c:v>3071</c:v>
                </c:pt>
                <c:pt idx="87" formatCode="_-* #,##0_-;\-* #,##0_-;_-* &quot;-&quot;??_-;_-@_-">
                  <c:v>3231</c:v>
                </c:pt>
                <c:pt idx="88" formatCode="_-* #,##0_-;\-* #,##0_-;_-* &quot;-&quot;??_-;_-@_-">
                  <c:v>3464</c:v>
                </c:pt>
                <c:pt idx="89" formatCode="_-* #,##0_-;\-* #,##0_-;_-* &quot;-&quot;??_-;_-@_-">
                  <c:v>3669</c:v>
                </c:pt>
                <c:pt idx="90" formatCode="_-* #,##0_-;\-* #,##0_-;_-* &quot;-&quot;??_-;_-@_-">
                  <c:v>3612</c:v>
                </c:pt>
                <c:pt idx="91" formatCode="_-* #,##0_-;\-* #,##0_-;_-* &quot;-&quot;??_-;_-@_-">
                  <c:v>3648</c:v>
                </c:pt>
                <c:pt idx="92" formatCode="_-* #,##0_-;\-* #,##0_-;_-* &quot;-&quot;??_-;_-@_-">
                  <c:v>3513</c:v>
                </c:pt>
                <c:pt idx="93" formatCode="_-* #,##0_-;\-* #,##0_-;_-* &quot;-&quot;??_-;_-@_-">
                  <c:v>3485</c:v>
                </c:pt>
                <c:pt idx="94" formatCode="_-* #,##0_-;\-* #,##0_-;_-* &quot;-&quot;??_-;_-@_-">
                  <c:v>3499</c:v>
                </c:pt>
                <c:pt idx="95" formatCode="_-* #,##0_-;\-* #,##0_-;_-* &quot;-&quot;??_-;_-@_-">
                  <c:v>3534</c:v>
                </c:pt>
                <c:pt idx="96" formatCode="_-* #,##0_-;\-* #,##0_-;_-* &quot;-&quot;??_-;_-@_-">
                  <c:v>3465</c:v>
                </c:pt>
                <c:pt idx="97" formatCode="_-* #,##0_-;\-* #,##0_-;_-* &quot;-&quot;??_-;_-@_-">
                  <c:v>3407</c:v>
                </c:pt>
                <c:pt idx="98" formatCode="_-* #,##0_-;\-* #,##0_-;_-* &quot;-&quot;??_-;_-@_-">
                  <c:v>3393</c:v>
                </c:pt>
                <c:pt idx="99" formatCode="_-* #,##0_-;\-* #,##0_-;_-* &quot;-&quot;??_-;_-@_-">
                  <c:v>3239</c:v>
                </c:pt>
                <c:pt idx="100" formatCode="_-* #,##0_-;\-* #,##0_-;_-* &quot;-&quot;??_-;_-@_-">
                  <c:v>3131</c:v>
                </c:pt>
                <c:pt idx="101" formatCode="_-* #,##0_-;\-* #,##0_-;_-* &quot;-&quot;??_-;_-@_-">
                  <c:v>2712</c:v>
                </c:pt>
                <c:pt idx="102" formatCode="_-* #,##0_-;\-* #,##0_-;_-* &quot;-&quot;??_-;_-@_-">
                  <c:v>2499</c:v>
                </c:pt>
                <c:pt idx="103" formatCode="_-* #,##0_-;\-* #,##0_-;_-* &quot;-&quot;??_-;_-@_-">
                  <c:v>2340</c:v>
                </c:pt>
                <c:pt idx="104" formatCode="_-* #,##0_-;\-* #,##0_-;_-* &quot;-&quot;??_-;_-@_-">
                  <c:v>2230</c:v>
                </c:pt>
                <c:pt idx="105" formatCode="_-* #,##0_-;\-* #,##0_-;_-* &quot;-&quot;??_-;_-@_-">
                  <c:v>2060</c:v>
                </c:pt>
                <c:pt idx="106" formatCode="_-* #,##0_-;\-* #,##0_-;_-* &quot;-&quot;??_-;_-@_-">
                  <c:v>1916</c:v>
                </c:pt>
                <c:pt idx="107" formatCode="_-* #,##0_-;\-* #,##0_-;_-* &quot;-&quot;??_-;_-@_-">
                  <c:v>1734</c:v>
                </c:pt>
                <c:pt idx="108" formatCode="_-* #,##0_-;\-* #,##0_-;_-* &quot;-&quot;??_-;_-@_-">
                  <c:v>1515</c:v>
                </c:pt>
                <c:pt idx="109" formatCode="_-* #,##0_-;\-* #,##0_-;_-* &quot;-&quot;??_-;_-@_-">
                  <c:v>1410</c:v>
                </c:pt>
                <c:pt idx="110" formatCode="_-* #,##0_-;\-* #,##0_-;_-* &quot;-&quot;??_-;_-@_-">
                  <c:v>1133</c:v>
                </c:pt>
                <c:pt idx="111" formatCode="_-* #,##0_-;\-* #,##0_-;_-* &quot;-&quot;??_-;_-@_-">
                  <c:v>867</c:v>
                </c:pt>
                <c:pt idx="112">
                  <c:v>673</c:v>
                </c:pt>
                <c:pt idx="113">
                  <c:v>502</c:v>
                </c:pt>
                <c:pt idx="114" formatCode="_-* #,##0_-;\-* #,##0_-;_-* &quot;-&quot;??_-;_-@_-">
                  <c:v>272</c:v>
                </c:pt>
                <c:pt idx="115">
                  <c:v>335</c:v>
                </c:pt>
                <c:pt idx="116">
                  <c:v>258</c:v>
                </c:pt>
                <c:pt idx="117">
                  <c:v>47</c:v>
                </c:pt>
                <c:pt idx="118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4F3-443D-A642-8D47107786E4}"/>
            </c:ext>
          </c:extLst>
        </c:ser>
        <c:ser>
          <c:idx val="5"/>
          <c:order val="5"/>
          <c:tx>
            <c:strRef>
              <c:f>'Resto gráfica'!$Q$3</c:f>
              <c:strCache>
                <c:ptCount val="1"/>
                <c:pt idx="0">
                  <c:v>Tunja.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layout>
                <c:manualLayout>
                  <c:x val="-2.22926693979575E-3"/>
                  <c:y val="6.08933242456839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4A-4C36-A662-2C1F47C61B0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B843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gráfica'!$Q$4:$Q$122</c:f>
              <c:numCache>
                <c:formatCode>General</c:formatCode>
                <c:ptCount val="119"/>
                <c:pt idx="90" formatCode="_-* #,##0_-;\-* #,##0_-;_-* &quot;-&quot;??_-;_-@_-">
                  <c:v>887</c:v>
                </c:pt>
                <c:pt idx="91" formatCode="_-* #,##0_-;\-* #,##0_-;_-* &quot;-&quot;??_-;_-@_-">
                  <c:v>884</c:v>
                </c:pt>
                <c:pt idx="94" formatCode="_-* #,##0_-;\-* #,##0_-;_-* &quot;-&quot;??_-;_-@_-">
                  <c:v>1046</c:v>
                </c:pt>
                <c:pt idx="95" formatCode="_-* #,##0_-;\-* #,##0_-;_-* &quot;-&quot;??_-;_-@_-">
                  <c:v>1128</c:v>
                </c:pt>
                <c:pt idx="96" formatCode="_-* #,##0_-;\-* #,##0_-;_-* &quot;-&quot;??_-;_-@_-">
                  <c:v>1093</c:v>
                </c:pt>
                <c:pt idx="97" formatCode="_-* #,##0_-;\-* #,##0_-;_-* &quot;-&quot;??_-;_-@_-">
                  <c:v>1109</c:v>
                </c:pt>
                <c:pt idx="98" formatCode="_-* #,##0_-;\-* #,##0_-;_-* &quot;-&quot;??_-;_-@_-">
                  <c:v>1133</c:v>
                </c:pt>
                <c:pt idx="99" formatCode="_-* #,##0_-;\-* #,##0_-;_-* &quot;-&quot;??_-;_-@_-">
                  <c:v>1175</c:v>
                </c:pt>
                <c:pt idx="100" formatCode="_-* #,##0_-;\-* #,##0_-;_-* &quot;-&quot;??_-;_-@_-">
                  <c:v>1164</c:v>
                </c:pt>
                <c:pt idx="101" formatCode="_-* #,##0_-;\-* #,##0_-;_-* &quot;-&quot;??_-;_-@_-">
                  <c:v>1652</c:v>
                </c:pt>
                <c:pt idx="102" formatCode="_-* #,##0_-;\-* #,##0_-;_-* &quot;-&quot;??_-;_-@_-">
                  <c:v>1131</c:v>
                </c:pt>
                <c:pt idx="103" formatCode="_-* #,##0_-;\-* #,##0_-;_-* &quot;-&quot;??_-;_-@_-">
                  <c:v>1130</c:v>
                </c:pt>
                <c:pt idx="104" formatCode="_-* #,##0_-;\-* #,##0_-;_-* &quot;-&quot;??_-;_-@_-">
                  <c:v>1079</c:v>
                </c:pt>
                <c:pt idx="105" formatCode="_-* #,##0_-;\-* #,##0_-;_-* &quot;-&quot;??_-;_-@_-">
                  <c:v>952</c:v>
                </c:pt>
                <c:pt idx="106" formatCode="_-* #,##0_-;\-* #,##0_-;_-* &quot;-&quot;??_-;_-@_-">
                  <c:v>913</c:v>
                </c:pt>
                <c:pt idx="107" formatCode="_-* #,##0_-;\-* #,##0_-;_-* &quot;-&quot;??_-;_-@_-">
                  <c:v>795</c:v>
                </c:pt>
                <c:pt idx="108" formatCode="_-* #,##0_-;\-* #,##0_-;_-* &quot;-&quot;??_-;_-@_-">
                  <c:v>714</c:v>
                </c:pt>
                <c:pt idx="109" formatCode="_-* #,##0_-;\-* #,##0_-;_-* &quot;-&quot;??_-;_-@_-">
                  <c:v>771</c:v>
                </c:pt>
                <c:pt idx="110" formatCode="_-* #,##0_-;\-* #,##0_-;_-* &quot;-&quot;??_-;_-@_-">
                  <c:v>756</c:v>
                </c:pt>
                <c:pt idx="111" formatCode="_-* #,##0_-;\-* #,##0_-;_-* &quot;-&quot;??_-;_-@_-">
                  <c:v>737</c:v>
                </c:pt>
                <c:pt idx="112">
                  <c:v>688</c:v>
                </c:pt>
                <c:pt idx="113">
                  <c:v>532</c:v>
                </c:pt>
                <c:pt idx="114" formatCode="_-* #,##0_-;\-* #,##0_-;_-* &quot;-&quot;??_-;_-@_-">
                  <c:v>498</c:v>
                </c:pt>
                <c:pt idx="115">
                  <c:v>334</c:v>
                </c:pt>
                <c:pt idx="116">
                  <c:v>351</c:v>
                </c:pt>
                <c:pt idx="117">
                  <c:v>377</c:v>
                </c:pt>
                <c:pt idx="118">
                  <c:v>378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34F3-443D-A642-8D47107786E4}"/>
            </c:ext>
          </c:extLst>
        </c:ser>
        <c:ser>
          <c:idx val="6"/>
          <c:order val="6"/>
          <c:tx>
            <c:strRef>
              <c:f>'Resto gráfica'!$R$3</c:f>
              <c:strCache>
                <c:ptCount val="1"/>
                <c:pt idx="0">
                  <c:v>Monteria.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'Resto gráfica'!$K$4:$K$122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gráfica'!$R$4:$R$122</c:f>
              <c:numCache>
                <c:formatCode>General</c:formatCode>
                <c:ptCount val="119"/>
                <c:pt idx="90" formatCode="_-* #,##0_-;\-* #,##0_-;_-* &quot;-&quot;??_-;_-@_-">
                  <c:v>1547</c:v>
                </c:pt>
                <c:pt idx="91" formatCode="_-* #,##0_-;\-* #,##0_-;_-* &quot;-&quot;??_-;_-@_-">
                  <c:v>1650</c:v>
                </c:pt>
                <c:pt idx="94" formatCode="_-* #,##0_-;\-* #,##0_-;_-* &quot;-&quot;??_-;_-@_-">
                  <c:v>1766</c:v>
                </c:pt>
                <c:pt idx="95" formatCode="_-* #,##0_-;\-* #,##0_-;_-* &quot;-&quot;??_-;_-@_-">
                  <c:v>1890</c:v>
                </c:pt>
                <c:pt idx="96" formatCode="_-* #,##0_-;\-* #,##0_-;_-* &quot;-&quot;??_-;_-@_-">
                  <c:v>1998</c:v>
                </c:pt>
                <c:pt idx="97" formatCode="_-* #,##0_-;\-* #,##0_-;_-* &quot;-&quot;??_-;_-@_-">
                  <c:v>1989</c:v>
                </c:pt>
                <c:pt idx="98" formatCode="_-* #,##0_-;\-* #,##0_-;_-* &quot;-&quot;??_-;_-@_-">
                  <c:v>1929</c:v>
                </c:pt>
                <c:pt idx="99" formatCode="_-* #,##0_-;\-* #,##0_-;_-* &quot;-&quot;??_-;_-@_-">
                  <c:v>1776</c:v>
                </c:pt>
                <c:pt idx="100" formatCode="_-* #,##0_-;\-* #,##0_-;_-* &quot;-&quot;??_-;_-@_-">
                  <c:v>2092</c:v>
                </c:pt>
                <c:pt idx="101" formatCode="_-* #,##0_-;\-* #,##0_-;_-* &quot;-&quot;??_-;_-@_-">
                  <c:v>2040</c:v>
                </c:pt>
                <c:pt idx="102" formatCode="_-* #,##0_-;\-* #,##0_-;_-* &quot;-&quot;??_-;_-@_-">
                  <c:v>2020</c:v>
                </c:pt>
                <c:pt idx="103" formatCode="_-* #,##0_-;\-* #,##0_-;_-* &quot;-&quot;??_-;_-@_-">
                  <c:v>2021</c:v>
                </c:pt>
                <c:pt idx="104" formatCode="_-* #,##0_-;\-* #,##0_-;_-* &quot;-&quot;??_-;_-@_-">
                  <c:v>2020</c:v>
                </c:pt>
                <c:pt idx="105" formatCode="_-* #,##0_-;\-* #,##0_-;_-* &quot;-&quot;??_-;_-@_-">
                  <c:v>1945</c:v>
                </c:pt>
                <c:pt idx="106" formatCode="_-* #,##0_-;\-* #,##0_-;_-* &quot;-&quot;??_-;_-@_-">
                  <c:v>1931</c:v>
                </c:pt>
                <c:pt idx="107" formatCode="_-* #,##0_-;\-* #,##0_-;_-* &quot;-&quot;??_-;_-@_-">
                  <c:v>1826</c:v>
                </c:pt>
                <c:pt idx="108" formatCode="_-* #,##0_-;\-* #,##0_-;_-* &quot;-&quot;??_-;_-@_-">
                  <c:v>1601</c:v>
                </c:pt>
                <c:pt idx="109" formatCode="_-* #,##0_-;\-* #,##0_-;_-* &quot;-&quot;??_-;_-@_-">
                  <c:v>1577</c:v>
                </c:pt>
                <c:pt idx="110" formatCode="_-* #,##0_-;\-* #,##0_-;_-* &quot;-&quot;??_-;_-@_-">
                  <c:v>1366</c:v>
                </c:pt>
                <c:pt idx="111" formatCode="_-* #,##0_-;\-* #,##0_-;_-* &quot;-&quot;??_-;_-@_-">
                  <c:v>1239</c:v>
                </c:pt>
                <c:pt idx="112" formatCode="#,##0">
                  <c:v>1174</c:v>
                </c:pt>
                <c:pt idx="113" formatCode="#,##0">
                  <c:v>964</c:v>
                </c:pt>
                <c:pt idx="114" formatCode="_-* #,##0_-;\-* #,##0_-;_-* &quot;-&quot;??_-;_-@_-">
                  <c:v>1112</c:v>
                </c:pt>
                <c:pt idx="115">
                  <c:v>414</c:v>
                </c:pt>
                <c:pt idx="116">
                  <c:v>381</c:v>
                </c:pt>
                <c:pt idx="117">
                  <c:v>396</c:v>
                </c:pt>
                <c:pt idx="118">
                  <c:v>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F9-4757-8A0F-206BD7B1CF32}"/>
            </c:ext>
          </c:extLst>
        </c:ser>
        <c:ser>
          <c:idx val="7"/>
          <c:order val="7"/>
          <c:tx>
            <c:strRef>
              <c:f>'Resto gráfica'!$S$3</c:f>
              <c:strCache>
                <c:ptCount val="1"/>
                <c:pt idx="0">
                  <c:v>Valledupar.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'Resto gráfica'!$K$4:$K$122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gráfica'!$S$4:$S$122</c:f>
              <c:numCache>
                <c:formatCode>General</c:formatCode>
                <c:ptCount val="119"/>
                <c:pt idx="62" formatCode="_-* #,##0_-;\-* #,##0_-;_-* &quot;-&quot;??_-;_-@_-">
                  <c:v>817</c:v>
                </c:pt>
                <c:pt idx="63" formatCode="_-* #,##0_-;\-* #,##0_-;_-* &quot;-&quot;??_-;_-@_-">
                  <c:v>716</c:v>
                </c:pt>
                <c:pt idx="64" formatCode="_-* #,##0_-;\-* #,##0_-;_-* &quot;-&quot;??_-;_-@_-">
                  <c:v>693</c:v>
                </c:pt>
                <c:pt idx="65" formatCode="_-* #,##0_-;\-* #,##0_-;_-* &quot;-&quot;??_-;_-@_-">
                  <c:v>694</c:v>
                </c:pt>
                <c:pt idx="66" formatCode="_-* #,##0_-;\-* #,##0_-;_-* &quot;-&quot;??_-;_-@_-">
                  <c:v>765</c:v>
                </c:pt>
                <c:pt idx="67" formatCode="_-* #,##0_-;\-* #,##0_-;_-* &quot;-&quot;??_-;_-@_-">
                  <c:v>783</c:v>
                </c:pt>
                <c:pt idx="68" formatCode="_-* #,##0_-;\-* #,##0_-;_-* &quot;-&quot;??_-;_-@_-">
                  <c:v>766</c:v>
                </c:pt>
                <c:pt idx="69" formatCode="_-* #,##0_-;\-* #,##0_-;_-* &quot;-&quot;??_-;_-@_-">
                  <c:v>730</c:v>
                </c:pt>
                <c:pt idx="70" formatCode="_-* #,##0_-;\-* #,##0_-;_-* &quot;-&quot;??_-;_-@_-">
                  <c:v>655</c:v>
                </c:pt>
                <c:pt idx="71" formatCode="_-* #,##0_-;\-* #,##0_-;_-* &quot;-&quot;??_-;_-@_-">
                  <c:v>661</c:v>
                </c:pt>
                <c:pt idx="72" formatCode="_-* #,##0_-;\-* #,##0_-;_-* &quot;-&quot;??_-;_-@_-">
                  <c:v>655</c:v>
                </c:pt>
                <c:pt idx="73" formatCode="_-* #,##0_-;\-* #,##0_-;_-* &quot;-&quot;??_-;_-@_-">
                  <c:v>657</c:v>
                </c:pt>
                <c:pt idx="74" formatCode="_-* #,##0_-;\-* #,##0_-;_-* &quot;-&quot;??_-;_-@_-">
                  <c:v>599</c:v>
                </c:pt>
                <c:pt idx="75" formatCode="_-* #,##0_-;\-* #,##0_-;_-* &quot;-&quot;??_-;_-@_-">
                  <c:v>558</c:v>
                </c:pt>
                <c:pt idx="76" formatCode="_-* #,##0_-;\-* #,##0_-;_-* &quot;-&quot;??_-;_-@_-">
                  <c:v>587</c:v>
                </c:pt>
                <c:pt idx="77" formatCode="_-* #,##0_-;\-* #,##0_-;_-* &quot;-&quot;??_-;_-@_-">
                  <c:v>541</c:v>
                </c:pt>
                <c:pt idx="78" formatCode="_-* #,##0_-;\-* #,##0_-;_-* &quot;-&quot;??_-;_-@_-">
                  <c:v>496</c:v>
                </c:pt>
                <c:pt idx="79" formatCode="_-* #,##0_-;\-* #,##0_-;_-* &quot;-&quot;??_-;_-@_-">
                  <c:v>503</c:v>
                </c:pt>
                <c:pt idx="80" formatCode="_-* #,##0_-;\-* #,##0_-;_-* &quot;-&quot;??_-;_-@_-">
                  <c:v>536</c:v>
                </c:pt>
                <c:pt idx="81" formatCode="_-* #,##0_-;\-* #,##0_-;_-* &quot;-&quot;??_-;_-@_-">
                  <c:v>569</c:v>
                </c:pt>
                <c:pt idx="82" formatCode="_-* #,##0_-;\-* #,##0_-;_-* &quot;-&quot;??_-;_-@_-">
                  <c:v>567</c:v>
                </c:pt>
                <c:pt idx="83" formatCode="_-* #,##0_-;\-* #,##0_-;_-* &quot;-&quot;??_-;_-@_-">
                  <c:v>591</c:v>
                </c:pt>
                <c:pt idx="84" formatCode="_-* #,##0_-;\-* #,##0_-;_-* &quot;-&quot;??_-;_-@_-">
                  <c:v>536</c:v>
                </c:pt>
                <c:pt idx="85" formatCode="_-* #,##0_-;\-* #,##0_-;_-* &quot;-&quot;??_-;_-@_-">
                  <c:v>529</c:v>
                </c:pt>
                <c:pt idx="86" formatCode="_-* #,##0_-;\-* #,##0_-;_-* &quot;-&quot;??_-;_-@_-">
                  <c:v>537</c:v>
                </c:pt>
                <c:pt idx="87" formatCode="_-* #,##0_-;\-* #,##0_-;_-* &quot;-&quot;??_-;_-@_-">
                  <c:v>525</c:v>
                </c:pt>
                <c:pt idx="88" formatCode="_-* #,##0_-;\-* #,##0_-;_-* &quot;-&quot;??_-;_-@_-">
                  <c:v>532</c:v>
                </c:pt>
                <c:pt idx="89" formatCode="_-* #,##0_-;\-* #,##0_-;_-* &quot;-&quot;??_-;_-@_-">
                  <c:v>542</c:v>
                </c:pt>
                <c:pt idx="90" formatCode="_-* #,##0_-;\-* #,##0_-;_-* &quot;-&quot;??_-;_-@_-">
                  <c:v>506</c:v>
                </c:pt>
                <c:pt idx="91" formatCode="_-* #,##0_-;\-* #,##0_-;_-* &quot;-&quot;??_-;_-@_-">
                  <c:v>452</c:v>
                </c:pt>
                <c:pt idx="92">
                  <c:v>391</c:v>
                </c:pt>
                <c:pt idx="93" formatCode="_-* #,##0_-;\-* #,##0_-;_-* &quot;-&quot;??_-;_-@_-">
                  <c:v>360</c:v>
                </c:pt>
                <c:pt idx="94" formatCode="_-* #,##0_-;\-* #,##0_-;_-* &quot;-&quot;??_-;_-@_-">
                  <c:v>325</c:v>
                </c:pt>
                <c:pt idx="95" formatCode="_-* #,##0_-;\-* #,##0_-;_-* &quot;-&quot;??_-;_-@_-">
                  <c:v>378</c:v>
                </c:pt>
                <c:pt idx="96" formatCode="_-* #,##0_-;\-* #,##0_-;_-* &quot;-&quot;??_-;_-@_-">
                  <c:v>462</c:v>
                </c:pt>
                <c:pt idx="97" formatCode="_-* #,##0_-;\-* #,##0_-;_-* &quot;-&quot;??_-;_-@_-">
                  <c:v>455</c:v>
                </c:pt>
                <c:pt idx="98" formatCode="_-* #,##0_-;\-* #,##0_-;_-* &quot;-&quot;??_-;_-@_-">
                  <c:v>454</c:v>
                </c:pt>
                <c:pt idx="99" formatCode="_-* #,##0_-;\-* #,##0_-;_-* &quot;-&quot;??_-;_-@_-">
                  <c:v>466</c:v>
                </c:pt>
                <c:pt idx="100" formatCode="_-* #,##0_-;\-* #,##0_-;_-* &quot;-&quot;??_-;_-@_-">
                  <c:v>434</c:v>
                </c:pt>
                <c:pt idx="101" formatCode="_-* #,##0_-;\-* #,##0_-;_-* &quot;-&quot;??_-;_-@_-">
                  <c:v>436</c:v>
                </c:pt>
                <c:pt idx="102" formatCode="_-* #,##0_-;\-* #,##0_-;_-* &quot;-&quot;??_-;_-@_-">
                  <c:v>451</c:v>
                </c:pt>
                <c:pt idx="103" formatCode="_-* #,##0_-;\-* #,##0_-;_-* &quot;-&quot;??_-;_-@_-">
                  <c:v>467</c:v>
                </c:pt>
                <c:pt idx="104" formatCode="_-* #,##0_-;\-* #,##0_-;_-* &quot;-&quot;??_-;_-@_-">
                  <c:v>492</c:v>
                </c:pt>
                <c:pt idx="105" formatCode="_-* #,##0_-;\-* #,##0_-;_-* &quot;-&quot;??_-;_-@_-">
                  <c:v>717</c:v>
                </c:pt>
                <c:pt idx="106" formatCode="_-* #,##0_-;\-* #,##0_-;_-* &quot;-&quot;??_-;_-@_-">
                  <c:v>714</c:v>
                </c:pt>
                <c:pt idx="107" formatCode="_-* #,##0_-;\-* #,##0_-;_-* &quot;-&quot;??_-;_-@_-">
                  <c:v>530</c:v>
                </c:pt>
                <c:pt idx="108" formatCode="_-* #,##0_-;\-* #,##0_-;_-* &quot;-&quot;??_-;_-@_-">
                  <c:v>555</c:v>
                </c:pt>
                <c:pt idx="109" formatCode="_-* #,##0_-;\-* #,##0_-;_-* &quot;-&quot;??_-;_-@_-">
                  <c:v>528</c:v>
                </c:pt>
                <c:pt idx="110" formatCode="_-* #,##0_-;\-* #,##0_-;_-* &quot;-&quot;??_-;_-@_-">
                  <c:v>515</c:v>
                </c:pt>
                <c:pt idx="111" formatCode="_-* #,##0_-;\-* #,##0_-;_-* &quot;-&quot;??_-;_-@_-">
                  <c:v>480</c:v>
                </c:pt>
                <c:pt idx="112">
                  <c:v>451</c:v>
                </c:pt>
                <c:pt idx="113">
                  <c:v>482</c:v>
                </c:pt>
                <c:pt idx="114" formatCode="_-* #,##0_-;\-* #,##0_-;_-* &quot;-&quot;??_-;_-@_-">
                  <c:v>450</c:v>
                </c:pt>
                <c:pt idx="115">
                  <c:v>903</c:v>
                </c:pt>
                <c:pt idx="116">
                  <c:v>838</c:v>
                </c:pt>
                <c:pt idx="117">
                  <c:v>750</c:v>
                </c:pt>
                <c:pt idx="118">
                  <c:v>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F9-4757-8A0F-206BD7B1C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786207"/>
        <c:axId val="1326773311"/>
      </c:lineChart>
      <c:dateAx>
        <c:axId val="1326786207"/>
        <c:scaling>
          <c:orientation val="minMax"/>
          <c:max val="45261"/>
          <c:min val="43435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73311"/>
        <c:crossesAt val="-1.5"/>
        <c:auto val="1"/>
        <c:lblOffset val="100"/>
        <c:baseTimeUnit val="months"/>
        <c:majorUnit val="6"/>
        <c:majorTimeUnit val="months"/>
      </c:dateAx>
      <c:valAx>
        <c:axId val="1326773311"/>
        <c:scaling>
          <c:orientation val="minMax"/>
          <c:max val="5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86207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15201224846894"/>
          <c:y val="0.89428404782735471"/>
          <c:w val="0.70596636088847708"/>
          <c:h val="0.10412902288510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29437522555051E-2"/>
          <c:y val="1.6458719490013339E-2"/>
          <c:w val="0.83497128438364598"/>
          <c:h val="0.70408387756162627"/>
        </c:manualLayout>
      </c:layout>
      <c:lineChart>
        <c:grouping val="standard"/>
        <c:varyColors val="0"/>
        <c:ser>
          <c:idx val="0"/>
          <c:order val="0"/>
          <c:tx>
            <c:strRef>
              <c:f>'Resto gráfica'!$V$3</c:f>
              <c:strCache>
                <c:ptCount val="1"/>
                <c:pt idx="0">
                  <c:v>Villavicencio</c:v>
                </c:pt>
              </c:strCache>
            </c:strRef>
          </c:tx>
          <c:spPr>
            <a:ln w="28575" cap="rnd">
              <a:solidFill>
                <a:srgbClr val="002060">
                  <a:alpha val="99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layout>
                <c:manualLayout>
                  <c:x val="-4.574041486196119E-3"/>
                  <c:y val="-4.9500233859372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E2-4231-B76F-2C196F2F8AE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gráfica'!$V$4:$V$122</c:f>
              <c:numCache>
                <c:formatCode>_-* #,##0_-;\-* #,##0_-;_-* "-"??_-;_-@_-</c:formatCode>
                <c:ptCount val="119"/>
                <c:pt idx="0">
                  <c:v>1490</c:v>
                </c:pt>
                <c:pt idx="1">
                  <c:v>1516</c:v>
                </c:pt>
                <c:pt idx="2">
                  <c:v>1581</c:v>
                </c:pt>
                <c:pt idx="3">
                  <c:v>1594</c:v>
                </c:pt>
                <c:pt idx="4">
                  <c:v>1668</c:v>
                </c:pt>
                <c:pt idx="5">
                  <c:v>1646</c:v>
                </c:pt>
                <c:pt idx="6">
                  <c:v>1534</c:v>
                </c:pt>
                <c:pt idx="7">
                  <c:v>1462</c:v>
                </c:pt>
                <c:pt idx="8">
                  <c:v>1462</c:v>
                </c:pt>
                <c:pt idx="9">
                  <c:v>1437</c:v>
                </c:pt>
                <c:pt idx="10">
                  <c:v>1434</c:v>
                </c:pt>
                <c:pt idx="11">
                  <c:v>1314</c:v>
                </c:pt>
                <c:pt idx="12">
                  <c:v>1276</c:v>
                </c:pt>
                <c:pt idx="13">
                  <c:v>1274</c:v>
                </c:pt>
                <c:pt idx="14">
                  <c:v>1242</c:v>
                </c:pt>
                <c:pt idx="15">
                  <c:v>1242</c:v>
                </c:pt>
                <c:pt idx="16">
                  <c:v>1163</c:v>
                </c:pt>
                <c:pt idx="17">
                  <c:v>1152</c:v>
                </c:pt>
                <c:pt idx="18">
                  <c:v>1266</c:v>
                </c:pt>
                <c:pt idx="19">
                  <c:v>1256</c:v>
                </c:pt>
                <c:pt idx="20">
                  <c:v>1297</c:v>
                </c:pt>
                <c:pt idx="21">
                  <c:v>1293</c:v>
                </c:pt>
                <c:pt idx="22">
                  <c:v>1337</c:v>
                </c:pt>
                <c:pt idx="23">
                  <c:v>1381</c:v>
                </c:pt>
                <c:pt idx="24">
                  <c:v>1369</c:v>
                </c:pt>
                <c:pt idx="25">
                  <c:v>1362</c:v>
                </c:pt>
                <c:pt idx="26">
                  <c:v>1298</c:v>
                </c:pt>
                <c:pt idx="27">
                  <c:v>1393</c:v>
                </c:pt>
                <c:pt idx="28">
                  <c:v>1416</c:v>
                </c:pt>
                <c:pt idx="29">
                  <c:v>1498</c:v>
                </c:pt>
                <c:pt idx="30">
                  <c:v>1478</c:v>
                </c:pt>
                <c:pt idx="31">
                  <c:v>1568</c:v>
                </c:pt>
                <c:pt idx="32">
                  <c:v>1498</c:v>
                </c:pt>
                <c:pt idx="33">
                  <c:v>1523</c:v>
                </c:pt>
                <c:pt idx="34">
                  <c:v>1436</c:v>
                </c:pt>
                <c:pt idx="35">
                  <c:v>1389</c:v>
                </c:pt>
                <c:pt idx="36">
                  <c:v>1291</c:v>
                </c:pt>
                <c:pt idx="37">
                  <c:v>1194</c:v>
                </c:pt>
                <c:pt idx="38">
                  <c:v>1265</c:v>
                </c:pt>
                <c:pt idx="39">
                  <c:v>1185</c:v>
                </c:pt>
                <c:pt idx="40">
                  <c:v>1145</c:v>
                </c:pt>
                <c:pt idx="41">
                  <c:v>1005</c:v>
                </c:pt>
                <c:pt idx="42">
                  <c:v>944</c:v>
                </c:pt>
                <c:pt idx="43">
                  <c:v>924</c:v>
                </c:pt>
                <c:pt idx="44">
                  <c:v>854</c:v>
                </c:pt>
                <c:pt idx="45">
                  <c:v>872</c:v>
                </c:pt>
                <c:pt idx="46">
                  <c:v>899</c:v>
                </c:pt>
                <c:pt idx="47">
                  <c:v>824</c:v>
                </c:pt>
                <c:pt idx="48">
                  <c:v>940</c:v>
                </c:pt>
                <c:pt idx="49">
                  <c:v>990</c:v>
                </c:pt>
                <c:pt idx="50">
                  <c:v>1002</c:v>
                </c:pt>
                <c:pt idx="51">
                  <c:v>1000</c:v>
                </c:pt>
                <c:pt idx="52">
                  <c:v>1017</c:v>
                </c:pt>
                <c:pt idx="53">
                  <c:v>1067</c:v>
                </c:pt>
                <c:pt idx="54">
                  <c:v>930</c:v>
                </c:pt>
                <c:pt idx="55">
                  <c:v>832</c:v>
                </c:pt>
                <c:pt idx="56">
                  <c:v>828</c:v>
                </c:pt>
                <c:pt idx="57">
                  <c:v>823</c:v>
                </c:pt>
                <c:pt idx="58">
                  <c:v>811</c:v>
                </c:pt>
                <c:pt idx="59">
                  <c:v>901</c:v>
                </c:pt>
                <c:pt idx="60">
                  <c:v>813</c:v>
                </c:pt>
                <c:pt idx="61">
                  <c:v>803</c:v>
                </c:pt>
                <c:pt idx="62">
                  <c:v>724</c:v>
                </c:pt>
                <c:pt idx="63">
                  <c:v>644</c:v>
                </c:pt>
                <c:pt idx="64">
                  <c:v>581</c:v>
                </c:pt>
                <c:pt idx="65">
                  <c:v>533</c:v>
                </c:pt>
                <c:pt idx="66">
                  <c:v>666</c:v>
                </c:pt>
                <c:pt idx="67">
                  <c:v>700</c:v>
                </c:pt>
                <c:pt idx="68">
                  <c:v>724</c:v>
                </c:pt>
                <c:pt idx="69">
                  <c:v>703</c:v>
                </c:pt>
                <c:pt idx="70">
                  <c:v>766</c:v>
                </c:pt>
                <c:pt idx="71">
                  <c:v>760</c:v>
                </c:pt>
                <c:pt idx="72">
                  <c:v>868</c:v>
                </c:pt>
                <c:pt idx="73">
                  <c:v>827</c:v>
                </c:pt>
                <c:pt idx="74">
                  <c:v>786</c:v>
                </c:pt>
                <c:pt idx="75">
                  <c:v>767</c:v>
                </c:pt>
                <c:pt idx="76">
                  <c:v>806</c:v>
                </c:pt>
                <c:pt idx="77">
                  <c:v>839</c:v>
                </c:pt>
                <c:pt idx="78">
                  <c:v>798</c:v>
                </c:pt>
                <c:pt idx="79">
                  <c:v>790</c:v>
                </c:pt>
                <c:pt idx="80">
                  <c:v>922</c:v>
                </c:pt>
                <c:pt idx="81">
                  <c:v>966</c:v>
                </c:pt>
                <c:pt idx="82">
                  <c:v>926</c:v>
                </c:pt>
                <c:pt idx="83">
                  <c:v>929</c:v>
                </c:pt>
                <c:pt idx="84">
                  <c:v>936</c:v>
                </c:pt>
                <c:pt idx="85">
                  <c:v>945</c:v>
                </c:pt>
                <c:pt idx="86">
                  <c:v>1033</c:v>
                </c:pt>
                <c:pt idx="87">
                  <c:v>1081</c:v>
                </c:pt>
                <c:pt idx="88">
                  <c:v>1074</c:v>
                </c:pt>
                <c:pt idx="89">
                  <c:v>1045</c:v>
                </c:pt>
                <c:pt idx="90">
                  <c:v>1120</c:v>
                </c:pt>
                <c:pt idx="91">
                  <c:v>1131</c:v>
                </c:pt>
                <c:pt idx="92">
                  <c:v>1050</c:v>
                </c:pt>
                <c:pt idx="93">
                  <c:v>1050</c:v>
                </c:pt>
                <c:pt idx="94">
                  <c:v>1082</c:v>
                </c:pt>
                <c:pt idx="95">
                  <c:v>1139</c:v>
                </c:pt>
                <c:pt idx="96">
                  <c:v>1187</c:v>
                </c:pt>
                <c:pt idx="97">
                  <c:v>1250</c:v>
                </c:pt>
                <c:pt idx="98">
                  <c:v>1255</c:v>
                </c:pt>
                <c:pt idx="99">
                  <c:v>1267</c:v>
                </c:pt>
                <c:pt idx="100">
                  <c:v>1299</c:v>
                </c:pt>
                <c:pt idx="101">
                  <c:v>1386</c:v>
                </c:pt>
                <c:pt idx="102">
                  <c:v>1423</c:v>
                </c:pt>
                <c:pt idx="103">
                  <c:v>1428</c:v>
                </c:pt>
                <c:pt idx="104">
                  <c:v>1446</c:v>
                </c:pt>
                <c:pt idx="105">
                  <c:v>1434</c:v>
                </c:pt>
                <c:pt idx="106">
                  <c:v>1477</c:v>
                </c:pt>
                <c:pt idx="107">
                  <c:v>1495</c:v>
                </c:pt>
                <c:pt idx="108">
                  <c:v>1380</c:v>
                </c:pt>
                <c:pt idx="109">
                  <c:v>1348</c:v>
                </c:pt>
                <c:pt idx="110">
                  <c:v>1389</c:v>
                </c:pt>
                <c:pt idx="111">
                  <c:v>1408</c:v>
                </c:pt>
                <c:pt idx="112" formatCode="#,##0">
                  <c:v>1411</c:v>
                </c:pt>
                <c:pt idx="113" formatCode="#,##0">
                  <c:v>1387</c:v>
                </c:pt>
                <c:pt idx="114" formatCode="General">
                  <c:v>1429</c:v>
                </c:pt>
                <c:pt idx="115" formatCode="General">
                  <c:v>1566</c:v>
                </c:pt>
                <c:pt idx="116" formatCode="#,##0">
                  <c:v>1441</c:v>
                </c:pt>
                <c:pt idx="117" formatCode="#,##0">
                  <c:v>1418</c:v>
                </c:pt>
                <c:pt idx="118" formatCode="#,##0">
                  <c:v>1375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E50-4DC1-8074-6E30180A6850}"/>
            </c:ext>
          </c:extLst>
        </c:ser>
        <c:ser>
          <c:idx val="1"/>
          <c:order val="1"/>
          <c:tx>
            <c:strRef>
              <c:f>'Resto gráfica'!$W$3</c:f>
              <c:strCache>
                <c:ptCount val="1"/>
                <c:pt idx="0">
                  <c:v>Girardot y Alr.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E2-4231-B76F-2C196F2F8AE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gráfica'!$W$4:$W$122</c:f>
              <c:numCache>
                <c:formatCode>General</c:formatCode>
                <c:ptCount val="119"/>
                <c:pt idx="25" formatCode="_-* #,##0_-;\-* #,##0_-;_-* &quot;-&quot;??_-;_-@_-">
                  <c:v>2682</c:v>
                </c:pt>
                <c:pt idx="26" formatCode="_-* #,##0_-;\-* #,##0_-;_-* &quot;-&quot;??_-;_-@_-">
                  <c:v>2552</c:v>
                </c:pt>
                <c:pt idx="27" formatCode="_-* #,##0_-;\-* #,##0_-;_-* &quot;-&quot;??_-;_-@_-">
                  <c:v>2495</c:v>
                </c:pt>
                <c:pt idx="28" formatCode="_-* #,##0_-;\-* #,##0_-;_-* &quot;-&quot;??_-;_-@_-">
                  <c:v>2302</c:v>
                </c:pt>
                <c:pt idx="29" formatCode="_-* #,##0_-;\-* #,##0_-;_-* &quot;-&quot;??_-;_-@_-">
                  <c:v>2165</c:v>
                </c:pt>
                <c:pt idx="30" formatCode="_-* #,##0_-;\-* #,##0_-;_-* &quot;-&quot;??_-;_-@_-">
                  <c:v>1971</c:v>
                </c:pt>
                <c:pt idx="31" formatCode="_-* #,##0_-;\-* #,##0_-;_-* &quot;-&quot;??_-;_-@_-">
                  <c:v>1993</c:v>
                </c:pt>
                <c:pt idx="32" formatCode="_-* #,##0_-;\-* #,##0_-;_-* &quot;-&quot;??_-;_-@_-">
                  <c:v>1986</c:v>
                </c:pt>
                <c:pt idx="33" formatCode="_-* #,##0_-;\-* #,##0_-;_-* &quot;-&quot;??_-;_-@_-">
                  <c:v>1881</c:v>
                </c:pt>
                <c:pt idx="34" formatCode="_-* #,##0_-;\-* #,##0_-;_-* &quot;-&quot;??_-;_-@_-">
                  <c:v>1852</c:v>
                </c:pt>
                <c:pt idx="35" formatCode="_-* #,##0_-;\-* #,##0_-;_-* &quot;-&quot;??_-;_-@_-">
                  <c:v>1895</c:v>
                </c:pt>
                <c:pt idx="36" formatCode="_-* #,##0_-;\-* #,##0_-;_-* &quot;-&quot;??_-;_-@_-">
                  <c:v>1855</c:v>
                </c:pt>
                <c:pt idx="37" formatCode="_-* #,##0_-;\-* #,##0_-;_-* &quot;-&quot;??_-;_-@_-">
                  <c:v>1812</c:v>
                </c:pt>
                <c:pt idx="38" formatCode="_-* #,##0_-;\-* #,##0_-;_-* &quot;-&quot;??_-;_-@_-">
                  <c:v>1889</c:v>
                </c:pt>
                <c:pt idx="39" formatCode="_-* #,##0_-;\-* #,##0_-;_-* &quot;-&quot;??_-;_-@_-">
                  <c:v>1857</c:v>
                </c:pt>
                <c:pt idx="40" formatCode="_-* #,##0_-;\-* #,##0_-;_-* &quot;-&quot;??_-;_-@_-">
                  <c:v>1843</c:v>
                </c:pt>
                <c:pt idx="41" formatCode="_-* #,##0_-;\-* #,##0_-;_-* &quot;-&quot;??_-;_-@_-">
                  <c:v>1871</c:v>
                </c:pt>
                <c:pt idx="42" formatCode="_-* #,##0_-;\-* #,##0_-;_-* &quot;-&quot;??_-;_-@_-">
                  <c:v>1861</c:v>
                </c:pt>
                <c:pt idx="43" formatCode="_-* #,##0_-;\-* #,##0_-;_-* &quot;-&quot;??_-;_-@_-">
                  <c:v>1819</c:v>
                </c:pt>
                <c:pt idx="44" formatCode="_-* #,##0_-;\-* #,##0_-;_-* &quot;-&quot;??_-;_-@_-">
                  <c:v>1730</c:v>
                </c:pt>
                <c:pt idx="45" formatCode="_-* #,##0_-;\-* #,##0_-;_-* &quot;-&quot;??_-;_-@_-">
                  <c:v>1731</c:v>
                </c:pt>
                <c:pt idx="46" formatCode="_-* #,##0_-;\-* #,##0_-;_-* &quot;-&quot;??_-;_-@_-">
                  <c:v>1755</c:v>
                </c:pt>
                <c:pt idx="47" formatCode="_-* #,##0_-;\-* #,##0_-;_-* &quot;-&quot;??_-;_-@_-">
                  <c:v>1623</c:v>
                </c:pt>
                <c:pt idx="48" formatCode="_-* #,##0_-;\-* #,##0_-;_-* &quot;-&quot;??_-;_-@_-">
                  <c:v>1656</c:v>
                </c:pt>
                <c:pt idx="49" formatCode="_-* #,##0_-;\-* #,##0_-;_-* &quot;-&quot;??_-;_-@_-">
                  <c:v>1733</c:v>
                </c:pt>
                <c:pt idx="50" formatCode="_-* #,##0_-;\-* #,##0_-;_-* &quot;-&quot;??_-;_-@_-">
                  <c:v>1696</c:v>
                </c:pt>
                <c:pt idx="51" formatCode="_-* #,##0_-;\-* #,##0_-;_-* &quot;-&quot;??_-;_-@_-">
                  <c:v>1725</c:v>
                </c:pt>
                <c:pt idx="52" formatCode="_-* #,##0_-;\-* #,##0_-;_-* &quot;-&quot;??_-;_-@_-">
                  <c:v>1731</c:v>
                </c:pt>
                <c:pt idx="53" formatCode="_-* #,##0_-;\-* #,##0_-;_-* &quot;-&quot;??_-;_-@_-">
                  <c:v>1720</c:v>
                </c:pt>
                <c:pt idx="54" formatCode="_-* #,##0_-;\-* #,##0_-;_-* &quot;-&quot;??_-;_-@_-">
                  <c:v>1743</c:v>
                </c:pt>
                <c:pt idx="55" formatCode="_-* #,##0_-;\-* #,##0_-;_-* &quot;-&quot;??_-;_-@_-">
                  <c:v>1755</c:v>
                </c:pt>
                <c:pt idx="56" formatCode="_-* #,##0_-;\-* #,##0_-;_-* &quot;-&quot;??_-;_-@_-">
                  <c:v>1772</c:v>
                </c:pt>
                <c:pt idx="57" formatCode="_-* #,##0_-;\-* #,##0_-;_-* &quot;-&quot;??_-;_-@_-">
                  <c:v>1767</c:v>
                </c:pt>
                <c:pt idx="58" formatCode="_-* #,##0_-;\-* #,##0_-;_-* &quot;-&quot;??_-;_-@_-">
                  <c:v>1730</c:v>
                </c:pt>
                <c:pt idx="59" formatCode="_-* #,##0_-;\-* #,##0_-;_-* &quot;-&quot;??_-;_-@_-">
                  <c:v>1792</c:v>
                </c:pt>
                <c:pt idx="60" formatCode="_-* #,##0_-;\-* #,##0_-;_-* &quot;-&quot;??_-;_-@_-">
                  <c:v>1715</c:v>
                </c:pt>
                <c:pt idx="61" formatCode="_-* #,##0_-;\-* #,##0_-;_-* &quot;-&quot;??_-;_-@_-">
                  <c:v>1661</c:v>
                </c:pt>
                <c:pt idx="62" formatCode="_-* #,##0_-;\-* #,##0_-;_-* &quot;-&quot;??_-;_-@_-">
                  <c:v>1675</c:v>
                </c:pt>
                <c:pt idx="63" formatCode="_-* #,##0_-;\-* #,##0_-;_-* &quot;-&quot;??_-;_-@_-">
                  <c:v>1652</c:v>
                </c:pt>
                <c:pt idx="64" formatCode="_-* #,##0_-;\-* #,##0_-;_-* &quot;-&quot;??_-;_-@_-">
                  <c:v>1656</c:v>
                </c:pt>
                <c:pt idx="65" formatCode="_-* #,##0_-;\-* #,##0_-;_-* &quot;-&quot;??_-;_-@_-">
                  <c:v>1580</c:v>
                </c:pt>
                <c:pt idx="66" formatCode="_-* #,##0_-;\-* #,##0_-;_-* &quot;-&quot;??_-;_-@_-">
                  <c:v>1603</c:v>
                </c:pt>
                <c:pt idx="67" formatCode="_-* #,##0_-;\-* #,##0_-;_-* &quot;-&quot;??_-;_-@_-">
                  <c:v>1704</c:v>
                </c:pt>
                <c:pt idx="68" formatCode="_-* #,##0_-;\-* #,##0_-;_-* &quot;-&quot;??_-;_-@_-">
                  <c:v>1725</c:v>
                </c:pt>
                <c:pt idx="69" formatCode="_-* #,##0_-;\-* #,##0_-;_-* &quot;-&quot;??_-;_-@_-">
                  <c:v>1704</c:v>
                </c:pt>
                <c:pt idx="70" formatCode="_-* #,##0_-;\-* #,##0_-;_-* &quot;-&quot;??_-;_-@_-">
                  <c:v>1691</c:v>
                </c:pt>
                <c:pt idx="71" formatCode="_-* #,##0_-;\-* #,##0_-;_-* &quot;-&quot;??_-;_-@_-">
                  <c:v>1635</c:v>
                </c:pt>
                <c:pt idx="72" formatCode="_-* #,##0_-;\-* #,##0_-;_-* &quot;-&quot;??_-;_-@_-">
                  <c:v>1846</c:v>
                </c:pt>
                <c:pt idx="73" formatCode="_-* #,##0_-;\-* #,##0_-;_-* &quot;-&quot;??_-;_-@_-">
                  <c:v>1833</c:v>
                </c:pt>
                <c:pt idx="74" formatCode="_-* #,##0_-;\-* #,##0_-;_-* &quot;-&quot;??_-;_-@_-">
                  <c:v>1463</c:v>
                </c:pt>
                <c:pt idx="75" formatCode="_-* #,##0_-;\-* #,##0_-;_-* &quot;-&quot;??_-;_-@_-">
                  <c:v>1382</c:v>
                </c:pt>
                <c:pt idx="76" formatCode="_-* #,##0_-;\-* #,##0_-;_-* &quot;-&quot;??_-;_-@_-">
                  <c:v>1485</c:v>
                </c:pt>
                <c:pt idx="77" formatCode="_-* #,##0_-;\-* #,##0_-;_-* &quot;-&quot;??_-;_-@_-">
                  <c:v>1442</c:v>
                </c:pt>
                <c:pt idx="78" formatCode="_-* #,##0_-;\-* #,##0_-;_-* &quot;-&quot;??_-;_-@_-">
                  <c:v>1300</c:v>
                </c:pt>
                <c:pt idx="79" formatCode="_-* #,##0_-;\-* #,##0_-;_-* &quot;-&quot;??_-;_-@_-">
                  <c:v>1217</c:v>
                </c:pt>
                <c:pt idx="80" formatCode="_-* #,##0_-;\-* #,##0_-;_-* &quot;-&quot;??_-;_-@_-">
                  <c:v>1430</c:v>
                </c:pt>
                <c:pt idx="81" formatCode="_-* #,##0_-;\-* #,##0_-;_-* &quot;-&quot;??_-;_-@_-">
                  <c:v>1939</c:v>
                </c:pt>
                <c:pt idx="82" formatCode="_-* #,##0_-;\-* #,##0_-;_-* &quot;-&quot;??_-;_-@_-">
                  <c:v>2138</c:v>
                </c:pt>
                <c:pt idx="83" formatCode="_-* #,##0_-;\-* #,##0_-;_-* &quot;-&quot;??_-;_-@_-">
                  <c:v>2173</c:v>
                </c:pt>
                <c:pt idx="84" formatCode="_-* #,##0_-;\-* #,##0_-;_-* &quot;-&quot;??_-;_-@_-">
                  <c:v>2158</c:v>
                </c:pt>
                <c:pt idx="85" formatCode="_-* #,##0_-;\-* #,##0_-;_-* &quot;-&quot;??_-;_-@_-">
                  <c:v>2490</c:v>
                </c:pt>
                <c:pt idx="86" formatCode="_-* #,##0_-;\-* #,##0_-;_-* &quot;-&quot;??_-;_-@_-">
                  <c:v>2490</c:v>
                </c:pt>
                <c:pt idx="87" formatCode="_-* #,##0_-;\-* #,##0_-;_-* &quot;-&quot;??_-;_-@_-">
                  <c:v>2677</c:v>
                </c:pt>
                <c:pt idx="88" formatCode="_-* #,##0_-;\-* #,##0_-;_-* &quot;-&quot;??_-;_-@_-">
                  <c:v>3201</c:v>
                </c:pt>
                <c:pt idx="89" formatCode="_-* #,##0_-;\-* #,##0_-;_-* &quot;-&quot;??_-;_-@_-">
                  <c:v>3852</c:v>
                </c:pt>
                <c:pt idx="90" formatCode="_-* #,##0_-;\-* #,##0_-;_-* &quot;-&quot;??_-;_-@_-">
                  <c:v>4281</c:v>
                </c:pt>
                <c:pt idx="91" formatCode="_-* #,##0_-;\-* #,##0_-;_-* &quot;-&quot;??_-;_-@_-">
                  <c:v>4607</c:v>
                </c:pt>
                <c:pt idx="92" formatCode="_-* #,##0_-;\-* #,##0_-;_-* &quot;-&quot;??_-;_-@_-">
                  <c:v>4614</c:v>
                </c:pt>
                <c:pt idx="93" formatCode="_-* #,##0_-;\-* #,##0_-;_-* &quot;-&quot;??_-;_-@_-">
                  <c:v>4344</c:v>
                </c:pt>
                <c:pt idx="94" formatCode="_-* #,##0_-;\-* #,##0_-;_-* &quot;-&quot;??_-;_-@_-">
                  <c:v>5096</c:v>
                </c:pt>
                <c:pt idx="95" formatCode="_-* #,##0_-;\-* #,##0_-;_-* &quot;-&quot;??_-;_-@_-">
                  <c:v>5452</c:v>
                </c:pt>
                <c:pt idx="96" formatCode="_-* #,##0_-;\-* #,##0_-;_-* &quot;-&quot;??_-;_-@_-">
                  <c:v>5428</c:v>
                </c:pt>
                <c:pt idx="97" formatCode="_-* #,##0_-;\-* #,##0_-;_-* &quot;-&quot;??_-;_-@_-">
                  <c:v>5449</c:v>
                </c:pt>
                <c:pt idx="98" formatCode="_-* #,##0_-;\-* #,##0_-;_-* &quot;-&quot;??_-;_-@_-">
                  <c:v>5396</c:v>
                </c:pt>
                <c:pt idx="99" formatCode="_-* #,##0_-;\-* #,##0_-;_-* &quot;-&quot;??_-;_-@_-">
                  <c:v>5441</c:v>
                </c:pt>
                <c:pt idx="100" formatCode="_-* #,##0_-;\-* #,##0_-;_-* &quot;-&quot;??_-;_-@_-">
                  <c:v>5232</c:v>
                </c:pt>
                <c:pt idx="101" formatCode="_-* #,##0_-;\-* #,##0_-;_-* &quot;-&quot;??_-;_-@_-">
                  <c:v>4730</c:v>
                </c:pt>
                <c:pt idx="102" formatCode="_-* #,##0_-;\-* #,##0_-;_-* &quot;-&quot;??_-;_-@_-">
                  <c:v>4563</c:v>
                </c:pt>
                <c:pt idx="103" formatCode="_-* #,##0_-;\-* #,##0_-;_-* &quot;-&quot;??_-;_-@_-">
                  <c:v>4301</c:v>
                </c:pt>
                <c:pt idx="104" formatCode="_-* #,##0_-;\-* #,##0_-;_-* &quot;-&quot;??_-;_-@_-">
                  <c:v>4243</c:v>
                </c:pt>
                <c:pt idx="105" formatCode="_-* #,##0_-;\-* #,##0_-;_-* &quot;-&quot;??_-;_-@_-">
                  <c:v>4377</c:v>
                </c:pt>
                <c:pt idx="106" formatCode="_-* #,##0_-;\-* #,##0_-;_-* &quot;-&quot;??_-;_-@_-">
                  <c:v>4330</c:v>
                </c:pt>
                <c:pt idx="107" formatCode="_-* #,##0_-;\-* #,##0_-;_-* &quot;-&quot;??_-;_-@_-">
                  <c:v>3993</c:v>
                </c:pt>
                <c:pt idx="108" formatCode="_-* #,##0_-;\-* #,##0_-;_-* &quot;-&quot;??_-;_-@_-">
                  <c:v>3907</c:v>
                </c:pt>
                <c:pt idx="109" formatCode="_-* #,##0_-;\-* #,##0_-;_-* &quot;-&quot;??_-;_-@_-">
                  <c:v>3964</c:v>
                </c:pt>
                <c:pt idx="110" formatCode="_-* #,##0_-;\-* #,##0_-;_-* &quot;-&quot;??_-;_-@_-">
                  <c:v>4024</c:v>
                </c:pt>
                <c:pt idx="111" formatCode="_-* #,##0_-;\-* #,##0_-;_-* &quot;-&quot;??_-;_-@_-">
                  <c:v>4051</c:v>
                </c:pt>
                <c:pt idx="112" formatCode="#,##0">
                  <c:v>4437</c:v>
                </c:pt>
                <c:pt idx="113" formatCode="#,##0">
                  <c:v>4543</c:v>
                </c:pt>
                <c:pt idx="114">
                  <c:v>4508</c:v>
                </c:pt>
                <c:pt idx="115">
                  <c:v>4584</c:v>
                </c:pt>
                <c:pt idx="116" formatCode="#,##0">
                  <c:v>4582</c:v>
                </c:pt>
                <c:pt idx="117" formatCode="#,##0">
                  <c:v>4696</c:v>
                </c:pt>
                <c:pt idx="118" formatCode="#,##0">
                  <c:v>4668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50-4DC1-8074-6E30180A6850}"/>
            </c:ext>
          </c:extLst>
        </c:ser>
        <c:ser>
          <c:idx val="2"/>
          <c:order val="2"/>
          <c:tx>
            <c:strRef>
              <c:f>'Resto gráfica'!$X$3</c:f>
              <c:strCache>
                <c:ptCount val="1"/>
                <c:pt idx="0">
                  <c:v>Armenia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layout>
                <c:manualLayout>
                  <c:x val="6.8610622292941785E-3"/>
                  <c:y val="-3.3000155906248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E2-4231-B76F-2C196F2F8AE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gráfica'!$X$4:$X$122</c:f>
              <c:numCache>
                <c:formatCode>General</c:formatCode>
                <c:ptCount val="119"/>
                <c:pt idx="35" formatCode="_-* #,##0_-;\-* #,##0_-;_-* &quot;-&quot;??_-;_-@_-">
                  <c:v>2109</c:v>
                </c:pt>
                <c:pt idx="36" formatCode="_-* #,##0_-;\-* #,##0_-;_-* &quot;-&quot;??_-;_-@_-">
                  <c:v>1964</c:v>
                </c:pt>
                <c:pt idx="37" formatCode="_-* #,##0_-;\-* #,##0_-;_-* &quot;-&quot;??_-;_-@_-">
                  <c:v>1859</c:v>
                </c:pt>
                <c:pt idx="38" formatCode="_-* #,##0_-;\-* #,##0_-;_-* &quot;-&quot;??_-;_-@_-">
                  <c:v>1796</c:v>
                </c:pt>
                <c:pt idx="39" formatCode="_-* #,##0_-;\-* #,##0_-;_-* &quot;-&quot;??_-;_-@_-">
                  <c:v>1738</c:v>
                </c:pt>
                <c:pt idx="40" formatCode="_-* #,##0_-;\-* #,##0_-;_-* &quot;-&quot;??_-;_-@_-">
                  <c:v>1710</c:v>
                </c:pt>
                <c:pt idx="41" formatCode="_-* #,##0_-;\-* #,##0_-;_-* &quot;-&quot;??_-;_-@_-">
                  <c:v>1812</c:v>
                </c:pt>
                <c:pt idx="42" formatCode="_-* #,##0_-;\-* #,##0_-;_-* &quot;-&quot;??_-;_-@_-">
                  <c:v>1895</c:v>
                </c:pt>
                <c:pt idx="43" formatCode="_-* #,##0_-;\-* #,##0_-;_-* &quot;-&quot;??_-;_-@_-">
                  <c:v>1980</c:v>
                </c:pt>
                <c:pt idx="44" formatCode="_-* #,##0_-;\-* #,##0_-;_-* &quot;-&quot;??_-;_-@_-">
                  <c:v>2090</c:v>
                </c:pt>
                <c:pt idx="45" formatCode="_-* #,##0_-;\-* #,##0_-;_-* &quot;-&quot;??_-;_-@_-">
                  <c:v>2030</c:v>
                </c:pt>
                <c:pt idx="46" formatCode="_-* #,##0_-;\-* #,##0_-;_-* &quot;-&quot;??_-;_-@_-">
                  <c:v>1930</c:v>
                </c:pt>
                <c:pt idx="47" formatCode="_-* #,##0_-;\-* #,##0_-;_-* &quot;-&quot;??_-;_-@_-">
                  <c:v>2016</c:v>
                </c:pt>
                <c:pt idx="48" formatCode="_-* #,##0_-;\-* #,##0_-;_-* &quot;-&quot;??_-;_-@_-">
                  <c:v>2072</c:v>
                </c:pt>
                <c:pt idx="49" formatCode="_-* #,##0_-;\-* #,##0_-;_-* &quot;-&quot;??_-;_-@_-">
                  <c:v>2092</c:v>
                </c:pt>
                <c:pt idx="50" formatCode="_-* #,##0_-;\-* #,##0_-;_-* &quot;-&quot;??_-;_-@_-">
                  <c:v>2121</c:v>
                </c:pt>
                <c:pt idx="51" formatCode="_-* #,##0_-;\-* #,##0_-;_-* &quot;-&quot;??_-;_-@_-">
                  <c:v>2040</c:v>
                </c:pt>
                <c:pt idx="52" formatCode="_-* #,##0_-;\-* #,##0_-;_-* &quot;-&quot;??_-;_-@_-">
                  <c:v>1973</c:v>
                </c:pt>
                <c:pt idx="53" formatCode="_-* #,##0_-;\-* #,##0_-;_-* &quot;-&quot;??_-;_-@_-">
                  <c:v>1885</c:v>
                </c:pt>
                <c:pt idx="54" formatCode="_-* #,##0_-;\-* #,##0_-;_-* &quot;-&quot;??_-;_-@_-">
                  <c:v>1787</c:v>
                </c:pt>
                <c:pt idx="55" formatCode="_-* #,##0_-;\-* #,##0_-;_-* &quot;-&quot;??_-;_-@_-">
                  <c:v>1622</c:v>
                </c:pt>
                <c:pt idx="56" formatCode="_-* #,##0_-;\-* #,##0_-;_-* &quot;-&quot;??_-;_-@_-">
                  <c:v>1440</c:v>
                </c:pt>
                <c:pt idx="57" formatCode="_-* #,##0_-;\-* #,##0_-;_-* &quot;-&quot;??_-;_-@_-">
                  <c:v>1476</c:v>
                </c:pt>
                <c:pt idx="58" formatCode="_-* #,##0_-;\-* #,##0_-;_-* &quot;-&quot;??_-;_-@_-">
                  <c:v>1432</c:v>
                </c:pt>
                <c:pt idx="59" formatCode="_-* #,##0_-;\-* #,##0_-;_-* &quot;-&quot;??_-;_-@_-">
                  <c:v>1242</c:v>
                </c:pt>
                <c:pt idx="60" formatCode="_-* #,##0_-;\-* #,##0_-;_-* &quot;-&quot;??_-;_-@_-">
                  <c:v>1192</c:v>
                </c:pt>
                <c:pt idx="61" formatCode="_-* #,##0_-;\-* #,##0_-;_-* &quot;-&quot;??_-;_-@_-">
                  <c:v>1154</c:v>
                </c:pt>
                <c:pt idx="62" formatCode="_-* #,##0_-;\-* #,##0_-;_-* &quot;-&quot;??_-;_-@_-">
                  <c:v>1058</c:v>
                </c:pt>
                <c:pt idx="63" formatCode="_-* #,##0_-;\-* #,##0_-;_-* &quot;-&quot;??_-;_-@_-">
                  <c:v>964</c:v>
                </c:pt>
                <c:pt idx="64" formatCode="_-* #,##0_-;\-* #,##0_-;_-* &quot;-&quot;??_-;_-@_-">
                  <c:v>949</c:v>
                </c:pt>
                <c:pt idx="65" formatCode="_-* #,##0_-;\-* #,##0_-;_-* &quot;-&quot;??_-;_-@_-">
                  <c:v>947</c:v>
                </c:pt>
                <c:pt idx="66" formatCode="_-* #,##0_-;\-* #,##0_-;_-* &quot;-&quot;??_-;_-@_-">
                  <c:v>914</c:v>
                </c:pt>
                <c:pt idx="67" formatCode="_-* #,##0_-;\-* #,##0_-;_-* &quot;-&quot;??_-;_-@_-">
                  <c:v>940</c:v>
                </c:pt>
                <c:pt idx="68" formatCode="_-* #,##0_-;\-* #,##0_-;_-* &quot;-&quot;??_-;_-@_-">
                  <c:v>891</c:v>
                </c:pt>
                <c:pt idx="69" formatCode="_-* #,##0_-;\-* #,##0_-;_-* &quot;-&quot;??_-;_-@_-">
                  <c:v>867</c:v>
                </c:pt>
                <c:pt idx="70" formatCode="_-* #,##0_-;\-* #,##0_-;_-* &quot;-&quot;??_-;_-@_-">
                  <c:v>858</c:v>
                </c:pt>
                <c:pt idx="71" formatCode="_-* #,##0_-;\-* #,##0_-;_-* &quot;-&quot;??_-;_-@_-">
                  <c:v>920</c:v>
                </c:pt>
                <c:pt idx="72" formatCode="_-* #,##0_-;\-* #,##0_-;_-* &quot;-&quot;??_-;_-@_-">
                  <c:v>947</c:v>
                </c:pt>
                <c:pt idx="73" formatCode="_-* #,##0_-;\-* #,##0_-;_-* &quot;-&quot;??_-;_-@_-">
                  <c:v>904</c:v>
                </c:pt>
                <c:pt idx="74" formatCode="_-* #,##0_-;\-* #,##0_-;_-* &quot;-&quot;??_-;_-@_-">
                  <c:v>950</c:v>
                </c:pt>
                <c:pt idx="75" formatCode="_-* #,##0_-;\-* #,##0_-;_-* &quot;-&quot;??_-;_-@_-">
                  <c:v>921</c:v>
                </c:pt>
                <c:pt idx="76" formatCode="_-* #,##0_-;\-* #,##0_-;_-* &quot;-&quot;??_-;_-@_-">
                  <c:v>900</c:v>
                </c:pt>
                <c:pt idx="77" formatCode="_-* #,##0_-;\-* #,##0_-;_-* &quot;-&quot;??_-;_-@_-">
                  <c:v>842</c:v>
                </c:pt>
                <c:pt idx="78" formatCode="_-* #,##0_-;\-* #,##0_-;_-* &quot;-&quot;??_-;_-@_-">
                  <c:v>801</c:v>
                </c:pt>
                <c:pt idx="79" formatCode="_-* #,##0_-;\-* #,##0_-;_-* &quot;-&quot;??_-;_-@_-">
                  <c:v>808</c:v>
                </c:pt>
                <c:pt idx="80" formatCode="_-* #,##0_-;\-* #,##0_-;_-* &quot;-&quot;??_-;_-@_-">
                  <c:v>903</c:v>
                </c:pt>
                <c:pt idx="81" formatCode="_-* #,##0_-;\-* #,##0_-;_-* &quot;-&quot;??_-;_-@_-">
                  <c:v>913</c:v>
                </c:pt>
                <c:pt idx="82" formatCode="_-* #,##0_-;\-* #,##0_-;_-* &quot;-&quot;??_-;_-@_-">
                  <c:v>944</c:v>
                </c:pt>
                <c:pt idx="83" formatCode="_-* #,##0_-;\-* #,##0_-;_-* &quot;-&quot;??_-;_-@_-">
                  <c:v>935</c:v>
                </c:pt>
                <c:pt idx="84" formatCode="_-* #,##0_-;\-* #,##0_-;_-* &quot;-&quot;??_-;_-@_-">
                  <c:v>987</c:v>
                </c:pt>
                <c:pt idx="85" formatCode="_-* #,##0_-;\-* #,##0_-;_-* &quot;-&quot;??_-;_-@_-">
                  <c:v>1087</c:v>
                </c:pt>
                <c:pt idx="86" formatCode="_-* #,##0_-;\-* #,##0_-;_-* &quot;-&quot;??_-;_-@_-">
                  <c:v>1146</c:v>
                </c:pt>
                <c:pt idx="87" formatCode="_-* #,##0_-;\-* #,##0_-;_-* &quot;-&quot;??_-;_-@_-">
                  <c:v>1129</c:v>
                </c:pt>
                <c:pt idx="88" formatCode="_-* #,##0_-;\-* #,##0_-;_-* &quot;-&quot;??_-;_-@_-">
                  <c:v>1162</c:v>
                </c:pt>
                <c:pt idx="89" formatCode="_-* #,##0_-;\-* #,##0_-;_-* &quot;-&quot;??_-;_-@_-">
                  <c:v>1237</c:v>
                </c:pt>
                <c:pt idx="90" formatCode="_-* #,##0_-;\-* #,##0_-;_-* &quot;-&quot;??_-;_-@_-">
                  <c:v>1261</c:v>
                </c:pt>
                <c:pt idx="91" formatCode="_-* #,##0_-;\-* #,##0_-;_-* &quot;-&quot;??_-;_-@_-">
                  <c:v>1258</c:v>
                </c:pt>
                <c:pt idx="92" formatCode="_-* #,##0_-;\-* #,##0_-;_-* &quot;-&quot;??_-;_-@_-">
                  <c:v>1249</c:v>
                </c:pt>
                <c:pt idx="93" formatCode="_-* #,##0_-;\-* #,##0_-;_-* &quot;-&quot;??_-;_-@_-">
                  <c:v>1325</c:v>
                </c:pt>
                <c:pt idx="94" formatCode="_-* #,##0_-;\-* #,##0_-;_-* &quot;-&quot;??_-;_-@_-">
                  <c:v>1266</c:v>
                </c:pt>
                <c:pt idx="95" formatCode="_-* #,##0_-;\-* #,##0_-;_-* &quot;-&quot;??_-;_-@_-">
                  <c:v>1293</c:v>
                </c:pt>
                <c:pt idx="96" formatCode="_-* #,##0_-;\-* #,##0_-;_-* &quot;-&quot;??_-;_-@_-">
                  <c:v>1206</c:v>
                </c:pt>
                <c:pt idx="97" formatCode="_-* #,##0_-;\-* #,##0_-;_-* &quot;-&quot;??_-;_-@_-">
                  <c:v>1200</c:v>
                </c:pt>
                <c:pt idx="98" formatCode="_-* #,##0_-;\-* #,##0_-;_-* &quot;-&quot;??_-;_-@_-">
                  <c:v>1208</c:v>
                </c:pt>
                <c:pt idx="99" formatCode="_-* #,##0_-;\-* #,##0_-;_-* &quot;-&quot;??_-;_-@_-">
                  <c:v>1256</c:v>
                </c:pt>
                <c:pt idx="100" formatCode="_-* #,##0_-;\-* #,##0_-;_-* &quot;-&quot;??_-;_-@_-">
                  <c:v>1263</c:v>
                </c:pt>
                <c:pt idx="101" formatCode="_-* #,##0_-;\-* #,##0_-;_-* &quot;-&quot;??_-;_-@_-">
                  <c:v>1244</c:v>
                </c:pt>
                <c:pt idx="102" formatCode="_-* #,##0_-;\-* #,##0_-;_-* &quot;-&quot;??_-;_-@_-">
                  <c:v>1269</c:v>
                </c:pt>
                <c:pt idx="103" formatCode="_-* #,##0_-;\-* #,##0_-;_-* &quot;-&quot;??_-;_-@_-">
                  <c:v>1271</c:v>
                </c:pt>
                <c:pt idx="104" formatCode="_-* #,##0_-;\-* #,##0_-;_-* &quot;-&quot;??_-;_-@_-">
                  <c:v>1295</c:v>
                </c:pt>
                <c:pt idx="105" formatCode="_-* #,##0_-;\-* #,##0_-;_-* &quot;-&quot;??_-;_-@_-">
                  <c:v>1270</c:v>
                </c:pt>
                <c:pt idx="106" formatCode="_-* #,##0_-;\-* #,##0_-;_-* &quot;-&quot;??_-;_-@_-">
                  <c:v>1248</c:v>
                </c:pt>
                <c:pt idx="107" formatCode="_-* #,##0_-;\-* #,##0_-;_-* &quot;-&quot;??_-;_-@_-">
                  <c:v>1150</c:v>
                </c:pt>
                <c:pt idx="108" formatCode="_-* #,##0_-;\-* #,##0_-;_-* &quot;-&quot;??_-;_-@_-">
                  <c:v>1165</c:v>
                </c:pt>
                <c:pt idx="109" formatCode="_-* #,##0_-;\-* #,##0_-;_-* &quot;-&quot;??_-;_-@_-">
                  <c:v>1092</c:v>
                </c:pt>
                <c:pt idx="110" formatCode="_-* #,##0_-;\-* #,##0_-;_-* &quot;-&quot;??_-;_-@_-">
                  <c:v>1027</c:v>
                </c:pt>
                <c:pt idx="111" formatCode="_-* #,##0_-;\-* #,##0_-;_-* &quot;-&quot;??_-;_-@_-">
                  <c:v>966</c:v>
                </c:pt>
                <c:pt idx="112">
                  <c:v>912</c:v>
                </c:pt>
                <c:pt idx="113">
                  <c:v>882</c:v>
                </c:pt>
                <c:pt idx="114">
                  <c:v>880</c:v>
                </c:pt>
                <c:pt idx="115">
                  <c:v>825</c:v>
                </c:pt>
                <c:pt idx="116">
                  <c:v>688</c:v>
                </c:pt>
                <c:pt idx="117">
                  <c:v>621</c:v>
                </c:pt>
                <c:pt idx="118">
                  <c:v>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50-4DC1-8074-6E30180A6850}"/>
            </c:ext>
          </c:extLst>
        </c:ser>
        <c:ser>
          <c:idx val="3"/>
          <c:order val="3"/>
          <c:tx>
            <c:strRef>
              <c:f>'Resto gráfica'!$Y$3</c:f>
              <c:strCache>
                <c:ptCount val="1"/>
                <c:pt idx="0">
                  <c:v>Manizales</c:v>
                </c:pt>
              </c:strCache>
            </c:strRef>
          </c:tx>
          <c:spPr>
            <a:ln w="28575" cap="rnd">
              <a:solidFill>
                <a:srgbClr val="FFC000">
                  <a:alpha val="98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layout>
                <c:manualLayout>
                  <c:x val="6.8610622292941785E-3"/>
                  <c:y val="-6.6000311812496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E2-4231-B76F-2C196F2F8AE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gráfica'!$Y$4:$Y$122</c:f>
              <c:numCache>
                <c:formatCode>General</c:formatCode>
                <c:ptCount val="119"/>
                <c:pt idx="35" formatCode="_-* #,##0_-;\-* #,##0_-;_-* &quot;-&quot;??_-;_-@_-">
                  <c:v>1670</c:v>
                </c:pt>
                <c:pt idx="36" formatCode="_-* #,##0_-;\-* #,##0_-;_-* &quot;-&quot;??_-;_-@_-">
                  <c:v>1661</c:v>
                </c:pt>
                <c:pt idx="37" formatCode="_-* #,##0_-;\-* #,##0_-;_-* &quot;-&quot;??_-;_-@_-">
                  <c:v>1597</c:v>
                </c:pt>
                <c:pt idx="38" formatCode="_-* #,##0_-;\-* #,##0_-;_-* &quot;-&quot;??_-;_-@_-">
                  <c:v>1560</c:v>
                </c:pt>
                <c:pt idx="39" formatCode="_-* #,##0_-;\-* #,##0_-;_-* &quot;-&quot;??_-;_-@_-">
                  <c:v>1553</c:v>
                </c:pt>
                <c:pt idx="40" formatCode="_-* #,##0_-;\-* #,##0_-;_-* &quot;-&quot;??_-;_-@_-">
                  <c:v>1599</c:v>
                </c:pt>
                <c:pt idx="41" formatCode="_-* #,##0_-;\-* #,##0_-;_-* &quot;-&quot;??_-;_-@_-">
                  <c:v>1587</c:v>
                </c:pt>
                <c:pt idx="42" formatCode="_-* #,##0_-;\-* #,##0_-;_-* &quot;-&quot;??_-;_-@_-">
                  <c:v>1511</c:v>
                </c:pt>
                <c:pt idx="43" formatCode="_-* #,##0_-;\-* #,##0_-;_-* &quot;-&quot;??_-;_-@_-">
                  <c:v>1510</c:v>
                </c:pt>
                <c:pt idx="44" formatCode="_-* #,##0_-;\-* #,##0_-;_-* &quot;-&quot;??_-;_-@_-">
                  <c:v>1446</c:v>
                </c:pt>
                <c:pt idx="45" formatCode="_-* #,##0_-;\-* #,##0_-;_-* &quot;-&quot;??_-;_-@_-">
                  <c:v>1376</c:v>
                </c:pt>
                <c:pt idx="46" formatCode="_-* #,##0_-;\-* #,##0_-;_-* &quot;-&quot;??_-;_-@_-">
                  <c:v>1327</c:v>
                </c:pt>
                <c:pt idx="47" formatCode="_-* #,##0_-;\-* #,##0_-;_-* &quot;-&quot;??_-;_-@_-">
                  <c:v>1237</c:v>
                </c:pt>
                <c:pt idx="48" formatCode="_-* #,##0_-;\-* #,##0_-;_-* &quot;-&quot;??_-;_-@_-">
                  <c:v>1326</c:v>
                </c:pt>
                <c:pt idx="49" formatCode="_-* #,##0_-;\-* #,##0_-;_-* &quot;-&quot;??_-;_-@_-">
                  <c:v>1324</c:v>
                </c:pt>
                <c:pt idx="50" formatCode="_-* #,##0_-;\-* #,##0_-;_-* &quot;-&quot;??_-;_-@_-">
                  <c:v>1304</c:v>
                </c:pt>
                <c:pt idx="51" formatCode="_-* #,##0_-;\-* #,##0_-;_-* &quot;-&quot;??_-;_-@_-">
                  <c:v>1288</c:v>
                </c:pt>
                <c:pt idx="52" formatCode="_-* #,##0_-;\-* #,##0_-;_-* &quot;-&quot;??_-;_-@_-">
                  <c:v>1208</c:v>
                </c:pt>
                <c:pt idx="53" formatCode="_-* #,##0_-;\-* #,##0_-;_-* &quot;-&quot;??_-;_-@_-">
                  <c:v>1235</c:v>
                </c:pt>
                <c:pt idx="54" formatCode="_-* #,##0_-;\-* #,##0_-;_-* &quot;-&quot;??_-;_-@_-">
                  <c:v>1205</c:v>
                </c:pt>
                <c:pt idx="55" formatCode="_-* #,##0_-;\-* #,##0_-;_-* &quot;-&quot;??_-;_-@_-">
                  <c:v>1085</c:v>
                </c:pt>
                <c:pt idx="56" formatCode="_-* #,##0_-;\-* #,##0_-;_-* &quot;-&quot;??_-;_-@_-">
                  <c:v>1103</c:v>
                </c:pt>
                <c:pt idx="57" formatCode="_-* #,##0_-;\-* #,##0_-;_-* &quot;-&quot;??_-;_-@_-">
                  <c:v>1143</c:v>
                </c:pt>
                <c:pt idx="58" formatCode="_-* #,##0_-;\-* #,##0_-;_-* &quot;-&quot;??_-;_-@_-">
                  <c:v>1093</c:v>
                </c:pt>
                <c:pt idx="59" formatCode="_-* #,##0_-;\-* #,##0_-;_-* &quot;-&quot;??_-;_-@_-">
                  <c:v>1114</c:v>
                </c:pt>
                <c:pt idx="60" formatCode="_-* #,##0_-;\-* #,##0_-;_-* &quot;-&quot;??_-;_-@_-">
                  <c:v>1178</c:v>
                </c:pt>
                <c:pt idx="61" formatCode="_-* #,##0_-;\-* #,##0_-;_-* &quot;-&quot;??_-;_-@_-">
                  <c:v>1238</c:v>
                </c:pt>
                <c:pt idx="62" formatCode="_-* #,##0_-;\-* #,##0_-;_-* &quot;-&quot;??_-;_-@_-">
                  <c:v>1269</c:v>
                </c:pt>
                <c:pt idx="63" formatCode="_-* #,##0_-;\-* #,##0_-;_-* &quot;-&quot;??_-;_-@_-">
                  <c:v>1202</c:v>
                </c:pt>
                <c:pt idx="64" formatCode="_-* #,##0_-;\-* #,##0_-;_-* &quot;-&quot;??_-;_-@_-">
                  <c:v>1154</c:v>
                </c:pt>
                <c:pt idx="65" formatCode="_-* #,##0_-;\-* #,##0_-;_-* &quot;-&quot;??_-;_-@_-">
                  <c:v>1129</c:v>
                </c:pt>
                <c:pt idx="66" formatCode="_-* #,##0_-;\-* #,##0_-;_-* &quot;-&quot;??_-;_-@_-">
                  <c:v>1107</c:v>
                </c:pt>
                <c:pt idx="67" formatCode="_-* #,##0_-;\-* #,##0_-;_-* &quot;-&quot;??_-;_-@_-">
                  <c:v>1204</c:v>
                </c:pt>
                <c:pt idx="68" formatCode="_-* #,##0_-;\-* #,##0_-;_-* &quot;-&quot;??_-;_-@_-">
                  <c:v>1346</c:v>
                </c:pt>
                <c:pt idx="69" formatCode="_-* #,##0_-;\-* #,##0_-;_-* &quot;-&quot;??_-;_-@_-">
                  <c:v>1277</c:v>
                </c:pt>
                <c:pt idx="70" formatCode="_-* #,##0_-;\-* #,##0_-;_-* &quot;-&quot;??_-;_-@_-">
                  <c:v>1375</c:v>
                </c:pt>
                <c:pt idx="71" formatCode="_-* #,##0_-;\-* #,##0_-;_-* &quot;-&quot;??_-;_-@_-">
                  <c:v>1350</c:v>
                </c:pt>
                <c:pt idx="72" formatCode="_-* #,##0_-;\-* #,##0_-;_-* &quot;-&quot;??_-;_-@_-">
                  <c:v>1241</c:v>
                </c:pt>
                <c:pt idx="73" formatCode="_-* #,##0_-;\-* #,##0_-;_-* &quot;-&quot;??_-;_-@_-">
                  <c:v>1188</c:v>
                </c:pt>
                <c:pt idx="74" formatCode="_-* #,##0_-;\-* #,##0_-;_-* &quot;-&quot;??_-;_-@_-">
                  <c:v>1146</c:v>
                </c:pt>
                <c:pt idx="75" formatCode="_-* #,##0_-;\-* #,##0_-;_-* &quot;-&quot;??_-;_-@_-">
                  <c:v>1103</c:v>
                </c:pt>
                <c:pt idx="76" formatCode="_-* #,##0_-;\-* #,##0_-;_-* &quot;-&quot;??_-;_-@_-">
                  <c:v>1111</c:v>
                </c:pt>
                <c:pt idx="77" formatCode="_-* #,##0_-;\-* #,##0_-;_-* &quot;-&quot;??_-;_-@_-">
                  <c:v>1128</c:v>
                </c:pt>
                <c:pt idx="78" formatCode="_-* #,##0_-;\-* #,##0_-;_-* &quot;-&quot;??_-;_-@_-">
                  <c:v>1120</c:v>
                </c:pt>
                <c:pt idx="79" formatCode="_-* #,##0_-;\-* #,##0_-;_-* &quot;-&quot;??_-;_-@_-">
                  <c:v>1157</c:v>
                </c:pt>
                <c:pt idx="80" formatCode="_-* #,##0_-;\-* #,##0_-;_-* &quot;-&quot;??_-;_-@_-">
                  <c:v>1140</c:v>
                </c:pt>
                <c:pt idx="81" formatCode="_-* #,##0_-;\-* #,##0_-;_-* &quot;-&quot;??_-;_-@_-">
                  <c:v>1235</c:v>
                </c:pt>
                <c:pt idx="82" formatCode="_-* #,##0_-;\-* #,##0_-;_-* &quot;-&quot;??_-;_-@_-">
                  <c:v>1181</c:v>
                </c:pt>
                <c:pt idx="83" formatCode="_-* #,##0_-;\-* #,##0_-;_-* &quot;-&quot;??_-;_-@_-">
                  <c:v>1230</c:v>
                </c:pt>
                <c:pt idx="84" formatCode="_-* #,##0_-;\-* #,##0_-;_-* &quot;-&quot;??_-;_-@_-">
                  <c:v>1284</c:v>
                </c:pt>
                <c:pt idx="85" formatCode="_-* #,##0_-;\-* #,##0_-;_-* &quot;-&quot;??_-;_-@_-">
                  <c:v>1393</c:v>
                </c:pt>
                <c:pt idx="86" formatCode="_-* #,##0_-;\-* #,##0_-;_-* &quot;-&quot;??_-;_-@_-">
                  <c:v>1455</c:v>
                </c:pt>
                <c:pt idx="87" formatCode="_-* #,##0_-;\-* #,##0_-;_-* &quot;-&quot;??_-;_-@_-">
                  <c:v>1490</c:v>
                </c:pt>
                <c:pt idx="88" formatCode="_-* #,##0_-;\-* #,##0_-;_-* &quot;-&quot;??_-;_-@_-">
                  <c:v>1481</c:v>
                </c:pt>
                <c:pt idx="89" formatCode="_-* #,##0_-;\-* #,##0_-;_-* &quot;-&quot;??_-;_-@_-">
                  <c:v>1391</c:v>
                </c:pt>
                <c:pt idx="90" formatCode="_-* #,##0_-;\-* #,##0_-;_-* &quot;-&quot;??_-;_-@_-">
                  <c:v>1312</c:v>
                </c:pt>
                <c:pt idx="91" formatCode="_-* #,##0_-;\-* #,##0_-;_-* &quot;-&quot;??_-;_-@_-">
                  <c:v>1213</c:v>
                </c:pt>
                <c:pt idx="92" formatCode="_-* #,##0_-;\-* #,##0_-;_-* &quot;-&quot;??_-;_-@_-">
                  <c:v>1110</c:v>
                </c:pt>
                <c:pt idx="93" formatCode="_-* #,##0_-;\-* #,##0_-;_-* &quot;-&quot;??_-;_-@_-">
                  <c:v>1125</c:v>
                </c:pt>
                <c:pt idx="94" formatCode="_-* #,##0_-;\-* #,##0_-;_-* &quot;-&quot;??_-;_-@_-">
                  <c:v>1067</c:v>
                </c:pt>
                <c:pt idx="95" formatCode="_-* #,##0_-;\-* #,##0_-;_-* &quot;-&quot;??_-;_-@_-">
                  <c:v>961</c:v>
                </c:pt>
                <c:pt idx="96" formatCode="_-* #,##0_-;\-* #,##0_-;_-* &quot;-&quot;??_-;_-@_-">
                  <c:v>899</c:v>
                </c:pt>
                <c:pt idx="97" formatCode="_-* #,##0_-;\-* #,##0_-;_-* &quot;-&quot;??_-;_-@_-">
                  <c:v>946</c:v>
                </c:pt>
                <c:pt idx="98" formatCode="_-* #,##0_-;\-* #,##0_-;_-* &quot;-&quot;??_-;_-@_-">
                  <c:v>923</c:v>
                </c:pt>
                <c:pt idx="99" formatCode="_-* #,##0_-;\-* #,##0_-;_-* &quot;-&quot;??_-;_-@_-">
                  <c:v>879</c:v>
                </c:pt>
                <c:pt idx="100" formatCode="_-* #,##0_-;\-* #,##0_-;_-* &quot;-&quot;??_-;_-@_-">
                  <c:v>817</c:v>
                </c:pt>
                <c:pt idx="101" formatCode="_-* #,##0_-;\-* #,##0_-;_-* &quot;-&quot;??_-;_-@_-">
                  <c:v>808</c:v>
                </c:pt>
                <c:pt idx="102" formatCode="_-* #,##0_-;\-* #,##0_-;_-* &quot;-&quot;??_-;_-@_-">
                  <c:v>795</c:v>
                </c:pt>
                <c:pt idx="103" formatCode="_-* #,##0_-;\-* #,##0_-;_-* &quot;-&quot;??_-;_-@_-">
                  <c:v>759</c:v>
                </c:pt>
                <c:pt idx="104" formatCode="_-* #,##0_-;\-* #,##0_-;_-* &quot;-&quot;??_-;_-@_-">
                  <c:v>914</c:v>
                </c:pt>
                <c:pt idx="105" formatCode="_-* #,##0_-;\-* #,##0_-;_-* &quot;-&quot;??_-;_-@_-">
                  <c:v>899</c:v>
                </c:pt>
                <c:pt idx="106" formatCode="_-* #,##0_-;\-* #,##0_-;_-* &quot;-&quot;??_-;_-@_-">
                  <c:v>892</c:v>
                </c:pt>
                <c:pt idx="107" formatCode="_-* #,##0_-;\-* #,##0_-;_-* &quot;-&quot;??_-;_-@_-">
                  <c:v>898</c:v>
                </c:pt>
                <c:pt idx="108" formatCode="_-* #,##0_-;\-* #,##0_-;_-* &quot;-&quot;??_-;_-@_-">
                  <c:v>910</c:v>
                </c:pt>
                <c:pt idx="109" formatCode="_-* #,##0_-;\-* #,##0_-;_-* &quot;-&quot;??_-;_-@_-">
                  <c:v>744</c:v>
                </c:pt>
                <c:pt idx="110" formatCode="_-* #,##0_-;\-* #,##0_-;_-* &quot;-&quot;??_-;_-@_-">
                  <c:v>769</c:v>
                </c:pt>
                <c:pt idx="111" formatCode="_-* #,##0_-;\-* #,##0_-;_-* &quot;-&quot;??_-;_-@_-">
                  <c:v>797</c:v>
                </c:pt>
                <c:pt idx="112">
                  <c:v>771</c:v>
                </c:pt>
                <c:pt idx="113">
                  <c:v>746</c:v>
                </c:pt>
                <c:pt idx="114">
                  <c:v>724</c:v>
                </c:pt>
                <c:pt idx="115">
                  <c:v>736</c:v>
                </c:pt>
                <c:pt idx="116">
                  <c:v>695</c:v>
                </c:pt>
                <c:pt idx="117">
                  <c:v>636</c:v>
                </c:pt>
                <c:pt idx="118">
                  <c:v>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50-4DC1-8074-6E30180A6850}"/>
            </c:ext>
          </c:extLst>
        </c:ser>
        <c:ser>
          <c:idx val="4"/>
          <c:order val="4"/>
          <c:tx>
            <c:strRef>
              <c:f>'Resto gráfica'!$Z$3</c:f>
              <c:strCache>
                <c:ptCount val="1"/>
                <c:pt idx="0">
                  <c:v>Cúcuta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layout>
                <c:manualLayout>
                  <c:x val="6.8610622292941785E-3"/>
                  <c:y val="5.50002598437472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E2-4231-B76F-2C196F2F8AE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gráfica'!$Z$4:$Z$122</c:f>
              <c:numCache>
                <c:formatCode>General</c:formatCode>
                <c:ptCount val="119"/>
                <c:pt idx="62" formatCode="_-* #,##0_-;\-* #,##0_-;_-* &quot;-&quot;??_-;_-@_-">
                  <c:v>1483</c:v>
                </c:pt>
                <c:pt idx="63" formatCode="_-* #,##0_-;\-* #,##0_-;_-* &quot;-&quot;??_-;_-@_-">
                  <c:v>1482</c:v>
                </c:pt>
                <c:pt idx="64" formatCode="_-* #,##0_-;\-* #,##0_-;_-* &quot;-&quot;??_-;_-@_-">
                  <c:v>1519</c:v>
                </c:pt>
                <c:pt idx="65" formatCode="_-* #,##0_-;\-* #,##0_-;_-* &quot;-&quot;??_-;_-@_-">
                  <c:v>1546</c:v>
                </c:pt>
                <c:pt idx="66" formatCode="_-* #,##0_-;\-* #,##0_-;_-* &quot;-&quot;??_-;_-@_-">
                  <c:v>1414</c:v>
                </c:pt>
                <c:pt idx="67" formatCode="_-* #,##0_-;\-* #,##0_-;_-* &quot;-&quot;??_-;_-@_-">
                  <c:v>1361</c:v>
                </c:pt>
                <c:pt idx="68" formatCode="_-* #,##0_-;\-* #,##0_-;_-* &quot;-&quot;??_-;_-@_-">
                  <c:v>1355</c:v>
                </c:pt>
                <c:pt idx="69" formatCode="_-* #,##0_-;\-* #,##0_-;_-* &quot;-&quot;??_-;_-@_-">
                  <c:v>1704</c:v>
                </c:pt>
                <c:pt idx="70" formatCode="_-* #,##0_-;\-* #,##0_-;_-* &quot;-&quot;??_-;_-@_-">
                  <c:v>1226</c:v>
                </c:pt>
                <c:pt idx="71" formatCode="_-* #,##0_-;\-* #,##0_-;_-* &quot;-&quot;??_-;_-@_-">
                  <c:v>1193</c:v>
                </c:pt>
                <c:pt idx="72" formatCode="_-* #,##0_-;\-* #,##0_-;_-* &quot;-&quot;??_-;_-@_-">
                  <c:v>1217</c:v>
                </c:pt>
                <c:pt idx="73" formatCode="_-* #,##0_-;\-* #,##0_-;_-* &quot;-&quot;??_-;_-@_-">
                  <c:v>1132</c:v>
                </c:pt>
                <c:pt idx="74" formatCode="_-* #,##0_-;\-* #,##0_-;_-* &quot;-&quot;??_-;_-@_-">
                  <c:v>958</c:v>
                </c:pt>
                <c:pt idx="75" formatCode="_-* #,##0_-;\-* #,##0_-;_-* &quot;-&quot;??_-;_-@_-">
                  <c:v>999</c:v>
                </c:pt>
                <c:pt idx="76" formatCode="_-* #,##0_-;\-* #,##0_-;_-* &quot;-&quot;??_-;_-@_-">
                  <c:v>969</c:v>
                </c:pt>
                <c:pt idx="77" formatCode="_-* #,##0_-;\-* #,##0_-;_-* &quot;-&quot;??_-;_-@_-">
                  <c:v>992</c:v>
                </c:pt>
                <c:pt idx="78" formatCode="_-* #,##0_-;\-* #,##0_-;_-* &quot;-&quot;??_-;_-@_-">
                  <c:v>1144</c:v>
                </c:pt>
                <c:pt idx="79" formatCode="_-* #,##0_-;\-* #,##0_-;_-* &quot;-&quot;??_-;_-@_-">
                  <c:v>1197</c:v>
                </c:pt>
                <c:pt idx="80" formatCode="_-* #,##0_-;\-* #,##0_-;_-* &quot;-&quot;??_-;_-@_-">
                  <c:v>1228</c:v>
                </c:pt>
                <c:pt idx="81" formatCode="_-* #,##0_-;\-* #,##0_-;_-* &quot;-&quot;??_-;_-@_-">
                  <c:v>1455</c:v>
                </c:pt>
                <c:pt idx="82" formatCode="_-* #,##0_-;\-* #,##0_-;_-* &quot;-&quot;??_-;_-@_-">
                  <c:v>1470</c:v>
                </c:pt>
                <c:pt idx="83" formatCode="_-* #,##0_-;\-* #,##0_-;_-* &quot;-&quot;??_-;_-@_-">
                  <c:v>1464</c:v>
                </c:pt>
                <c:pt idx="84" formatCode="_-* #,##0_-;\-* #,##0_-;_-* &quot;-&quot;??_-;_-@_-">
                  <c:v>1420</c:v>
                </c:pt>
                <c:pt idx="85" formatCode="_-* #,##0_-;\-* #,##0_-;_-* &quot;-&quot;??_-;_-@_-">
                  <c:v>1446</c:v>
                </c:pt>
                <c:pt idx="86" formatCode="_-* #,##0_-;\-* #,##0_-;_-* &quot;-&quot;??_-;_-@_-">
                  <c:v>1578</c:v>
                </c:pt>
                <c:pt idx="87" formatCode="_-* #,##0_-;\-* #,##0_-;_-* &quot;-&quot;??_-;_-@_-">
                  <c:v>1664</c:v>
                </c:pt>
                <c:pt idx="88" formatCode="_-* #,##0_-;\-* #,##0_-;_-* &quot;-&quot;??_-;_-@_-">
                  <c:v>1742</c:v>
                </c:pt>
                <c:pt idx="89" formatCode="_-* #,##0_-;\-* #,##0_-;_-* &quot;-&quot;??_-;_-@_-">
                  <c:v>1727</c:v>
                </c:pt>
                <c:pt idx="90" formatCode="_-* #,##0_-;\-* #,##0_-;_-* &quot;-&quot;??_-;_-@_-">
                  <c:v>1701</c:v>
                </c:pt>
                <c:pt idx="91" formatCode="_-* #,##0_-;\-* #,##0_-;_-* &quot;-&quot;??_-;_-@_-">
                  <c:v>1705</c:v>
                </c:pt>
                <c:pt idx="92" formatCode="_-* #,##0_-;\-* #,##0_-;_-* &quot;-&quot;??_-;_-@_-">
                  <c:v>1746</c:v>
                </c:pt>
                <c:pt idx="93" formatCode="_-* #,##0_-;\-* #,##0_-;_-* &quot;-&quot;??_-;_-@_-">
                  <c:v>1691</c:v>
                </c:pt>
                <c:pt idx="94" formatCode="_-* #,##0_-;\-* #,##0_-;_-* &quot;-&quot;??_-;_-@_-">
                  <c:v>1725</c:v>
                </c:pt>
                <c:pt idx="95" formatCode="_-* #,##0_-;\-* #,##0_-;_-* &quot;-&quot;??_-;_-@_-">
                  <c:v>1706</c:v>
                </c:pt>
                <c:pt idx="96" formatCode="_-* #,##0_-;\-* #,##0_-;_-* &quot;-&quot;??_-;_-@_-">
                  <c:v>1690</c:v>
                </c:pt>
                <c:pt idx="97" formatCode="_-* #,##0_-;\-* #,##0_-;_-* &quot;-&quot;??_-;_-@_-">
                  <c:v>1661</c:v>
                </c:pt>
                <c:pt idx="98" formatCode="_-* #,##0_-;\-* #,##0_-;_-* &quot;-&quot;??_-;_-@_-">
                  <c:v>1570</c:v>
                </c:pt>
                <c:pt idx="99" formatCode="_-* #,##0_-;\-* #,##0_-;_-* &quot;-&quot;??_-;_-@_-">
                  <c:v>1409</c:v>
                </c:pt>
                <c:pt idx="100" formatCode="_-* #,##0_-;\-* #,##0_-;_-* &quot;-&quot;??_-;_-@_-">
                  <c:v>1301</c:v>
                </c:pt>
                <c:pt idx="101" formatCode="_-* #,##0_-;\-* #,##0_-;_-* &quot;-&quot;??_-;_-@_-">
                  <c:v>1136</c:v>
                </c:pt>
                <c:pt idx="102" formatCode="_-* #,##0_-;\-* #,##0_-;_-* &quot;-&quot;??_-;_-@_-">
                  <c:v>1037</c:v>
                </c:pt>
                <c:pt idx="103" formatCode="_-* #,##0_-;\-* #,##0_-;_-* &quot;-&quot;??_-;_-@_-">
                  <c:v>948</c:v>
                </c:pt>
                <c:pt idx="104" formatCode="_-* #,##0_-;\-* #,##0_-;_-* &quot;-&quot;??_-;_-@_-">
                  <c:v>899</c:v>
                </c:pt>
                <c:pt idx="105" formatCode="_-* #,##0_-;\-* #,##0_-;_-* &quot;-&quot;??_-;_-@_-">
                  <c:v>934</c:v>
                </c:pt>
                <c:pt idx="106" formatCode="_-* #,##0_-;\-* #,##0_-;_-* &quot;-&quot;??_-;_-@_-">
                  <c:v>902</c:v>
                </c:pt>
                <c:pt idx="107" formatCode="_-* #,##0_-;\-* #,##0_-;_-* &quot;-&quot;??_-;_-@_-">
                  <c:v>859</c:v>
                </c:pt>
                <c:pt idx="108" formatCode="_-* #,##0_-;\-* #,##0_-;_-* &quot;-&quot;??_-;_-@_-">
                  <c:v>846</c:v>
                </c:pt>
                <c:pt idx="109" formatCode="_-* #,##0_-;\-* #,##0_-;_-* &quot;-&quot;??_-;_-@_-">
                  <c:v>830</c:v>
                </c:pt>
                <c:pt idx="110" formatCode="_-* #,##0_-;\-* #,##0_-;_-* &quot;-&quot;??_-;_-@_-">
                  <c:v>782</c:v>
                </c:pt>
                <c:pt idx="111" formatCode="_-* #,##0_-;\-* #,##0_-;_-* &quot;-&quot;??_-;_-@_-">
                  <c:v>754</c:v>
                </c:pt>
                <c:pt idx="112">
                  <c:v>722</c:v>
                </c:pt>
                <c:pt idx="113">
                  <c:v>763</c:v>
                </c:pt>
                <c:pt idx="114">
                  <c:v>695</c:v>
                </c:pt>
                <c:pt idx="115">
                  <c:v>692</c:v>
                </c:pt>
                <c:pt idx="116">
                  <c:v>618</c:v>
                </c:pt>
                <c:pt idx="117">
                  <c:v>606</c:v>
                </c:pt>
                <c:pt idx="118">
                  <c:v>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50-4DC1-8074-6E30180A6850}"/>
            </c:ext>
          </c:extLst>
        </c:ser>
        <c:ser>
          <c:idx val="7"/>
          <c:order val="5"/>
          <c:tx>
            <c:strRef>
              <c:f>'Resto gráfica'!$AA$3</c:f>
              <c:strCache>
                <c:ptCount val="1"/>
                <c:pt idx="0">
                  <c:v>Tunja.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E2-4231-B76F-2C196F2F8AE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B843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gráfica'!$AA$4:$AA$122</c:f>
              <c:numCache>
                <c:formatCode>General</c:formatCode>
                <c:ptCount val="119"/>
                <c:pt idx="90" formatCode="_-* #,##0_-;\-* #,##0_-;_-* &quot;-&quot;??_-;_-@_-">
                  <c:v>441</c:v>
                </c:pt>
                <c:pt idx="91" formatCode="_-* #,##0_-;\-* #,##0_-;_-* &quot;-&quot;??_-;_-@_-">
                  <c:v>406</c:v>
                </c:pt>
                <c:pt idx="94" formatCode="_-* #,##0_-;\-* #,##0_-;_-* &quot;-&quot;??_-;_-@_-">
                  <c:v>249</c:v>
                </c:pt>
                <c:pt idx="95" formatCode="_-* #,##0_-;\-* #,##0_-;_-* &quot;-&quot;??_-;_-@_-">
                  <c:v>351</c:v>
                </c:pt>
                <c:pt idx="96" formatCode="_-* #,##0_-;\-* #,##0_-;_-* &quot;-&quot;??_-;_-@_-">
                  <c:v>352</c:v>
                </c:pt>
                <c:pt idx="97" formatCode="_-* #,##0_-;\-* #,##0_-;_-* &quot;-&quot;??_-;_-@_-">
                  <c:v>358</c:v>
                </c:pt>
                <c:pt idx="98" formatCode="_-* #,##0_-;\-* #,##0_-;_-* &quot;-&quot;??_-;_-@_-">
                  <c:v>382</c:v>
                </c:pt>
                <c:pt idx="99" formatCode="_-* #,##0_-;\-* #,##0_-;_-* &quot;-&quot;??_-;_-@_-">
                  <c:v>398</c:v>
                </c:pt>
                <c:pt idx="100" formatCode="_-* #,##0_-;\-* #,##0_-;_-* &quot;-&quot;??_-;_-@_-">
                  <c:v>413</c:v>
                </c:pt>
                <c:pt idx="101" formatCode="_-* #,##0_-;\-* #,##0_-;_-* &quot;-&quot;??_-;_-@_-">
                  <c:v>463</c:v>
                </c:pt>
                <c:pt idx="102" formatCode="_-* #,##0_-;\-* #,##0_-;_-* &quot;-&quot;??_-;_-@_-">
                  <c:v>513</c:v>
                </c:pt>
                <c:pt idx="103" formatCode="_-* #,##0_-;\-* #,##0_-;_-* &quot;-&quot;??_-;_-@_-">
                  <c:v>537</c:v>
                </c:pt>
                <c:pt idx="104" formatCode="_-* #,##0_-;\-* #,##0_-;_-* &quot;-&quot;??_-;_-@_-">
                  <c:v>549</c:v>
                </c:pt>
                <c:pt idx="105" formatCode="_-* #,##0_-;\-* #,##0_-;_-* &quot;-&quot;??_-;_-@_-">
                  <c:v>523</c:v>
                </c:pt>
                <c:pt idx="106" formatCode="_-* #,##0_-;\-* #,##0_-;_-* &quot;-&quot;??_-;_-@_-">
                  <c:v>492</c:v>
                </c:pt>
                <c:pt idx="107" formatCode="_-* #,##0_-;\-* #,##0_-;_-* &quot;-&quot;??_-;_-@_-">
                  <c:v>469</c:v>
                </c:pt>
                <c:pt idx="108" formatCode="_-* #,##0_-;\-* #,##0_-;_-* &quot;-&quot;??_-;_-@_-">
                  <c:v>465</c:v>
                </c:pt>
                <c:pt idx="109" formatCode="_-* #,##0_-;\-* #,##0_-;_-* &quot;-&quot;??_-;_-@_-">
                  <c:v>460</c:v>
                </c:pt>
                <c:pt idx="110" formatCode="_-* #,##0_-;\-* #,##0_-;_-* &quot;-&quot;??_-;_-@_-">
                  <c:v>441</c:v>
                </c:pt>
                <c:pt idx="111" formatCode="_-* #,##0_-;\-* #,##0_-;_-* &quot;-&quot;??_-;_-@_-">
                  <c:v>411</c:v>
                </c:pt>
                <c:pt idx="112">
                  <c:v>372</c:v>
                </c:pt>
                <c:pt idx="113">
                  <c:v>326</c:v>
                </c:pt>
                <c:pt idx="114">
                  <c:v>296</c:v>
                </c:pt>
                <c:pt idx="115">
                  <c:v>273</c:v>
                </c:pt>
                <c:pt idx="116">
                  <c:v>253</c:v>
                </c:pt>
                <c:pt idx="117">
                  <c:v>241</c:v>
                </c:pt>
                <c:pt idx="118">
                  <c:v>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50-4DC1-8074-6E30180A6850}"/>
            </c:ext>
          </c:extLst>
        </c:ser>
        <c:ser>
          <c:idx val="5"/>
          <c:order val="6"/>
          <c:tx>
            <c:strRef>
              <c:f>'Resto gráfica'!$AB$3</c:f>
              <c:strCache>
                <c:ptCount val="1"/>
                <c:pt idx="0">
                  <c:v>Monteria.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'Resto gráfica'!$U$4:$U$122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gráfica'!$AB$4:$AB$122</c:f>
              <c:numCache>
                <c:formatCode>General</c:formatCode>
                <c:ptCount val="119"/>
                <c:pt idx="90" formatCode="_-* #,##0_-;\-* #,##0_-;_-* &quot;-&quot;??_-;_-@_-">
                  <c:v>505</c:v>
                </c:pt>
                <c:pt idx="91" formatCode="_-* #,##0_-;\-* #,##0_-;_-* &quot;-&quot;??_-;_-@_-">
                  <c:v>542</c:v>
                </c:pt>
                <c:pt idx="94" formatCode="_-* #,##0_-;\-* #,##0_-;_-* &quot;-&quot;??_-;_-@_-">
                  <c:v>514</c:v>
                </c:pt>
                <c:pt idx="95" formatCode="_-* #,##0_-;\-* #,##0_-;_-* &quot;-&quot;??_-;_-@_-">
                  <c:v>477</c:v>
                </c:pt>
                <c:pt idx="96" formatCode="_-* #,##0_-;\-* #,##0_-;_-* &quot;-&quot;??_-;_-@_-">
                  <c:v>444</c:v>
                </c:pt>
                <c:pt idx="97" formatCode="_-* #,##0_-;\-* #,##0_-;_-* &quot;-&quot;??_-;_-@_-">
                  <c:v>412</c:v>
                </c:pt>
                <c:pt idx="98" formatCode="_-* #,##0_-;\-* #,##0_-;_-* &quot;-&quot;??_-;_-@_-">
                  <c:v>388</c:v>
                </c:pt>
                <c:pt idx="99" formatCode="_-* #,##0_-;\-* #,##0_-;_-* &quot;-&quot;??_-;_-@_-">
                  <c:v>468</c:v>
                </c:pt>
                <c:pt idx="100" formatCode="_-* #,##0_-;\-* #,##0_-;_-* &quot;-&quot;??_-;_-@_-">
                  <c:v>453</c:v>
                </c:pt>
                <c:pt idx="101" formatCode="_-* #,##0_-;\-* #,##0_-;_-* &quot;-&quot;??_-;_-@_-">
                  <c:v>384</c:v>
                </c:pt>
                <c:pt idx="102" formatCode="_-* #,##0_-;\-* #,##0_-;_-* &quot;-&quot;??_-;_-@_-">
                  <c:v>399</c:v>
                </c:pt>
                <c:pt idx="103" formatCode="_-* #,##0_-;\-* #,##0_-;_-* &quot;-&quot;??_-;_-@_-">
                  <c:v>406</c:v>
                </c:pt>
                <c:pt idx="104" formatCode="_-* #,##0_-;\-* #,##0_-;_-* &quot;-&quot;??_-;_-@_-">
                  <c:v>385</c:v>
                </c:pt>
                <c:pt idx="105" formatCode="_-* #,##0_-;\-* #,##0_-;_-* &quot;-&quot;??_-;_-@_-">
                  <c:v>355</c:v>
                </c:pt>
                <c:pt idx="106" formatCode="_-* #,##0_-;\-* #,##0_-;_-* &quot;-&quot;??_-;_-@_-">
                  <c:v>403</c:v>
                </c:pt>
                <c:pt idx="107" formatCode="_-* #,##0_-;\-* #,##0_-;_-* &quot;-&quot;??_-;_-@_-">
                  <c:v>358</c:v>
                </c:pt>
                <c:pt idx="108" formatCode="_-* #,##0_-;\-* #,##0_-;_-* &quot;-&quot;??_-;_-@_-">
                  <c:v>333</c:v>
                </c:pt>
                <c:pt idx="109" formatCode="_-* #,##0_-;\-* #,##0_-;_-* &quot;-&quot;??_-;_-@_-">
                  <c:v>349</c:v>
                </c:pt>
                <c:pt idx="110" formatCode="_-* #,##0_-;\-* #,##0_-;_-* &quot;-&quot;??_-;_-@_-">
                  <c:v>292</c:v>
                </c:pt>
                <c:pt idx="111" formatCode="_-* #,##0_-;\-* #,##0_-;_-* &quot;-&quot;??_-;_-@_-">
                  <c:v>260</c:v>
                </c:pt>
                <c:pt idx="112">
                  <c:v>266</c:v>
                </c:pt>
                <c:pt idx="113">
                  <c:v>257</c:v>
                </c:pt>
                <c:pt idx="114" formatCode="_-* #,##0_-;\-* #,##0_-;_-* &quot;-&quot;??_-;_-@_-">
                  <c:v>221.8</c:v>
                </c:pt>
                <c:pt idx="115">
                  <c:v>211</c:v>
                </c:pt>
                <c:pt idx="116">
                  <c:v>172</c:v>
                </c:pt>
                <c:pt idx="117">
                  <c:v>165</c:v>
                </c:pt>
                <c:pt idx="118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2C-44A1-ABEA-9B2CC48668AA}"/>
            </c:ext>
          </c:extLst>
        </c:ser>
        <c:ser>
          <c:idx val="6"/>
          <c:order val="7"/>
          <c:tx>
            <c:strRef>
              <c:f>'Resto gráfica'!$AC$3</c:f>
              <c:strCache>
                <c:ptCount val="1"/>
                <c:pt idx="0">
                  <c:v>Valledupar.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'Resto gráfica'!$U$4:$U$122</c:f>
              <c:numCache>
                <c:formatCode>mmm\-yy</c:formatCode>
                <c:ptCount val="119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</c:numCache>
            </c:numRef>
          </c:cat>
          <c:val>
            <c:numRef>
              <c:f>'Resto gráfica'!$AC$4:$AC$122</c:f>
              <c:numCache>
                <c:formatCode>General</c:formatCode>
                <c:ptCount val="119"/>
                <c:pt idx="62" formatCode="_-* #,##0_-;\-* #,##0_-;_-* &quot;-&quot;??_-;_-@_-">
                  <c:v>486</c:v>
                </c:pt>
                <c:pt idx="63" formatCode="_-* #,##0_-;\-* #,##0_-;_-* &quot;-&quot;??_-;_-@_-">
                  <c:v>476</c:v>
                </c:pt>
                <c:pt idx="64" formatCode="_-* #,##0_-;\-* #,##0_-;_-* &quot;-&quot;??_-;_-@_-">
                  <c:v>473</c:v>
                </c:pt>
                <c:pt idx="65" formatCode="_-* #,##0_-;\-* #,##0_-;_-* &quot;-&quot;??_-;_-@_-">
                  <c:v>441</c:v>
                </c:pt>
                <c:pt idx="66" formatCode="_-* #,##0_-;\-* #,##0_-;_-* &quot;-&quot;??_-;_-@_-">
                  <c:v>471</c:v>
                </c:pt>
                <c:pt idx="67" formatCode="_-* #,##0_-;\-* #,##0_-;_-* &quot;-&quot;??_-;_-@_-">
                  <c:v>438</c:v>
                </c:pt>
                <c:pt idx="68" formatCode="_-* #,##0_-;\-* #,##0_-;_-* &quot;-&quot;??_-;_-@_-">
                  <c:v>410</c:v>
                </c:pt>
                <c:pt idx="69" formatCode="_-* #,##0_-;\-* #,##0_-;_-* &quot;-&quot;??_-;_-@_-">
                  <c:v>383</c:v>
                </c:pt>
                <c:pt idx="70" formatCode="_-* #,##0_-;\-* #,##0_-;_-* &quot;-&quot;??_-;_-@_-">
                  <c:v>383</c:v>
                </c:pt>
                <c:pt idx="71" formatCode="_-* #,##0_-;\-* #,##0_-;_-* &quot;-&quot;??_-;_-@_-">
                  <c:v>353</c:v>
                </c:pt>
                <c:pt idx="72" formatCode="_-* #,##0_-;\-* #,##0_-;_-* &quot;-&quot;??_-;_-@_-">
                  <c:v>372</c:v>
                </c:pt>
                <c:pt idx="73" formatCode="_-* #,##0_-;\-* #,##0_-;_-* &quot;-&quot;??_-;_-@_-">
                  <c:v>362</c:v>
                </c:pt>
                <c:pt idx="74" formatCode="_-* #,##0_-;\-* #,##0_-;_-* &quot;-&quot;??_-;_-@_-">
                  <c:v>348</c:v>
                </c:pt>
                <c:pt idx="75" formatCode="_-* #,##0_-;\-* #,##0_-;_-* &quot;-&quot;??_-;_-@_-">
                  <c:v>339</c:v>
                </c:pt>
                <c:pt idx="76" formatCode="_-* #,##0_-;\-* #,##0_-;_-* &quot;-&quot;??_-;_-@_-">
                  <c:v>364</c:v>
                </c:pt>
                <c:pt idx="77" formatCode="_-* #,##0_-;\-* #,##0_-;_-* &quot;-&quot;??_-;_-@_-">
                  <c:v>367</c:v>
                </c:pt>
                <c:pt idx="78" formatCode="_-* #,##0_-;\-* #,##0_-;_-* &quot;-&quot;??_-;_-@_-">
                  <c:v>339</c:v>
                </c:pt>
                <c:pt idx="79" formatCode="_-* #,##0_-;\-* #,##0_-;_-* &quot;-&quot;??_-;_-@_-">
                  <c:v>319</c:v>
                </c:pt>
                <c:pt idx="80" formatCode="_-* #,##0_-;\-* #,##0_-;_-* &quot;-&quot;??_-;_-@_-">
                  <c:v>324</c:v>
                </c:pt>
                <c:pt idx="81" formatCode="_-* #,##0_-;\-* #,##0_-;_-* &quot;-&quot;??_-;_-@_-">
                  <c:v>346</c:v>
                </c:pt>
                <c:pt idx="82" formatCode="_-* #,##0_-;\-* #,##0_-;_-* &quot;-&quot;??_-;_-@_-">
                  <c:v>340</c:v>
                </c:pt>
                <c:pt idx="83" formatCode="_-* #,##0_-;\-* #,##0_-;_-* &quot;-&quot;??_-;_-@_-">
                  <c:v>339</c:v>
                </c:pt>
                <c:pt idx="84" formatCode="_-* #,##0_-;\-* #,##0_-;_-* &quot;-&quot;??_-;_-@_-">
                  <c:v>306</c:v>
                </c:pt>
                <c:pt idx="85" formatCode="_-* #,##0_-;\-* #,##0_-;_-* &quot;-&quot;??_-;_-@_-">
                  <c:v>329</c:v>
                </c:pt>
                <c:pt idx="86" formatCode="_-* #,##0_-;\-* #,##0_-;_-* &quot;-&quot;??_-;_-@_-">
                  <c:v>307</c:v>
                </c:pt>
                <c:pt idx="87" formatCode="_-* #,##0_-;\-* #,##0_-;_-* &quot;-&quot;??_-;_-@_-">
                  <c:v>306</c:v>
                </c:pt>
                <c:pt idx="88" formatCode="_-* #,##0_-;\-* #,##0_-;_-* &quot;-&quot;??_-;_-@_-">
                  <c:v>253</c:v>
                </c:pt>
                <c:pt idx="89" formatCode="_-* #,##0_-;\-* #,##0_-;_-* &quot;-&quot;??_-;_-@_-">
                  <c:v>283</c:v>
                </c:pt>
                <c:pt idx="90" formatCode="_-* #,##0_-;\-* #,##0_-;_-* &quot;-&quot;??_-;_-@_-">
                  <c:v>281</c:v>
                </c:pt>
                <c:pt idx="91" formatCode="_-* #,##0_-;\-* #,##0_-;_-* &quot;-&quot;??_-;_-@_-">
                  <c:v>316</c:v>
                </c:pt>
                <c:pt idx="92">
                  <c:v>294</c:v>
                </c:pt>
                <c:pt idx="93" formatCode="_-* #,##0_-;\-* #,##0_-;_-* &quot;-&quot;??_-;_-@_-">
                  <c:v>250</c:v>
                </c:pt>
                <c:pt idx="94" formatCode="_-* #,##0_-;\-* #,##0_-;_-* &quot;-&quot;??_-;_-@_-">
                  <c:v>257</c:v>
                </c:pt>
                <c:pt idx="95" formatCode="_-* #,##0_-;\-* #,##0_-;_-* &quot;-&quot;??_-;_-@_-">
                  <c:v>214</c:v>
                </c:pt>
                <c:pt idx="96" formatCode="_-* #,##0_-;\-* #,##0_-;_-* &quot;-&quot;??_-;_-@_-">
                  <c:v>247</c:v>
                </c:pt>
                <c:pt idx="97" formatCode="_-* #,##0_-;\-* #,##0_-;_-* &quot;-&quot;??_-;_-@_-">
                  <c:v>245</c:v>
                </c:pt>
                <c:pt idx="98" formatCode="_-* #,##0_-;\-* #,##0_-;_-* &quot;-&quot;??_-;_-@_-">
                  <c:v>287</c:v>
                </c:pt>
                <c:pt idx="99" formatCode="_-* #,##0_-;\-* #,##0_-;_-* &quot;-&quot;??_-;_-@_-">
                  <c:v>297</c:v>
                </c:pt>
                <c:pt idx="100">
                  <c:v>309</c:v>
                </c:pt>
                <c:pt idx="101">
                  <c:v>295</c:v>
                </c:pt>
                <c:pt idx="102">
                  <c:v>303</c:v>
                </c:pt>
                <c:pt idx="103">
                  <c:v>290</c:v>
                </c:pt>
                <c:pt idx="104">
                  <c:v>286</c:v>
                </c:pt>
                <c:pt idx="105" formatCode="_-* #,##0_-;\-* #,##0_-;_-* &quot;-&quot;??_-;_-@_-">
                  <c:v>276</c:v>
                </c:pt>
                <c:pt idx="106" formatCode="_-* #,##0_-;\-* #,##0_-;_-* &quot;-&quot;??_-;_-@_-">
                  <c:v>267</c:v>
                </c:pt>
                <c:pt idx="107">
                  <c:v>279</c:v>
                </c:pt>
                <c:pt idx="108">
                  <c:v>276</c:v>
                </c:pt>
                <c:pt idx="109">
                  <c:v>265</c:v>
                </c:pt>
                <c:pt idx="110">
                  <c:v>230</c:v>
                </c:pt>
                <c:pt idx="111">
                  <c:v>242</c:v>
                </c:pt>
                <c:pt idx="112">
                  <c:v>242</c:v>
                </c:pt>
                <c:pt idx="113">
                  <c:v>222</c:v>
                </c:pt>
                <c:pt idx="114">
                  <c:v>218</c:v>
                </c:pt>
                <c:pt idx="115">
                  <c:v>248</c:v>
                </c:pt>
                <c:pt idx="116">
                  <c:v>242</c:v>
                </c:pt>
                <c:pt idx="117">
                  <c:v>256</c:v>
                </c:pt>
                <c:pt idx="118">
                  <c:v>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2C-44A1-ABEA-9B2CC4866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786207"/>
        <c:axId val="1326773311"/>
      </c:lineChart>
      <c:dateAx>
        <c:axId val="1326786207"/>
        <c:scaling>
          <c:orientation val="minMax"/>
          <c:max val="45261"/>
          <c:min val="43435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73311"/>
        <c:crosses val="autoZero"/>
        <c:auto val="1"/>
        <c:lblOffset val="100"/>
        <c:baseTimeUnit val="months"/>
        <c:majorUnit val="6"/>
        <c:majorTimeUnit val="months"/>
      </c:dateAx>
      <c:valAx>
        <c:axId val="1326773311"/>
        <c:scaling>
          <c:orientation val="minMax"/>
          <c:max val="6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86207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15201224846894"/>
          <c:y val="0.83378380134079377"/>
          <c:w val="0.66813060004941394"/>
          <c:h val="8.6837181907946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251906775509971E-3"/>
          <c:y val="3.9603962420974095E-2"/>
          <c:w val="0.92407133602303326"/>
          <c:h val="0.87721112309682103"/>
        </c:manualLayout>
      </c:layout>
      <c:bubbleChart>
        <c:varyColors val="0"/>
        <c:ser>
          <c:idx val="0"/>
          <c:order val="0"/>
          <c:tx>
            <c:strRef>
              <c:f>Valores!$E$220</c:f>
              <c:strCache>
                <c:ptCount val="1"/>
                <c:pt idx="0">
                  <c:v>Bogotá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139-402F-B6D5-6BA5F9C9256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5139-402F-B6D5-6BA5F9C9256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139-402F-B6D5-6BA5F9C9256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5139-402F-B6D5-6BA5F9C9256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5139-402F-B6D5-6BA5F9C925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5139-402F-B6D5-6BA5F9C9256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5139-402F-B6D5-6BA5F9C92562}"/>
              </c:ext>
            </c:extLst>
          </c:dPt>
          <c:dLbls>
            <c:dLbl>
              <c:idx val="0"/>
              <c:layout>
                <c:manualLayout>
                  <c:x val="0.23821786541053885"/>
                  <c:y val="0.1219631065197188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rgbClr val="404040"/>
                        </a:solidFill>
                      </a:defRPr>
                    </a:pPr>
                    <a:fld id="{8AA13626-C875-479D-A75E-AE80211E6356}" type="SERIESNAME">
                      <a:rPr lang="en-US" sz="1200" b="1" u="sng" smtClean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404040"/>
                          </a:solidFill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40404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404040"/>
                        </a:solidFill>
                      </a:defRPr>
                    </a:pPr>
                    <a:r>
                      <a:rPr lang="en-US" sz="1200" baseline="0" dirty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C1F5BEA5-6E71-4331-8767-903426220D04}" type="XVALUE">
                      <a:rPr lang="en-US" sz="1200" baseline="0" smtClean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404040"/>
                          </a:solidFill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rgbClr val="40404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404040"/>
                        </a:solidFill>
                      </a:defRPr>
                    </a:pPr>
                    <a:r>
                      <a:rPr lang="en-US" sz="1200" baseline="0" dirty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3C198EE7-EB7D-443B-A5EA-44D7D55681CD}" type="YVALUE">
                      <a:rPr lang="en-US" sz="1200" baseline="0" smtClean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404040"/>
                          </a:solidFill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rgbClr val="40404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404040"/>
                        </a:solidFill>
                      </a:defRPr>
                    </a:pPr>
                    <a:r>
                      <a:rPr lang="en-US" sz="1200" baseline="0" dirty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6B2809F6-769A-4A24-A8D1-C81961C537C5}" type="BUBBLESIZE">
                      <a:rPr lang="en-US" sz="1200" baseline="0" dirty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404040"/>
                          </a:solidFill>
                        </a:defRPr>
                      </a:pPr>
                      <a:t>[TAMAÑO DE BURBUJA]</a:t>
                    </a:fld>
                    <a:endParaRPr lang="en-US" sz="1200" baseline="0" dirty="0">
                      <a:solidFill>
                        <a:srgbClr val="40404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3740225543482457"/>
                      <c:h val="0.226662816267228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39-402F-B6D5-6BA5F9C9256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xVal>
            <c:numRef>
              <c:f>Valores!$F$220</c:f>
              <c:numCache>
                <c:formatCode>0.0%</c:formatCode>
                <c:ptCount val="1"/>
                <c:pt idx="0">
                  <c:v>-0.52108936549070739</c:v>
                </c:pt>
              </c:numCache>
            </c:numRef>
          </c:xVal>
          <c:yVal>
            <c:numRef>
              <c:f>Valores!$G$220</c:f>
              <c:numCache>
                <c:formatCode>0.0%</c:formatCode>
                <c:ptCount val="1"/>
                <c:pt idx="0">
                  <c:v>-0.49789473684210528</c:v>
                </c:pt>
              </c:numCache>
            </c:numRef>
          </c:yVal>
          <c:bubbleSize>
            <c:numRef>
              <c:f>Valores!$H$220</c:f>
              <c:numCache>
                <c:formatCode>_-* #,##0.0_-;\-* #,##0.0_-;_-* "-"??_-;_-@_-</c:formatCode>
                <c:ptCount val="1"/>
                <c:pt idx="0">
                  <c:v>30.123000000000001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5139-402F-B6D5-6BA5F9C92562}"/>
            </c:ext>
          </c:extLst>
        </c:ser>
        <c:ser>
          <c:idx val="1"/>
          <c:order val="1"/>
          <c:tx>
            <c:strRef>
              <c:f>Valores!$E$221</c:f>
              <c:strCache>
                <c:ptCount val="1"/>
                <c:pt idx="0">
                  <c:v>Medellín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9.1224453438164627E-2"/>
                  <c:y val="0.11168748936504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fld id="{D81ACA2F-D776-4851-9AC8-522681F1A8ED}" type="SERIESNAME">
                      <a:rPr lang="en-US" sz="1200" b="1" u="sng" smtClean="0">
                        <a:solidFill>
                          <a:srgbClr val="C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C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 </a:t>
                    </a:r>
                    <a:fld id="{3A49BF49-666D-4BD8-840F-10B94E61CFA3}" type="XVALUE">
                      <a:rPr lang="en-US" sz="120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D9B6F2F0-54D3-46E9-8EC4-C58CBEB6982F}" type="YVALUE">
                      <a:rPr lang="en-US" sz="120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106F26FF-E76C-4BC1-932A-5545F2C7038E}" type="BUBBLESIZE">
                      <a:rPr lang="en-US" sz="12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[TAMAÑO DE BURBUJA]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5180778918161261"/>
                      <c:h val="0.179752025550072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139-402F-B6D5-6BA5F9C9256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Valores!$F$221</c:f>
              <c:numCache>
                <c:formatCode>0.0%</c:formatCode>
                <c:ptCount val="1"/>
                <c:pt idx="0">
                  <c:v>-0.49674762992180477</c:v>
                </c:pt>
              </c:numCache>
            </c:numRef>
          </c:xVal>
          <c:yVal>
            <c:numRef>
              <c:f>Valores!$G$221</c:f>
              <c:numCache>
                <c:formatCode>0.0%</c:formatCode>
                <c:ptCount val="1"/>
                <c:pt idx="0">
                  <c:v>-0.24799270072992696</c:v>
                </c:pt>
              </c:numCache>
            </c:numRef>
          </c:yVal>
          <c:bubbleSize>
            <c:numRef>
              <c:f>Valores!$H$221</c:f>
              <c:numCache>
                <c:formatCode>_-* #,##0.0_-;\-* #,##0.0_-;_-* "-"??_-;_-@_-</c:formatCode>
                <c:ptCount val="1"/>
                <c:pt idx="0">
                  <c:v>14.545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5139-402F-B6D5-6BA5F9C92562}"/>
            </c:ext>
          </c:extLst>
        </c:ser>
        <c:ser>
          <c:idx val="2"/>
          <c:order val="2"/>
          <c:tx>
            <c:strRef>
              <c:f>Valores!$E$222</c:f>
              <c:strCache>
                <c:ptCount val="1"/>
                <c:pt idx="0">
                  <c:v>Cali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.30262088614829985"/>
                  <c:y val="0.106492722417832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rgbClr val="FFC000"/>
                        </a:solidFill>
                      </a:defRPr>
                    </a:pPr>
                    <a:fld id="{54847115-C1DD-4F3C-8DA9-82E38882C9B7}" type="SERIESNAME">
                      <a:rPr lang="en-US" sz="1200" b="1" u="sng" smtClean="0">
                        <a:solidFill>
                          <a:srgbClr val="FFC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FFC000"/>
                          </a:solidFill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FFC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FFC000"/>
                        </a:solidFill>
                      </a:defRPr>
                    </a:pPr>
                    <a:r>
                      <a:rPr lang="en-US" sz="1200" baseline="0" dirty="0">
                        <a:solidFill>
                          <a:srgbClr val="FFC000"/>
                        </a:solidFill>
                      </a:rPr>
                      <a:t> </a:t>
                    </a:r>
                    <a:fld id="{DDDF16EB-E7AE-4CD0-8660-DBA1357E924C}" type="XVALUE">
                      <a:rPr lang="en-US" sz="1200" baseline="0" smtClean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rgbClr val="FFC000"/>
                          </a:solidFill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>
                        <a:solidFill>
                          <a:srgbClr val="FFC000"/>
                        </a:solidFill>
                      </a:defRPr>
                    </a:pPr>
                    <a:fld id="{D7260044-03E6-4C26-9BA4-5BCB57D2300A}" type="YVALUE">
                      <a:rPr lang="en-US" sz="1200" baseline="0" smtClean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rgbClr val="FFC000"/>
                          </a:solidFill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>
                        <a:solidFill>
                          <a:srgbClr val="FFC000"/>
                        </a:solidFill>
                      </a:defRPr>
                    </a:pPr>
                    <a:fld id="{D6161CB1-F518-4C4C-B7E9-578D37B8D1D6}" type="BUBBLESIZE">
                      <a:rPr lang="en-US" sz="1200" baseline="0" smtClean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rgbClr val="FFC000"/>
                          </a:solidFill>
                        </a:defRPr>
                      </a:pPr>
                      <a:t>[TAMAÑO DE BURBUJA]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110894248078173"/>
                      <c:h val="0.223907544601369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5139-402F-B6D5-6BA5F9C925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Valores!$F$222</c:f>
              <c:numCache>
                <c:formatCode>0.0%</c:formatCode>
                <c:ptCount val="1"/>
                <c:pt idx="0">
                  <c:v>-0.74453489743978696</c:v>
                </c:pt>
              </c:numCache>
            </c:numRef>
          </c:xVal>
          <c:yVal>
            <c:numRef>
              <c:f>Valores!$G$222</c:f>
              <c:numCache>
                <c:formatCode>0.0%</c:formatCode>
                <c:ptCount val="1"/>
                <c:pt idx="0">
                  <c:v>-0.71458107708969187</c:v>
                </c:pt>
              </c:numCache>
            </c:numRef>
          </c:yVal>
          <c:bubbleSize>
            <c:numRef>
              <c:f>Valores!$H$222</c:f>
              <c:numCache>
                <c:formatCode>_-* #,##0.0_-;\-* #,##0.0_-;_-* "-"??_-;_-@_-</c:formatCode>
                <c:ptCount val="1"/>
                <c:pt idx="0">
                  <c:v>15.157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5139-402F-B6D5-6BA5F9C92562}"/>
            </c:ext>
          </c:extLst>
        </c:ser>
        <c:ser>
          <c:idx val="3"/>
          <c:order val="3"/>
          <c:tx>
            <c:strRef>
              <c:f>Valores!$E$223</c:f>
              <c:strCache>
                <c:ptCount val="1"/>
                <c:pt idx="0">
                  <c:v>Barranquilla</c:v>
                </c:pt>
              </c:strCache>
            </c:strRef>
          </c:tx>
          <c:spPr>
            <a:gradFill flip="none" rotWithShape="1">
              <a:gsLst>
                <a:gs pos="0">
                  <a:srgbClr val="7030A0"/>
                </a:gs>
                <a:gs pos="23000">
                  <a:srgbClr val="4472C4">
                    <a:lumMod val="89000"/>
                  </a:srgbClr>
                </a:gs>
                <a:gs pos="69000">
                  <a:srgbClr val="4472C4">
                    <a:lumMod val="75000"/>
                  </a:srgbClr>
                </a:gs>
                <a:gs pos="97000">
                  <a:srgbClr val="4472C4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7030A0"/>
                  </a:gs>
                  <a:gs pos="23000">
                    <a:srgbClr val="7030A0">
                      <a:alpha val="78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5-5139-402F-B6D5-6BA5F9C92562}"/>
              </c:ext>
            </c:extLst>
          </c:dPt>
          <c:dLbls>
            <c:dLbl>
              <c:idx val="0"/>
              <c:layout>
                <c:manualLayout>
                  <c:x val="0.16965926066637524"/>
                  <c:y val="1.755800550399874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rgbClr val="71588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88E1500E-5E62-46EE-81E4-333FD9B1A2B0}" type="SERIESNAME">
                      <a:rPr lang="en-US" sz="1200" b="1" u="sng" smtClean="0">
                        <a:solidFill>
                          <a:srgbClr val="71588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71588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71588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71588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rgbClr val="71588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A9371FC6-4CCB-4185-B494-437003AB1354}" type="X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71588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71588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84FF6D01-13CA-4270-9EA9-100A28FB52C1}" type="Y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71588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71588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035F9ED6-FC2C-4A24-843A-6217390C5D4A}" type="BUBBLESIZ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71588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[TAMAÑO DE BURBUJA]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64583980631072"/>
                      <c:h val="0.21351801070694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5139-402F-B6D5-6BA5F9C925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1588F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Valores!$F$223</c:f>
              <c:numCache>
                <c:formatCode>0.0%</c:formatCode>
                <c:ptCount val="1"/>
                <c:pt idx="0">
                  <c:v>-0.74453489743978696</c:v>
                </c:pt>
              </c:numCache>
            </c:numRef>
          </c:xVal>
          <c:yVal>
            <c:numRef>
              <c:f>Valores!$G$223</c:f>
              <c:numCache>
                <c:formatCode>0.0%</c:formatCode>
                <c:ptCount val="1"/>
                <c:pt idx="0">
                  <c:v>-0.9973463069438302</c:v>
                </c:pt>
              </c:numCache>
            </c:numRef>
          </c:yVal>
          <c:bubbleSize>
            <c:numRef>
              <c:f>Valores!$H$223</c:f>
              <c:numCache>
                <c:formatCode>_-* #,##0.0_-;\-* #,##0.0_-;_-* "-"??_-;_-@_-</c:formatCode>
                <c:ptCount val="1"/>
                <c:pt idx="0">
                  <c:v>3.258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5139-402F-B6D5-6BA5F9C92562}"/>
            </c:ext>
          </c:extLst>
        </c:ser>
        <c:ser>
          <c:idx val="4"/>
          <c:order val="4"/>
          <c:tx>
            <c:strRef>
              <c:f>Valores!$E$224</c:f>
              <c:strCache>
                <c:ptCount val="1"/>
                <c:pt idx="0">
                  <c:v>Cartagena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.12751381593980118"/>
                  <c:y val="0.2133390571211665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rgbClr val="31859C"/>
                        </a:solidFill>
                      </a:defRPr>
                    </a:pPr>
                    <a:fld id="{CDF861D6-C346-4921-954F-0F810F7D6280}" type="SERIESNAME">
                      <a:rPr lang="en-US" sz="1200" b="1" u="sng" smtClean="0">
                        <a:solidFill>
                          <a:srgbClr val="31859C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31859C"/>
                          </a:solidFill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31859C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31859C"/>
                        </a:solidFill>
                      </a:defRPr>
                    </a:pPr>
                    <a:fld id="{D39A4CE0-5E8D-4042-AAE0-00C4A2DFFCF7}" type="X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31859C"/>
                          </a:solidFill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31859C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A16572C0-636F-416B-BD34-BBB9A396BE06}" type="Y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31859C"/>
                          </a:solidFill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31859C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231E6F91-5FB5-4923-967A-79BD15D3AA02}" type="BUBBLESIZE">
                      <a:rPr lang="en-US" sz="1200" baseline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31859C"/>
                          </a:solidFill>
                        </a:defRPr>
                      </a:pPr>
                      <a:t>[TAMAÑO DE BURBUJA]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5180778918161261"/>
                      <c:h val="0.192738942918101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5139-402F-B6D5-6BA5F9C9256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Valores!$F$224</c:f>
              <c:numCache>
                <c:formatCode>0.0%</c:formatCode>
                <c:ptCount val="1"/>
                <c:pt idx="0">
                  <c:v>-0.56787762906309758</c:v>
                </c:pt>
              </c:numCache>
            </c:numRef>
          </c:xVal>
          <c:yVal>
            <c:numRef>
              <c:f>Valores!$G$224</c:f>
              <c:numCache>
                <c:formatCode>0.0%</c:formatCode>
                <c:ptCount val="1"/>
                <c:pt idx="0">
                  <c:v>-0.49109947643979057</c:v>
                </c:pt>
              </c:numCache>
            </c:numRef>
          </c:yVal>
          <c:bubbleSize>
            <c:numRef>
              <c:f>Valores!$H$224</c:f>
              <c:numCache>
                <c:formatCode>_-* #,##0.0_-;\-* #,##0.0_-;_-* "-"??_-;_-@_-</c:formatCode>
                <c:ptCount val="1"/>
                <c:pt idx="0">
                  <c:v>4.5199999999999996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8-5139-402F-B6D5-6BA5F9C92562}"/>
            </c:ext>
          </c:extLst>
        </c:ser>
        <c:ser>
          <c:idx val="5"/>
          <c:order val="5"/>
          <c:tx>
            <c:strRef>
              <c:f>Valores!$E$225</c:f>
              <c:strCache>
                <c:ptCount val="1"/>
                <c:pt idx="0">
                  <c:v>Santa Marta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.21353219255730507"/>
                  <c:y val="-9.350580504980431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rgbClr val="DB843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C79AC23B-37F7-4310-A634-A0A4F0EB9A16}" type="SERIESNAME">
                      <a:rPr lang="en-US" sz="1200" b="1" u="sng" smtClean="0">
                        <a:solidFill>
                          <a:srgbClr val="DB843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DB843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DB843D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DB843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rgbClr val="DB843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9392B7EA-B808-4E3F-9B05-13CC4F81D2C4}" type="X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DB843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DB843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12255980-3F38-4296-900C-C8335F060EC0}" type="Y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DB843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DB843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3,7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531715551644192"/>
                      <c:h val="0.190673920797392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5139-402F-B6D5-6BA5F9C925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DB843D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1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Valores!$F$225</c:f>
              <c:numCache>
                <c:formatCode>0.0%</c:formatCode>
                <c:ptCount val="1"/>
                <c:pt idx="0">
                  <c:v>-0.4650882825040128</c:v>
                </c:pt>
              </c:numCache>
            </c:numRef>
          </c:xVal>
          <c:yVal>
            <c:numRef>
              <c:f>Valores!$G$225</c:f>
              <c:numCache>
                <c:formatCode>0.0%</c:formatCode>
                <c:ptCount val="1"/>
                <c:pt idx="0">
                  <c:v>0.91694915254237297</c:v>
                </c:pt>
              </c:numCache>
            </c:numRef>
          </c:yVal>
          <c:bubbleSize>
            <c:numRef>
              <c:f>Valores!$H$225</c:f>
              <c:numCache>
                <c:formatCode>_-* #,##0.0_-;\-* #,##0.0_-;_-* "-"??_-;_-@_-</c:formatCode>
                <c:ptCount val="1"/>
                <c:pt idx="0">
                  <c:v>2.6659999999999999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A-5139-402F-B6D5-6BA5F9C92562}"/>
            </c:ext>
          </c:extLst>
        </c:ser>
        <c:ser>
          <c:idx val="6"/>
          <c:order val="6"/>
          <c:tx>
            <c:strRef>
              <c:f>Valores!$E$226</c:f>
              <c:strCache>
                <c:ptCount val="1"/>
                <c:pt idx="0">
                  <c:v>Bucaramanga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.39533881442491681"/>
                  <c:y val="0.1237895579457846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rgbClr val="A6A6A6"/>
                        </a:solidFill>
                      </a:defRPr>
                    </a:pPr>
                    <a:fld id="{6A3FA191-3888-41AA-8017-018FBF371004}" type="SERIESNAME">
                      <a:rPr lang="en-US" sz="1200" b="1" u="sng" smtClean="0">
                        <a:solidFill>
                          <a:srgbClr val="A6A6A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A6A6A6"/>
                          </a:solidFill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A6A6A6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A6A6A6"/>
                        </a:solidFill>
                      </a:defRPr>
                    </a:pPr>
                    <a:r>
                      <a:rPr lang="en-US" sz="1200" baseline="0" dirty="0">
                        <a:solidFill>
                          <a:srgbClr val="A6A6A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588CCD2E-141F-4A10-922E-EBA05AD34675}" type="X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A6A6A6"/>
                          </a:solidFill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A6A6A6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FDC0488B-6254-4D6B-862C-377180019C53}" type="Y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A6A6A6"/>
                          </a:solidFill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A6A6A6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CEE32592-C4EC-4C24-954D-007CF629353B}" type="BUBBLESIZE">
                      <a:rPr lang="en-US" sz="1200" baseline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A6A6A6"/>
                          </a:solidFill>
                        </a:defRPr>
                      </a:pPr>
                      <a:t>[TAMAÑO DE BURBUJA]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212998731346487"/>
                      <c:h val="0.19693361496878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5139-402F-B6D5-6BA5F9C925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1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Valores!$F$226</c:f>
              <c:numCache>
                <c:formatCode>0.0%</c:formatCode>
                <c:ptCount val="1"/>
                <c:pt idx="0">
                  <c:v>-0.42455466294097099</c:v>
                </c:pt>
              </c:numCache>
            </c:numRef>
          </c:xVal>
          <c:yVal>
            <c:numRef>
              <c:f>Valores!$G$226</c:f>
              <c:numCache>
                <c:formatCode>0.0%</c:formatCode>
                <c:ptCount val="1"/>
                <c:pt idx="0">
                  <c:v>-0.43192868719611022</c:v>
                </c:pt>
              </c:numCache>
            </c:numRef>
          </c:yVal>
          <c:bubbleSize>
            <c:numRef>
              <c:f>Valores!$H$226</c:f>
              <c:numCache>
                <c:formatCode>_-* #,##0.0_-;\-* #,##0.0_-;_-* "-"??_-;_-@_-</c:formatCode>
                <c:ptCount val="1"/>
                <c:pt idx="0">
                  <c:v>3.2949999999999999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C-5139-402F-B6D5-6BA5F9C92562}"/>
            </c:ext>
          </c:extLst>
        </c:ser>
        <c:ser>
          <c:idx val="7"/>
          <c:order val="7"/>
          <c:tx>
            <c:strRef>
              <c:f>Valores!$E$227</c:f>
              <c:strCache>
                <c:ptCount val="1"/>
                <c:pt idx="0">
                  <c:v>Villavicencio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.39437512740274605"/>
                  <c:y val="7.05408447754550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rgbClr val="002060"/>
                        </a:solidFill>
                      </a:defRPr>
                    </a:pPr>
                    <a:fld id="{7BFB9827-D1C4-4A0B-935F-89A38AD0F4CB}" type="SERIESNAME">
                      <a:rPr lang="en-US" sz="1200" b="1" u="sng" smtClean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002060"/>
                          </a:solidFill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002060"/>
                        </a:solidFill>
                      </a:defRPr>
                    </a:pPr>
                    <a:r>
                      <a:rPr lang="en-US" sz="1200" baseline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3E97A4C9-34E6-49A5-B848-E56860585EF8}" type="X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002060"/>
                          </a:solidFill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002060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2727D864-838C-4CCB-A931-199300879372}" type="Y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002060"/>
                          </a:solidFill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002060"/>
                        </a:solidFill>
                      </a:defRPr>
                    </a:pPr>
                    <a:fld id="{4550D6DC-A27F-4555-9B01-4DFDADB9F6E6}" type="BUBBLESIZ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002060"/>
                          </a:solidFill>
                        </a:defRPr>
                      </a:pPr>
                      <a:t>[TAMAÑO DE BURBUJA]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631571454185277"/>
                      <c:h val="0.205725860286129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5139-402F-B6D5-6BA5F9C9256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Valores!$F$227</c:f>
              <c:numCache>
                <c:formatCode>0.0%</c:formatCode>
                <c:ptCount val="1"/>
                <c:pt idx="0">
                  <c:v>-0.39565707839819519</c:v>
                </c:pt>
              </c:numCache>
            </c:numRef>
          </c:xVal>
          <c:yVal>
            <c:numRef>
              <c:f>Valores!$G$227</c:f>
              <c:numCache>
                <c:formatCode>0.0%</c:formatCode>
                <c:ptCount val="1"/>
                <c:pt idx="0">
                  <c:v>-0.73764906303236799</c:v>
                </c:pt>
              </c:numCache>
            </c:numRef>
          </c:yVal>
          <c:bubbleSize>
            <c:numRef>
              <c:f>Valores!$H$227</c:f>
              <c:numCache>
                <c:formatCode>_-* #,##0.0_-;\-* #,##0.0_-;_-* "-"??_-;_-@_-</c:formatCode>
                <c:ptCount val="1"/>
                <c:pt idx="0">
                  <c:v>2.1429999999999998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E-5139-402F-B6D5-6BA5F9C92562}"/>
            </c:ext>
          </c:extLst>
        </c:ser>
        <c:ser>
          <c:idx val="8"/>
          <c:order val="8"/>
          <c:tx>
            <c:strRef>
              <c:f>Valores!$E$228</c:f>
              <c:strCache>
                <c:ptCount val="1"/>
                <c:pt idx="0">
                  <c:v>Girardot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.24559369776973991"/>
                  <c:y val="8.831103810259291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rgbClr val="B9CD9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27E81E92-4820-4769-ABCA-FF45ED6B406C}" type="SERIESNAME">
                      <a:rPr lang="en-US" sz="1200" b="1" u="sng" smtClean="0">
                        <a:solidFill>
                          <a:srgbClr val="B9CD9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B9CD9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B9CD96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B9CD9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rgbClr val="B9CD9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FEB2F218-E35C-43E2-A61D-845FD8729EA0}" type="X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B9CD9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B9CD9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7E858398-BEB3-4FFA-826C-FC115EEE02BB}" type="Y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B9CD9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B9CD9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9532C7D1-A575-44E8-A606-E091F0993020}" type="BUBBLESIZE">
                      <a:rPr lang="en-US" sz="1200" baseline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B9CD9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[TAMAÑO DE BURBUJA]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3495696522299161"/>
                      <c:h val="0.211452988586238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5139-402F-B6D5-6BA5F9C925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B9CD96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1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Valores!$F$228</c:f>
              <c:numCache>
                <c:formatCode>0.0%</c:formatCode>
                <c:ptCount val="1"/>
                <c:pt idx="0">
                  <c:v>-0.35068836045056317</c:v>
                </c:pt>
              </c:numCache>
            </c:numRef>
          </c:xVal>
          <c:yVal>
            <c:numRef>
              <c:f>Valores!$G$228</c:f>
              <c:numCache>
                <c:formatCode>0.0%</c:formatCode>
                <c:ptCount val="1"/>
                <c:pt idx="0">
                  <c:v>-0.342741935483871</c:v>
                </c:pt>
              </c:numCache>
            </c:numRef>
          </c:yVal>
          <c:bubbleSize>
            <c:numRef>
              <c:f>Valores!$H$228</c:f>
              <c:numCache>
                <c:formatCode>_-* #,##0.0_-;\-* #,##0.0_-;_-* "-"??_-;_-@_-</c:formatCode>
                <c:ptCount val="1"/>
                <c:pt idx="0">
                  <c:v>5.1879999999999997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0-5139-402F-B6D5-6BA5F9C92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76055104"/>
        <c:axId val="76055680"/>
      </c:bubbleChart>
      <c:valAx>
        <c:axId val="76055104"/>
        <c:scaling>
          <c:orientation val="minMax"/>
          <c:max val="3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Var. últimos 12 </a:t>
                </a:r>
                <a:r>
                  <a:rPr lang="es-CO" baseline="0"/>
                  <a:t>meses</a:t>
                </a:r>
                <a:endParaRPr lang="es-CO"/>
              </a:p>
            </c:rich>
          </c:tx>
          <c:layout>
            <c:manualLayout>
              <c:xMode val="edge"/>
              <c:yMode val="edge"/>
              <c:x val="0.7742196918355454"/>
              <c:y val="0.13392006930718992"/>
            </c:manualLayout>
          </c:layout>
          <c:overlay val="0"/>
        </c:title>
        <c:numFmt formatCode="0%" sourceLinked="0"/>
        <c:majorTickMark val="none"/>
        <c:minorTickMark val="none"/>
        <c:tickLblPos val="none"/>
        <c:crossAx val="76055680"/>
        <c:crosses val="autoZero"/>
        <c:crossBetween val="midCat"/>
      </c:valAx>
      <c:valAx>
        <c:axId val="76055680"/>
        <c:scaling>
          <c:orientation val="minMax"/>
          <c:max val="0.1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O" dirty="0"/>
                  <a:t>Var. últimos 3 meses</a:t>
                </a:r>
              </a:p>
            </c:rich>
          </c:tx>
          <c:layout>
            <c:manualLayout>
              <c:xMode val="edge"/>
              <c:yMode val="edge"/>
              <c:x val="0.1864929668494"/>
              <c:y val="0.69513835259623813"/>
            </c:manualLayout>
          </c:layout>
          <c:overlay val="0"/>
        </c:title>
        <c:numFmt formatCode="0.0%" sourceLinked="1"/>
        <c:majorTickMark val="none"/>
        <c:minorTickMark val="none"/>
        <c:tickLblPos val="none"/>
        <c:crossAx val="7605510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 Light" panose="020F0302020204030204" pitchFamily="34" charset="0"/>
        </a:defRPr>
      </a:pPr>
      <a:endParaRPr lang="es-CO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00062569303844"/>
          <c:y val="5.0925925925925923E-2"/>
          <c:w val="0.7289716093047327"/>
          <c:h val="0.7477697326053829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'Metros 12 meses'!$B$1</c:f>
              <c:strCache>
                <c:ptCount val="1"/>
                <c:pt idx="0">
                  <c:v>dic-22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7.9309202728541604E-17"/>
                  <c:y val="-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91-4918-9E15-6FA8AB569AA5}"/>
                </c:ext>
              </c:extLst>
            </c:dLbl>
            <c:dLbl>
              <c:idx val="14"/>
              <c:layout>
                <c:manualLayout>
                  <c:x val="0"/>
                  <c:y val="-5.7794734945154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91-4918-9E15-6FA8AB569AA5}"/>
                </c:ext>
              </c:extLst>
            </c:dLbl>
            <c:dLbl>
              <c:idx val="15"/>
              <c:layout>
                <c:manualLayout>
                  <c:x val="0"/>
                  <c:y val="-5.5753716155949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91-4918-9E15-6FA8AB569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 ucarama 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 iva</c:v>
                </c:pt>
              </c:strCache>
            </c:strRef>
          </c:cat>
          <c:val>
            <c:numRef>
              <c:f>'Metros 12 meses'!$B$2:$B$20</c:f>
              <c:numCache>
                <c:formatCode>#,##0</c:formatCode>
                <c:ptCount val="19"/>
                <c:pt idx="0">
                  <c:v>2091510</c:v>
                </c:pt>
                <c:pt idx="1">
                  <c:v>1132844</c:v>
                </c:pt>
                <c:pt idx="2">
                  <c:v>1661573</c:v>
                </c:pt>
                <c:pt idx="3">
                  <c:v>1794548</c:v>
                </c:pt>
                <c:pt idx="4">
                  <c:v>357433</c:v>
                </c:pt>
                <c:pt idx="5">
                  <c:v>1006436</c:v>
                </c:pt>
                <c:pt idx="6">
                  <c:v>649852</c:v>
                </c:pt>
                <c:pt idx="7">
                  <c:v>273790</c:v>
                </c:pt>
                <c:pt idx="8">
                  <c:v>197876</c:v>
                </c:pt>
                <c:pt idx="9">
                  <c:v>368590</c:v>
                </c:pt>
                <c:pt idx="10">
                  <c:v>159436</c:v>
                </c:pt>
                <c:pt idx="11">
                  <c:v>284008</c:v>
                </c:pt>
                <c:pt idx="12">
                  <c:v>142143</c:v>
                </c:pt>
                <c:pt idx="13">
                  <c:v>316105</c:v>
                </c:pt>
                <c:pt idx="14">
                  <c:v>152714</c:v>
                </c:pt>
                <c:pt idx="15">
                  <c:v>64376</c:v>
                </c:pt>
                <c:pt idx="16">
                  <c:v>151792</c:v>
                </c:pt>
                <c:pt idx="17">
                  <c:v>97585</c:v>
                </c:pt>
                <c:pt idx="18">
                  <c:v>174937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91-4918-9E15-6FA8AB569AA5}"/>
            </c:ext>
          </c:extLst>
        </c:ser>
        <c:ser>
          <c:idx val="0"/>
          <c:order val="1"/>
          <c:tx>
            <c:strRef>
              <c:f>'Metros 12 meses'!$C$1</c:f>
              <c:strCache>
                <c:ptCount val="1"/>
                <c:pt idx="0">
                  <c:v>dic-23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91-4918-9E15-6FA8AB569AA5}"/>
                </c:ext>
              </c:extLst>
            </c:dLbl>
            <c:dLbl>
              <c:idx val="1"/>
              <c:layout>
                <c:manualLayout>
                  <c:x val="0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91-4918-9E15-6FA8AB569AA5}"/>
                </c:ext>
              </c:extLst>
            </c:dLbl>
            <c:dLbl>
              <c:idx val="2"/>
              <c:layout>
                <c:manualLayout>
                  <c:x val="-7.9309202728541604E-17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91-4918-9E15-6FA8AB569AA5}"/>
                </c:ext>
              </c:extLst>
            </c:dLbl>
            <c:dLbl>
              <c:idx val="4"/>
              <c:layout>
                <c:manualLayout>
                  <c:x val="0"/>
                  <c:y val="5.77947349451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91-4918-9E15-6FA8AB569AA5}"/>
                </c:ext>
              </c:extLst>
            </c:dLbl>
            <c:dLbl>
              <c:idx val="6"/>
              <c:layout>
                <c:manualLayout>
                  <c:x val="0"/>
                  <c:y val="2.8897367472577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91-4918-9E15-6FA8AB569AA5}"/>
                </c:ext>
              </c:extLst>
            </c:dLbl>
            <c:dLbl>
              <c:idx val="7"/>
              <c:layout>
                <c:manualLayout>
                  <c:x val="0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91-4918-9E15-6FA8AB569AA5}"/>
                </c:ext>
              </c:extLst>
            </c:dLbl>
            <c:dLbl>
              <c:idx val="8"/>
              <c:layout>
                <c:manualLayout>
                  <c:x val="0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91-4918-9E15-6FA8AB569AA5}"/>
                </c:ext>
              </c:extLst>
            </c:dLbl>
            <c:dLbl>
              <c:idx val="9"/>
              <c:layout>
                <c:manualLayout>
                  <c:x val="0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91-4918-9E15-6FA8AB569AA5}"/>
                </c:ext>
              </c:extLst>
            </c:dLbl>
            <c:dLbl>
              <c:idx val="10"/>
              <c:layout>
                <c:manualLayout>
                  <c:x val="-7.9309202728541604E-17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91-4918-9E15-6FA8AB569AA5}"/>
                </c:ext>
              </c:extLst>
            </c:dLbl>
            <c:dLbl>
              <c:idx val="11"/>
              <c:layout>
                <c:manualLayout>
                  <c:x val="0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91-4918-9E15-6FA8AB569AA5}"/>
                </c:ext>
              </c:extLst>
            </c:dLbl>
            <c:dLbl>
              <c:idx val="12"/>
              <c:layout>
                <c:manualLayout>
                  <c:x val="0"/>
                  <c:y val="8.6692102417731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91-4918-9E15-6FA8AB569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 ucarama 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 iva</c:v>
                </c:pt>
              </c:strCache>
            </c:strRef>
          </c:cat>
          <c:val>
            <c:numRef>
              <c:f>'Metros 12 meses'!$C$2:$C$20</c:f>
              <c:numCache>
                <c:formatCode>#,##0</c:formatCode>
                <c:ptCount val="19"/>
                <c:pt idx="0">
                  <c:v>1077660</c:v>
                </c:pt>
                <c:pt idx="1">
                  <c:v>402428</c:v>
                </c:pt>
                <c:pt idx="2">
                  <c:v>840291</c:v>
                </c:pt>
                <c:pt idx="3">
                  <c:v>627628</c:v>
                </c:pt>
                <c:pt idx="4">
                  <c:v>177945</c:v>
                </c:pt>
                <c:pt idx="5">
                  <c:v>231335</c:v>
                </c:pt>
                <c:pt idx="6">
                  <c:v>262195</c:v>
                </c:pt>
                <c:pt idx="7">
                  <c:v>136267</c:v>
                </c:pt>
                <c:pt idx="8">
                  <c:v>154453</c:v>
                </c:pt>
                <c:pt idx="9">
                  <c:v>137135</c:v>
                </c:pt>
                <c:pt idx="10">
                  <c:v>92905</c:v>
                </c:pt>
                <c:pt idx="11">
                  <c:v>109677</c:v>
                </c:pt>
                <c:pt idx="12">
                  <c:v>15529</c:v>
                </c:pt>
                <c:pt idx="13">
                  <c:v>92954</c:v>
                </c:pt>
                <c:pt idx="14">
                  <c:v>28932</c:v>
                </c:pt>
                <c:pt idx="15">
                  <c:v>35977</c:v>
                </c:pt>
                <c:pt idx="16">
                  <c:v>60366</c:v>
                </c:pt>
                <c:pt idx="17">
                  <c:v>29783</c:v>
                </c:pt>
                <c:pt idx="18">
                  <c:v>101926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791-4918-9E15-6FA8AB569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0"/>
        <c:axId val="266557088"/>
        <c:axId val="266536288"/>
      </c:barChart>
      <c:barChart>
        <c:barDir val="bar"/>
        <c:grouping val="clustered"/>
        <c:varyColors val="0"/>
        <c:ser>
          <c:idx val="2"/>
          <c:order val="2"/>
          <c:tx>
            <c:strRef>
              <c:f>'Metros 12 meses'!$D$1</c:f>
              <c:strCache>
                <c:ptCount val="1"/>
                <c:pt idx="0">
                  <c:v>Var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 ucarama 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 iva</c:v>
                </c:pt>
              </c:strCache>
            </c:strRef>
          </c:cat>
          <c:val>
            <c:numRef>
              <c:f>'Metros 12 meses'!$D$2:$D$20</c:f>
              <c:numCache>
                <c:formatCode>0%</c:formatCode>
                <c:ptCount val="19"/>
                <c:pt idx="0">
                  <c:v>-0.48474547097551529</c:v>
                </c:pt>
                <c:pt idx="1">
                  <c:v>-0.64476309182906033</c:v>
                </c:pt>
                <c:pt idx="2">
                  <c:v>-0.4942798179797096</c:v>
                </c:pt>
                <c:pt idx="3">
                  <c:v>-0.6502584494814293</c:v>
                </c:pt>
                <c:pt idx="4">
                  <c:v>-0.50215844647808117</c:v>
                </c:pt>
                <c:pt idx="5">
                  <c:v>-0.77014435095723921</c:v>
                </c:pt>
                <c:pt idx="6">
                  <c:v>-0.59653121018324173</c:v>
                </c:pt>
                <c:pt idx="7">
                  <c:v>-0.50229372877022538</c:v>
                </c:pt>
                <c:pt idx="8">
                  <c:v>-0.21944551133032808</c:v>
                </c:pt>
                <c:pt idx="9">
                  <c:v>-0.62794704142814506</c:v>
                </c:pt>
                <c:pt idx="10">
                  <c:v>-0.41728969617903111</c:v>
                </c:pt>
                <c:pt idx="11">
                  <c:v>-0.61382425847159239</c:v>
                </c:pt>
                <c:pt idx="12">
                  <c:v>-0.89075086356697131</c:v>
                </c:pt>
                <c:pt idx="13">
                  <c:v>-0.70593948213410096</c:v>
                </c:pt>
                <c:pt idx="14">
                  <c:v>-0.81054782141781367</c:v>
                </c:pt>
                <c:pt idx="15">
                  <c:v>-0.44114266186156331</c:v>
                </c:pt>
                <c:pt idx="16">
                  <c:v>-0.60231105723621803</c:v>
                </c:pt>
                <c:pt idx="17">
                  <c:v>-0.69479940564635956</c:v>
                </c:pt>
                <c:pt idx="18">
                  <c:v>-0.41735596243218986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791-4918-9E15-6FA8AB569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328000"/>
        <c:axId val="692321760"/>
      </c:barChart>
      <c:valAx>
        <c:axId val="266536288"/>
        <c:scaling>
          <c:orientation val="minMax"/>
          <c:max val="12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No. de Proyectos</a:t>
                </a:r>
              </a:p>
            </c:rich>
          </c:tx>
          <c:layout>
            <c:manualLayout>
              <c:xMode val="edge"/>
              <c:yMode val="edge"/>
              <c:x val="0.59022878777320975"/>
              <c:y val="0.87771344903341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400"/>
      </c:valAx>
      <c:catAx>
        <c:axId val="26655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692321760"/>
        <c:scaling>
          <c:orientation val="minMax"/>
          <c:max val="0.1"/>
          <c:min val="-1.5"/>
        </c:scaling>
        <c:delete val="0"/>
        <c:axPos val="t"/>
        <c:numFmt formatCode="0%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692328000"/>
        <c:crosses val="max"/>
        <c:crossBetween val="between"/>
        <c:majorUnit val="0.25"/>
      </c:valAx>
      <c:catAx>
        <c:axId val="69232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23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838222655796339"/>
          <c:y val="0.95053307382418639"/>
          <c:w val="0.55162256132895504"/>
          <c:h val="4.9467510868613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30659957848985"/>
          <c:y val="4.5845731247423659E-2"/>
          <c:w val="0.81289761093646551"/>
          <c:h val="0.7344175294929171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'Of. Proyectos'!$B$3</c:f>
              <c:strCache>
                <c:ptCount val="1"/>
                <c:pt idx="0">
                  <c:v>dic-22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Proyectos'!$A$4:$A$22</c:f>
              <c:strCache>
                <c:ptCount val="19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 lledupar</c:v>
                </c:pt>
                <c:pt idx="16">
                  <c:v>Tunja</c:v>
                </c:pt>
                <c:pt idx="17">
                  <c:v>Neiva</c:v>
                </c:pt>
                <c:pt idx="18">
                  <c:v>Total</c:v>
                </c:pt>
              </c:strCache>
            </c:strRef>
          </c:cat>
          <c:val>
            <c:numRef>
              <c:f>'Of. Proyectos'!$B$4:$B$22</c:f>
              <c:numCache>
                <c:formatCode>General</c:formatCode>
                <c:ptCount val="19"/>
                <c:pt idx="0">
                  <c:v>801</c:v>
                </c:pt>
                <c:pt idx="1">
                  <c:v>563</c:v>
                </c:pt>
                <c:pt idx="2">
                  <c:v>260</c:v>
                </c:pt>
                <c:pt idx="3">
                  <c:v>157</c:v>
                </c:pt>
                <c:pt idx="4">
                  <c:v>195</c:v>
                </c:pt>
                <c:pt idx="5">
                  <c:v>183</c:v>
                </c:pt>
                <c:pt idx="6">
                  <c:v>83</c:v>
                </c:pt>
                <c:pt idx="7">
                  <c:v>103</c:v>
                </c:pt>
                <c:pt idx="8">
                  <c:v>211</c:v>
                </c:pt>
                <c:pt idx="9">
                  <c:v>101</c:v>
                </c:pt>
                <c:pt idx="10">
                  <c:v>106</c:v>
                </c:pt>
                <c:pt idx="11">
                  <c:v>69</c:v>
                </c:pt>
                <c:pt idx="12">
                  <c:v>90</c:v>
                </c:pt>
                <c:pt idx="13">
                  <c:v>88</c:v>
                </c:pt>
                <c:pt idx="14">
                  <c:v>40</c:v>
                </c:pt>
                <c:pt idx="15">
                  <c:v>43</c:v>
                </c:pt>
                <c:pt idx="16">
                  <c:v>56</c:v>
                </c:pt>
                <c:pt idx="17">
                  <c:v>67</c:v>
                </c:pt>
                <c:pt idx="18" formatCode="#,##0">
                  <c:v>3216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3-441D-AA73-33F8083019E2}"/>
            </c:ext>
          </c:extLst>
        </c:ser>
        <c:ser>
          <c:idx val="0"/>
          <c:order val="1"/>
          <c:tx>
            <c:strRef>
              <c:f>'Of. Proyectos'!$C$3</c:f>
              <c:strCache>
                <c:ptCount val="1"/>
                <c:pt idx="0">
                  <c:v>dic-23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2.7564603182182491E-2"/>
                  <c:y val="-9.58274803534801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D3-441D-AA73-33F8083019E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Proyectos'!$A$4:$A$22</c:f>
              <c:strCache>
                <c:ptCount val="19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 lledupar</c:v>
                </c:pt>
                <c:pt idx="16">
                  <c:v>Tunja</c:v>
                </c:pt>
                <c:pt idx="17">
                  <c:v>Neiva</c:v>
                </c:pt>
                <c:pt idx="18">
                  <c:v>Total</c:v>
                </c:pt>
              </c:strCache>
            </c:strRef>
          </c:cat>
          <c:val>
            <c:numRef>
              <c:f>'Of. Proyectos'!$C$4:$C$22</c:f>
              <c:numCache>
                <c:formatCode>General</c:formatCode>
                <c:ptCount val="19"/>
                <c:pt idx="0">
                  <c:v>837</c:v>
                </c:pt>
                <c:pt idx="1">
                  <c:v>555</c:v>
                </c:pt>
                <c:pt idx="2">
                  <c:v>246</c:v>
                </c:pt>
                <c:pt idx="3">
                  <c:v>144</c:v>
                </c:pt>
                <c:pt idx="4">
                  <c:v>180</c:v>
                </c:pt>
                <c:pt idx="5">
                  <c:v>205</c:v>
                </c:pt>
                <c:pt idx="6">
                  <c:v>93</c:v>
                </c:pt>
                <c:pt idx="7">
                  <c:v>103</c:v>
                </c:pt>
                <c:pt idx="8">
                  <c:v>222</c:v>
                </c:pt>
                <c:pt idx="9">
                  <c:v>98</c:v>
                </c:pt>
                <c:pt idx="10">
                  <c:v>135</c:v>
                </c:pt>
                <c:pt idx="11">
                  <c:v>76</c:v>
                </c:pt>
                <c:pt idx="12">
                  <c:v>93</c:v>
                </c:pt>
                <c:pt idx="13">
                  <c:v>98</c:v>
                </c:pt>
                <c:pt idx="14">
                  <c:v>38</c:v>
                </c:pt>
                <c:pt idx="15">
                  <c:v>48</c:v>
                </c:pt>
                <c:pt idx="16">
                  <c:v>59</c:v>
                </c:pt>
                <c:pt idx="17">
                  <c:v>79</c:v>
                </c:pt>
                <c:pt idx="18" formatCode="#,##0">
                  <c:v>3309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D3-441D-AA73-33F808301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266557088"/>
        <c:axId val="266536288"/>
      </c:barChart>
      <c:barChart>
        <c:barDir val="bar"/>
        <c:grouping val="clustered"/>
        <c:varyColors val="0"/>
        <c:ser>
          <c:idx val="2"/>
          <c:order val="2"/>
          <c:tx>
            <c:strRef>
              <c:f>'Of. Proyectos'!$D$3</c:f>
              <c:strCache>
                <c:ptCount val="1"/>
                <c:pt idx="0">
                  <c:v>Var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1.0023492066248179E-2"/>
                  <c:y val="-7.320070187148730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D3-441D-AA73-33F8083019E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Proyectos'!$A$4:$A$22</c:f>
              <c:strCache>
                <c:ptCount val="19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 lledupar</c:v>
                </c:pt>
                <c:pt idx="16">
                  <c:v>Tunja</c:v>
                </c:pt>
                <c:pt idx="17">
                  <c:v>Neiva</c:v>
                </c:pt>
                <c:pt idx="18">
                  <c:v>Total</c:v>
                </c:pt>
              </c:strCache>
            </c:strRef>
          </c:cat>
          <c:val>
            <c:numRef>
              <c:f>'Of. Proyectos'!$D$4:$D$22</c:f>
              <c:numCache>
                <c:formatCode>0.00%</c:formatCode>
                <c:ptCount val="19"/>
                <c:pt idx="0">
                  <c:v>4.4943820224719211E-2</c:v>
                </c:pt>
                <c:pt idx="1">
                  <c:v>-1.4209591474245165E-2</c:v>
                </c:pt>
                <c:pt idx="2">
                  <c:v>-5.3846153846153877E-2</c:v>
                </c:pt>
                <c:pt idx="3">
                  <c:v>-8.2802547770700619E-2</c:v>
                </c:pt>
                <c:pt idx="4">
                  <c:v>-7.6923076923076872E-2</c:v>
                </c:pt>
                <c:pt idx="5">
                  <c:v>0.12021857923497259</c:v>
                </c:pt>
                <c:pt idx="6">
                  <c:v>0.12048192771084332</c:v>
                </c:pt>
                <c:pt idx="7">
                  <c:v>0</c:v>
                </c:pt>
                <c:pt idx="8">
                  <c:v>5.2132701421800931E-2</c:v>
                </c:pt>
                <c:pt idx="9">
                  <c:v>-2.9702970297029729E-2</c:v>
                </c:pt>
                <c:pt idx="10">
                  <c:v>0.27358490566037741</c:v>
                </c:pt>
                <c:pt idx="11">
                  <c:v>0.10144927536231885</c:v>
                </c:pt>
                <c:pt idx="12">
                  <c:v>3.3333333333333437E-2</c:v>
                </c:pt>
                <c:pt idx="13">
                  <c:v>0.11363636363636354</c:v>
                </c:pt>
                <c:pt idx="14">
                  <c:v>-5.0000000000000044E-2</c:v>
                </c:pt>
                <c:pt idx="15">
                  <c:v>0.11627906976744184</c:v>
                </c:pt>
                <c:pt idx="16">
                  <c:v>5.3571428571428603E-2</c:v>
                </c:pt>
                <c:pt idx="17">
                  <c:v>0.17910447761194037</c:v>
                </c:pt>
                <c:pt idx="18">
                  <c:v>2.8917910447761264E-2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D3-441D-AA73-33F808301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328000"/>
        <c:axId val="692321760"/>
      </c:barChart>
      <c:valAx>
        <c:axId val="266536288"/>
        <c:scaling>
          <c:orientation val="minMax"/>
          <c:max val="739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800" baseline="0">
                    <a:solidFill>
                      <a:sysClr val="windowText" lastClr="000000"/>
                    </a:solidFill>
                  </a:rPr>
                  <a:t> (miles)</a:t>
                </a:r>
                <a:endParaRPr lang="es-CO" sz="8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19865307854111539"/>
              <c:y val="0.84065195995299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10000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692321760"/>
        <c:scaling>
          <c:orientation val="minMax"/>
          <c:max val="0.99"/>
          <c:min val="-2.5"/>
        </c:scaling>
        <c:delete val="0"/>
        <c:axPos val="t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692328000"/>
        <c:crosses val="max"/>
        <c:crossBetween val="between"/>
        <c:majorUnit val="0.25"/>
      </c:valAx>
      <c:catAx>
        <c:axId val="69232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23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828372713792658"/>
          <c:y val="0.95053306324994269"/>
          <c:w val="0.33154464244601006"/>
          <c:h val="4.9056040164966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00062569303844"/>
          <c:y val="5.0925925925925923E-2"/>
          <c:w val="0.7289716093047327"/>
          <c:h val="0.7477697326053829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'Of. Proyectos'!$B$3</c:f>
              <c:strCache>
                <c:ptCount val="1"/>
                <c:pt idx="0">
                  <c:v>dic-22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7.9309202728541604E-17"/>
                  <c:y val="-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1C-4A98-8D11-C4DB424156EB}"/>
                </c:ext>
              </c:extLst>
            </c:dLbl>
            <c:dLbl>
              <c:idx val="14"/>
              <c:layout>
                <c:manualLayout>
                  <c:x val="0"/>
                  <c:y val="-5.7794734945154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1C-4A98-8D11-C4DB424156EB}"/>
                </c:ext>
              </c:extLst>
            </c:dLbl>
            <c:dLbl>
              <c:idx val="15"/>
              <c:layout>
                <c:manualLayout>
                  <c:x val="0"/>
                  <c:y val="-5.5753716155949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1C-4A98-8D11-C4DB424156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Proyectos'!$A$4:$A$21</c:f>
              <c:strCache>
                <c:ptCount val="18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 lledupar</c:v>
                </c:pt>
                <c:pt idx="16">
                  <c:v>Tunja</c:v>
                </c:pt>
                <c:pt idx="17">
                  <c:v>Neiva</c:v>
                </c:pt>
              </c:strCache>
            </c:strRef>
          </c:cat>
          <c:val>
            <c:numRef>
              <c:f>'Of. Proyectos'!$B$4:$B$21</c:f>
              <c:numCache>
                <c:formatCode>General</c:formatCode>
                <c:ptCount val="18"/>
                <c:pt idx="0">
                  <c:v>532</c:v>
                </c:pt>
                <c:pt idx="1">
                  <c:v>563</c:v>
                </c:pt>
                <c:pt idx="2">
                  <c:v>260</c:v>
                </c:pt>
                <c:pt idx="3">
                  <c:v>157</c:v>
                </c:pt>
                <c:pt idx="4">
                  <c:v>195</c:v>
                </c:pt>
                <c:pt idx="5">
                  <c:v>183</c:v>
                </c:pt>
                <c:pt idx="6">
                  <c:v>83</c:v>
                </c:pt>
                <c:pt idx="7">
                  <c:v>103</c:v>
                </c:pt>
                <c:pt idx="8">
                  <c:v>211</c:v>
                </c:pt>
                <c:pt idx="9">
                  <c:v>101</c:v>
                </c:pt>
                <c:pt idx="10">
                  <c:v>106</c:v>
                </c:pt>
                <c:pt idx="11">
                  <c:v>69</c:v>
                </c:pt>
                <c:pt idx="12">
                  <c:v>90</c:v>
                </c:pt>
                <c:pt idx="13">
                  <c:v>88</c:v>
                </c:pt>
                <c:pt idx="14">
                  <c:v>40</c:v>
                </c:pt>
                <c:pt idx="15">
                  <c:v>43</c:v>
                </c:pt>
                <c:pt idx="16">
                  <c:v>56</c:v>
                </c:pt>
                <c:pt idx="17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1C-4A98-8D11-C4DB424156EB}"/>
            </c:ext>
          </c:extLst>
        </c:ser>
        <c:ser>
          <c:idx val="0"/>
          <c:order val="1"/>
          <c:tx>
            <c:strRef>
              <c:f>'Of. Proyectos'!$C$3</c:f>
              <c:strCache>
                <c:ptCount val="1"/>
                <c:pt idx="0">
                  <c:v>dic-23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1C-4A98-8D11-C4DB424156EB}"/>
                </c:ext>
              </c:extLst>
            </c:dLbl>
            <c:dLbl>
              <c:idx val="1"/>
              <c:layout>
                <c:manualLayout>
                  <c:x val="0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1C-4A98-8D11-C4DB424156EB}"/>
                </c:ext>
              </c:extLst>
            </c:dLbl>
            <c:dLbl>
              <c:idx val="2"/>
              <c:layout>
                <c:manualLayout>
                  <c:x val="-7.9309202728541604E-17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1C-4A98-8D11-C4DB424156EB}"/>
                </c:ext>
              </c:extLst>
            </c:dLbl>
            <c:dLbl>
              <c:idx val="4"/>
              <c:layout>
                <c:manualLayout>
                  <c:x val="0"/>
                  <c:y val="5.77947349451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1C-4A98-8D11-C4DB424156EB}"/>
                </c:ext>
              </c:extLst>
            </c:dLbl>
            <c:dLbl>
              <c:idx val="6"/>
              <c:layout>
                <c:manualLayout>
                  <c:x val="0"/>
                  <c:y val="2.8897367472577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1C-4A98-8D11-C4DB424156EB}"/>
                </c:ext>
              </c:extLst>
            </c:dLbl>
            <c:dLbl>
              <c:idx val="7"/>
              <c:layout>
                <c:manualLayout>
                  <c:x val="0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1C-4A98-8D11-C4DB424156EB}"/>
                </c:ext>
              </c:extLst>
            </c:dLbl>
            <c:dLbl>
              <c:idx val="8"/>
              <c:layout>
                <c:manualLayout>
                  <c:x val="0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1C-4A98-8D11-C4DB424156EB}"/>
                </c:ext>
              </c:extLst>
            </c:dLbl>
            <c:dLbl>
              <c:idx val="9"/>
              <c:layout>
                <c:manualLayout>
                  <c:x val="0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1C-4A98-8D11-C4DB424156EB}"/>
                </c:ext>
              </c:extLst>
            </c:dLbl>
            <c:dLbl>
              <c:idx val="10"/>
              <c:layout>
                <c:manualLayout>
                  <c:x val="-7.9309202728541604E-17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21C-4A98-8D11-C4DB424156EB}"/>
                </c:ext>
              </c:extLst>
            </c:dLbl>
            <c:dLbl>
              <c:idx val="11"/>
              <c:layout>
                <c:manualLayout>
                  <c:x val="0"/>
                  <c:y val="5.779473494515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1C-4A98-8D11-C4DB424156EB}"/>
                </c:ext>
              </c:extLst>
            </c:dLbl>
            <c:dLbl>
              <c:idx val="12"/>
              <c:layout>
                <c:manualLayout>
                  <c:x val="0"/>
                  <c:y val="8.6692102417731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21C-4A98-8D11-C4DB424156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 algn="l">
                  <a:defRPr sz="3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Proyectos'!$A$4:$A$21</c:f>
              <c:strCache>
                <c:ptCount val="18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 lledupar</c:v>
                </c:pt>
                <c:pt idx="16">
                  <c:v>Tunja</c:v>
                </c:pt>
                <c:pt idx="17">
                  <c:v>Neiva</c:v>
                </c:pt>
              </c:strCache>
            </c:strRef>
          </c:cat>
          <c:val>
            <c:numRef>
              <c:f>'Of. Proyectos'!$C$4:$C$21</c:f>
              <c:numCache>
                <c:formatCode>General</c:formatCode>
                <c:ptCount val="18"/>
                <c:pt idx="0">
                  <c:v>548</c:v>
                </c:pt>
                <c:pt idx="1">
                  <c:v>555</c:v>
                </c:pt>
                <c:pt idx="2">
                  <c:v>246</c:v>
                </c:pt>
                <c:pt idx="3">
                  <c:v>144</c:v>
                </c:pt>
                <c:pt idx="4">
                  <c:v>180</c:v>
                </c:pt>
                <c:pt idx="5">
                  <c:v>205</c:v>
                </c:pt>
                <c:pt idx="6">
                  <c:v>93</c:v>
                </c:pt>
                <c:pt idx="7">
                  <c:v>103</c:v>
                </c:pt>
                <c:pt idx="8">
                  <c:v>222</c:v>
                </c:pt>
                <c:pt idx="9">
                  <c:v>98</c:v>
                </c:pt>
                <c:pt idx="10">
                  <c:v>135</c:v>
                </c:pt>
                <c:pt idx="11">
                  <c:v>76</c:v>
                </c:pt>
                <c:pt idx="12">
                  <c:v>93</c:v>
                </c:pt>
                <c:pt idx="13">
                  <c:v>98</c:v>
                </c:pt>
                <c:pt idx="14">
                  <c:v>38</c:v>
                </c:pt>
                <c:pt idx="15">
                  <c:v>48</c:v>
                </c:pt>
                <c:pt idx="16">
                  <c:v>59</c:v>
                </c:pt>
                <c:pt idx="17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21C-4A98-8D11-C4DB42415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0"/>
        <c:axId val="266557088"/>
        <c:axId val="266536288"/>
      </c:barChart>
      <c:barChart>
        <c:barDir val="bar"/>
        <c:grouping val="clustered"/>
        <c:varyColors val="0"/>
        <c:ser>
          <c:idx val="2"/>
          <c:order val="2"/>
          <c:tx>
            <c:strRef>
              <c:f>'Of. Proyectos'!$D$3</c:f>
              <c:strCache>
                <c:ptCount val="1"/>
                <c:pt idx="0">
                  <c:v>Var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Proyectos'!$A$4:$A$21</c:f>
              <c:strCache>
                <c:ptCount val="18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 lledupar</c:v>
                </c:pt>
                <c:pt idx="16">
                  <c:v>Tunja</c:v>
                </c:pt>
                <c:pt idx="17">
                  <c:v>Neiva</c:v>
                </c:pt>
              </c:strCache>
            </c:strRef>
          </c:cat>
          <c:val>
            <c:numRef>
              <c:f>'Of. Proyectos'!$D$4:$D$21</c:f>
              <c:numCache>
                <c:formatCode>0.00%</c:formatCode>
                <c:ptCount val="18"/>
                <c:pt idx="0">
                  <c:v>3.007518796992481E-2</c:v>
                </c:pt>
                <c:pt idx="1">
                  <c:v>-1.4209591474245165E-2</c:v>
                </c:pt>
                <c:pt idx="2">
                  <c:v>-5.3846153846153877E-2</c:v>
                </c:pt>
                <c:pt idx="3">
                  <c:v>-8.2802547770700619E-2</c:v>
                </c:pt>
                <c:pt idx="4">
                  <c:v>-7.6923076923076872E-2</c:v>
                </c:pt>
                <c:pt idx="5">
                  <c:v>0.12021857923497259</c:v>
                </c:pt>
                <c:pt idx="6">
                  <c:v>0.12048192771084332</c:v>
                </c:pt>
                <c:pt idx="7">
                  <c:v>0</c:v>
                </c:pt>
                <c:pt idx="8">
                  <c:v>5.2132701421800931E-2</c:v>
                </c:pt>
                <c:pt idx="9">
                  <c:v>-2.9702970297029729E-2</c:v>
                </c:pt>
                <c:pt idx="10">
                  <c:v>0.27358490566037741</c:v>
                </c:pt>
                <c:pt idx="11">
                  <c:v>0.10144927536231885</c:v>
                </c:pt>
                <c:pt idx="12">
                  <c:v>3.3333333333333437E-2</c:v>
                </c:pt>
                <c:pt idx="13">
                  <c:v>0.11363636363636354</c:v>
                </c:pt>
                <c:pt idx="14">
                  <c:v>-5.0000000000000044E-2</c:v>
                </c:pt>
                <c:pt idx="15">
                  <c:v>0.11627906976744184</c:v>
                </c:pt>
                <c:pt idx="16">
                  <c:v>5.3571428571428603E-2</c:v>
                </c:pt>
                <c:pt idx="17">
                  <c:v>0.17910447761194037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21C-4A98-8D11-C4DB42415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328000"/>
        <c:axId val="692321760"/>
      </c:barChart>
      <c:valAx>
        <c:axId val="266536288"/>
        <c:scaling>
          <c:orientation val="minMax"/>
          <c:max val="12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No. de Proyectos</a:t>
                </a:r>
              </a:p>
            </c:rich>
          </c:tx>
          <c:layout>
            <c:manualLayout>
              <c:xMode val="edge"/>
              <c:yMode val="edge"/>
              <c:x val="0.59022878777320975"/>
              <c:y val="0.87771344903341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400"/>
      </c:valAx>
      <c:catAx>
        <c:axId val="26655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692321760"/>
        <c:scaling>
          <c:orientation val="minMax"/>
          <c:max val="0.1"/>
          <c:min val="-1.5"/>
        </c:scaling>
        <c:delete val="0"/>
        <c:axPos val="t"/>
        <c:numFmt formatCode="0%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692328000"/>
        <c:crosses val="max"/>
        <c:crossBetween val="between"/>
        <c:majorUnit val="0.25"/>
      </c:valAx>
      <c:catAx>
        <c:axId val="69232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23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838222655796339"/>
          <c:y val="0.95053307382418639"/>
          <c:w val="0.33154464244601006"/>
          <c:h val="4.9056040164966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30659957848985"/>
          <c:y val="4.5845731247423659E-2"/>
          <c:w val="0.81289761093646551"/>
          <c:h val="0.7344175294929171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'Of. Unidades'!$B$3</c:f>
              <c:strCache>
                <c:ptCount val="1"/>
                <c:pt idx="0">
                  <c:v>dic-22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Unidades'!$A$4:$A$21</c:f>
              <c:strCache>
                <c:ptCount val="18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 lledupar</c:v>
                </c:pt>
                <c:pt idx="16">
                  <c:v>Tunja</c:v>
                </c:pt>
                <c:pt idx="17">
                  <c:v>Neiva</c:v>
                </c:pt>
              </c:strCache>
            </c:strRef>
          </c:cat>
          <c:val>
            <c:numRef>
              <c:f>'Of. Unidades'!$B$4:$B$21</c:f>
              <c:numCache>
                <c:formatCode>#,##0</c:formatCode>
                <c:ptCount val="18"/>
                <c:pt idx="0">
                  <c:v>30184</c:v>
                </c:pt>
                <c:pt idx="1">
                  <c:v>26381</c:v>
                </c:pt>
                <c:pt idx="2">
                  <c:v>12495</c:v>
                </c:pt>
                <c:pt idx="3">
                  <c:v>6339</c:v>
                </c:pt>
                <c:pt idx="4">
                  <c:v>9158</c:v>
                </c:pt>
                <c:pt idx="5">
                  <c:v>8745</c:v>
                </c:pt>
                <c:pt idx="6">
                  <c:v>4077</c:v>
                </c:pt>
                <c:pt idx="7">
                  <c:v>4140</c:v>
                </c:pt>
                <c:pt idx="8">
                  <c:v>10222</c:v>
                </c:pt>
                <c:pt idx="9">
                  <c:v>2417</c:v>
                </c:pt>
                <c:pt idx="10">
                  <c:v>2844</c:v>
                </c:pt>
                <c:pt idx="11">
                  <c:v>1932</c:v>
                </c:pt>
                <c:pt idx="12">
                  <c:v>5255</c:v>
                </c:pt>
                <c:pt idx="13">
                  <c:v>2413</c:v>
                </c:pt>
                <c:pt idx="14" formatCode="General">
                  <c:v>905</c:v>
                </c:pt>
                <c:pt idx="15">
                  <c:v>1001</c:v>
                </c:pt>
                <c:pt idx="16">
                  <c:v>1637</c:v>
                </c:pt>
                <c:pt idx="17">
                  <c:v>2514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E-49EA-B13C-AA4E5D07ACBC}"/>
            </c:ext>
          </c:extLst>
        </c:ser>
        <c:ser>
          <c:idx val="0"/>
          <c:order val="1"/>
          <c:tx>
            <c:strRef>
              <c:f>'Of. Unidades'!$C$3</c:f>
              <c:strCache>
                <c:ptCount val="1"/>
                <c:pt idx="0">
                  <c:v>dic-23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2.7564603182182491E-2"/>
                  <c:y val="-9.58274803534801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BE-49EA-B13C-AA4E5D07ACB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Unidades'!$A$4:$A$21</c:f>
              <c:strCache>
                <c:ptCount val="18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 lledupar</c:v>
                </c:pt>
                <c:pt idx="16">
                  <c:v>Tunja</c:v>
                </c:pt>
                <c:pt idx="17">
                  <c:v>Neiva</c:v>
                </c:pt>
              </c:strCache>
            </c:strRef>
          </c:cat>
          <c:val>
            <c:numRef>
              <c:f>'Of. Unidades'!$C$4:$C$21</c:f>
              <c:numCache>
                <c:formatCode>#,##0</c:formatCode>
                <c:ptCount val="18"/>
                <c:pt idx="0">
                  <c:v>34491</c:v>
                </c:pt>
                <c:pt idx="1">
                  <c:v>27535</c:v>
                </c:pt>
                <c:pt idx="2">
                  <c:v>11447</c:v>
                </c:pt>
                <c:pt idx="3">
                  <c:v>6043</c:v>
                </c:pt>
                <c:pt idx="4">
                  <c:v>11596</c:v>
                </c:pt>
                <c:pt idx="5">
                  <c:v>12767</c:v>
                </c:pt>
                <c:pt idx="6">
                  <c:v>6224</c:v>
                </c:pt>
                <c:pt idx="7">
                  <c:v>3979</c:v>
                </c:pt>
                <c:pt idx="8">
                  <c:v>16024</c:v>
                </c:pt>
                <c:pt idx="9">
                  <c:v>2827</c:v>
                </c:pt>
                <c:pt idx="10">
                  <c:v>5206</c:v>
                </c:pt>
                <c:pt idx="11">
                  <c:v>2960</c:v>
                </c:pt>
                <c:pt idx="12">
                  <c:v>6972</c:v>
                </c:pt>
                <c:pt idx="13">
                  <c:v>2372</c:v>
                </c:pt>
                <c:pt idx="14" formatCode="General">
                  <c:v>957</c:v>
                </c:pt>
                <c:pt idx="15">
                  <c:v>1555</c:v>
                </c:pt>
                <c:pt idx="16">
                  <c:v>1407</c:v>
                </c:pt>
                <c:pt idx="17">
                  <c:v>4461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E-49EA-B13C-AA4E5D07A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266557088"/>
        <c:axId val="266536288"/>
      </c:barChart>
      <c:barChart>
        <c:barDir val="bar"/>
        <c:grouping val="clustered"/>
        <c:varyColors val="0"/>
        <c:ser>
          <c:idx val="2"/>
          <c:order val="2"/>
          <c:tx>
            <c:strRef>
              <c:f>'Of. Unidades'!$D$3</c:f>
              <c:strCache>
                <c:ptCount val="1"/>
                <c:pt idx="0">
                  <c:v>Var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1.0023492066248179E-2"/>
                  <c:y val="-7.320070187148730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BE-49EA-B13C-AA4E5D07ACB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Unidades'!$A$4:$A$21</c:f>
              <c:strCache>
                <c:ptCount val="18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 lledupar</c:v>
                </c:pt>
                <c:pt idx="16">
                  <c:v>Tunja</c:v>
                </c:pt>
                <c:pt idx="17">
                  <c:v>Neiva</c:v>
                </c:pt>
              </c:strCache>
            </c:strRef>
          </c:cat>
          <c:val>
            <c:numRef>
              <c:f>'Of. Unidades'!$D$4:$D$21</c:f>
              <c:numCache>
                <c:formatCode>0.00%</c:formatCode>
                <c:ptCount val="18"/>
                <c:pt idx="0">
                  <c:v>0.14269149218128807</c:v>
                </c:pt>
                <c:pt idx="1">
                  <c:v>4.3743603350896443E-2</c:v>
                </c:pt>
                <c:pt idx="2">
                  <c:v>-8.3873549419767879E-2</c:v>
                </c:pt>
                <c:pt idx="3">
                  <c:v>-4.6695062312667623E-2</c:v>
                </c:pt>
                <c:pt idx="4">
                  <c:v>0.26621533085826599</c:v>
                </c:pt>
                <c:pt idx="5">
                  <c:v>0.45991995425957688</c:v>
                </c:pt>
                <c:pt idx="6">
                  <c:v>0.52661270542065242</c:v>
                </c:pt>
                <c:pt idx="7">
                  <c:v>-3.8888888888888862E-2</c:v>
                </c:pt>
                <c:pt idx="8">
                  <c:v>0.56759929563686162</c:v>
                </c:pt>
                <c:pt idx="9">
                  <c:v>0.16963177492759618</c:v>
                </c:pt>
                <c:pt idx="10">
                  <c:v>0.83052039381153309</c:v>
                </c:pt>
                <c:pt idx="11">
                  <c:v>0.53209109730848869</c:v>
                </c:pt>
                <c:pt idx="12">
                  <c:v>0.32673644148430059</c:v>
                </c:pt>
                <c:pt idx="13">
                  <c:v>-1.699129714048897E-2</c:v>
                </c:pt>
                <c:pt idx="14">
                  <c:v>5.74585635359115E-2</c:v>
                </c:pt>
                <c:pt idx="15">
                  <c:v>0.55344655344655336</c:v>
                </c:pt>
                <c:pt idx="16">
                  <c:v>-0.1405009163103238</c:v>
                </c:pt>
                <c:pt idx="17">
                  <c:v>0.77446300715990457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BE-49EA-B13C-AA4E5D07A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328000"/>
        <c:axId val="692321760"/>
      </c:barChart>
      <c:valAx>
        <c:axId val="266536288"/>
        <c:scaling>
          <c:orientation val="minMax"/>
          <c:max val="739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800" baseline="0">
                    <a:solidFill>
                      <a:sysClr val="windowText" lastClr="000000"/>
                    </a:solidFill>
                  </a:rPr>
                  <a:t> (miles)</a:t>
                </a:r>
                <a:endParaRPr lang="es-CO" sz="8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19865307854111539"/>
              <c:y val="0.84065195995299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10000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692321760"/>
        <c:scaling>
          <c:orientation val="minMax"/>
          <c:max val="0.99"/>
          <c:min val="-2.5"/>
        </c:scaling>
        <c:delete val="0"/>
        <c:axPos val="t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692328000"/>
        <c:crosses val="max"/>
        <c:crossBetween val="between"/>
        <c:majorUnit val="0.25"/>
      </c:valAx>
      <c:catAx>
        <c:axId val="69232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23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828372713792658"/>
          <c:y val="0.95053306324994269"/>
          <c:w val="0.33154464244601006"/>
          <c:h val="4.9056040164966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1743922391"/>
          <c:y val="5.0925925925925923E-2"/>
          <c:w val="0.78953123551533466"/>
          <c:h val="0.7477697326053829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'Of. Metros'!$C$3</c:f>
              <c:strCache>
                <c:ptCount val="1"/>
                <c:pt idx="0">
                  <c:v>dic-23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Metros'!$A$4:$A$22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V Ar.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 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'Of. Metros'!$C$4:$C$22</c:f>
              <c:numCache>
                <c:formatCode>#,##0</c:formatCode>
                <c:ptCount val="19"/>
                <c:pt idx="0">
                  <c:v>1644515</c:v>
                </c:pt>
                <c:pt idx="1">
                  <c:v>813297</c:v>
                </c:pt>
                <c:pt idx="2">
                  <c:v>1590936</c:v>
                </c:pt>
                <c:pt idx="3">
                  <c:v>664339</c:v>
                </c:pt>
                <c:pt idx="4">
                  <c:v>359152</c:v>
                </c:pt>
                <c:pt idx="5">
                  <c:v>699441</c:v>
                </c:pt>
                <c:pt idx="6">
                  <c:v>632314</c:v>
                </c:pt>
                <c:pt idx="7">
                  <c:v>361217</c:v>
                </c:pt>
                <c:pt idx="8">
                  <c:v>245012</c:v>
                </c:pt>
                <c:pt idx="9">
                  <c:v>537709</c:v>
                </c:pt>
                <c:pt idx="10">
                  <c:v>186667</c:v>
                </c:pt>
                <c:pt idx="11">
                  <c:v>396901</c:v>
                </c:pt>
                <c:pt idx="12" formatCode="General">
                  <c:v>178145</c:v>
                </c:pt>
                <c:pt idx="13">
                  <c:v>405013</c:v>
                </c:pt>
                <c:pt idx="14" formatCode="General">
                  <c:v>127926</c:v>
                </c:pt>
                <c:pt idx="15" formatCode="General">
                  <c:v>57219</c:v>
                </c:pt>
                <c:pt idx="16" formatCode="General">
                  <c:v>95207</c:v>
                </c:pt>
                <c:pt idx="17" formatCode="General">
                  <c:v>89863</c:v>
                </c:pt>
                <c:pt idx="18">
                  <c:v>306004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C8-49A4-ADA8-9A29D6CDE0A2}"/>
            </c:ext>
          </c:extLst>
        </c:ser>
        <c:ser>
          <c:idx val="0"/>
          <c:order val="1"/>
          <c:tx>
            <c:strRef>
              <c:f>'Of. Metros'!$B$3</c:f>
              <c:strCache>
                <c:ptCount val="1"/>
                <c:pt idx="0">
                  <c:v>dic-22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5.9594671767096092E-3"/>
                  <c:y val="8.95787681861356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C8-49A4-ADA8-9A29D6CDE0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Metros'!$A$4:$A$22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V Ar.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 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'Of. Metros'!$B$4:$B$22</c:f>
              <c:numCache>
                <c:formatCode>#,##0</c:formatCode>
                <c:ptCount val="19"/>
                <c:pt idx="0">
                  <c:v>1515170</c:v>
                </c:pt>
                <c:pt idx="1">
                  <c:v>721724</c:v>
                </c:pt>
                <c:pt idx="2">
                  <c:v>1530709</c:v>
                </c:pt>
                <c:pt idx="3">
                  <c:v>733494</c:v>
                </c:pt>
                <c:pt idx="4">
                  <c:v>394078</c:v>
                </c:pt>
                <c:pt idx="5">
                  <c:v>585118</c:v>
                </c:pt>
                <c:pt idx="6">
                  <c:v>485125</c:v>
                </c:pt>
                <c:pt idx="7">
                  <c:v>260479</c:v>
                </c:pt>
                <c:pt idx="8">
                  <c:v>248076</c:v>
                </c:pt>
                <c:pt idx="9">
                  <c:v>508858</c:v>
                </c:pt>
                <c:pt idx="10">
                  <c:v>166641</c:v>
                </c:pt>
                <c:pt idx="11">
                  <c:v>223232</c:v>
                </c:pt>
                <c:pt idx="12">
                  <c:v>128678</c:v>
                </c:pt>
                <c:pt idx="13">
                  <c:v>330932</c:v>
                </c:pt>
                <c:pt idx="14">
                  <c:v>148678</c:v>
                </c:pt>
                <c:pt idx="15" formatCode="General">
                  <c:v>56318</c:v>
                </c:pt>
                <c:pt idx="16">
                  <c:v>75058</c:v>
                </c:pt>
                <c:pt idx="17">
                  <c:v>109271</c:v>
                </c:pt>
                <c:pt idx="18">
                  <c:v>168394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C8-49A4-ADA8-9A29D6CDE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50"/>
        <c:axId val="266557088"/>
        <c:axId val="266536288"/>
      </c:barChart>
      <c:barChart>
        <c:barDir val="bar"/>
        <c:grouping val="clustered"/>
        <c:varyColors val="0"/>
        <c:ser>
          <c:idx val="2"/>
          <c:order val="2"/>
          <c:tx>
            <c:strRef>
              <c:f>'Of. Metros'!$D$3</c:f>
              <c:strCache>
                <c:ptCount val="1"/>
                <c:pt idx="0">
                  <c:v>Var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3.8267542680420663E-3"/>
                  <c:y val="3.6975646770914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C8-49A4-ADA8-9A29D6CDE0A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Metros'!$A$4:$A$22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V Ar.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 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'Of. Metros'!$D$4:$D$22</c:f>
              <c:numCache>
                <c:formatCode>0.00%</c:formatCode>
                <c:ptCount val="19"/>
                <c:pt idx="0">
                  <c:v>8.5000000000000006E-2</c:v>
                </c:pt>
                <c:pt idx="1">
                  <c:v>0.127</c:v>
                </c:pt>
                <c:pt idx="2">
                  <c:v>3.9E-2</c:v>
                </c:pt>
                <c:pt idx="3">
                  <c:v>-9.4E-2</c:v>
                </c:pt>
                <c:pt idx="4">
                  <c:v>-8.8999999999999996E-2</c:v>
                </c:pt>
                <c:pt idx="5">
                  <c:v>0.19500000000000001</c:v>
                </c:pt>
                <c:pt idx="6">
                  <c:v>0.30299999999999999</c:v>
                </c:pt>
                <c:pt idx="7">
                  <c:v>0.38700000000000001</c:v>
                </c:pt>
                <c:pt idx="8">
                  <c:v>-1.2E-2</c:v>
                </c:pt>
                <c:pt idx="9">
                  <c:v>5.7000000000000002E-2</c:v>
                </c:pt>
                <c:pt idx="10">
                  <c:v>0.12</c:v>
                </c:pt>
                <c:pt idx="11">
                  <c:v>0.77800000000000002</c:v>
                </c:pt>
                <c:pt idx="12">
                  <c:v>0.38400000000000001</c:v>
                </c:pt>
                <c:pt idx="13">
                  <c:v>0.224</c:v>
                </c:pt>
                <c:pt idx="14">
                  <c:v>-0.14000000000000001</c:v>
                </c:pt>
                <c:pt idx="15">
                  <c:v>1.6E-2</c:v>
                </c:pt>
                <c:pt idx="16">
                  <c:v>0.26800000000000002</c:v>
                </c:pt>
                <c:pt idx="17">
                  <c:v>-0.17799999999999999</c:v>
                </c:pt>
                <c:pt idx="18">
                  <c:v>0.81699999999999995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C8-49A4-ADA8-9A29D6CDE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328000"/>
        <c:axId val="692321760"/>
      </c:barChart>
      <c:valAx>
        <c:axId val="266536288"/>
        <c:scaling>
          <c:orientation val="minMax"/>
          <c:max val="3990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>
                    <a:solidFill>
                      <a:sysClr val="windowText" lastClr="000000"/>
                    </a:solidFill>
                  </a:rPr>
                  <a:t>Millones de Metros</a:t>
                </a:r>
                <a:r>
                  <a:rPr lang="es-CO" sz="900" baseline="0">
                    <a:solidFill>
                      <a:sysClr val="windowText" lastClr="000000"/>
                    </a:solidFill>
                  </a:rPr>
                  <a:t> (m2)</a:t>
                </a:r>
                <a:endParaRPr lang="es-CO" sz="9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54259201258811163"/>
              <c:y val="0.885649954490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1000000"/>
        <c:dispUnits>
          <c:builtInUnit val="millions"/>
        </c:dispUnits>
      </c:valAx>
      <c:catAx>
        <c:axId val="26655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692321760"/>
        <c:scaling>
          <c:orientation val="minMax"/>
          <c:max val="0.95000000000000007"/>
          <c:min val="-2.5"/>
        </c:scaling>
        <c:delete val="0"/>
        <c:axPos val="t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692328000"/>
        <c:crosses val="max"/>
        <c:crossBetween val="between"/>
        <c:majorUnit val="0.25"/>
      </c:valAx>
      <c:catAx>
        <c:axId val="69232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23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54122972272213"/>
          <c:y val="0.95053307382418639"/>
          <c:w val="0.4208636416064096"/>
          <c:h val="4.9056040164966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Prom. 12 meses</c:v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1F-4083-8C36-596E1ECF25C5}"/>
                </c:ext>
              </c:extLst>
            </c:dLbl>
            <c:dLbl>
              <c:idx val="60"/>
              <c:layout>
                <c:manualLayout>
                  <c:x val="0"/>
                  <c:y val="6.0366359082211961E-2"/>
                </c:manualLayout>
              </c:layout>
              <c:tx>
                <c:rich>
                  <a:bodyPr/>
                  <a:lstStyle/>
                  <a:p>
                    <a:fld id="{A11FB372-0743-429F-9975-0900E1416FCB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1F-4083-8C36-596E1ECF25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PowerPoint]EOCNacional vivienda'!$B$214:$B$274</c:f>
              <c:numCache>
                <c:formatCode>mmm\-yy</c:formatCode>
                <c:ptCount val="61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  <c:pt idx="49">
                  <c:v>44562</c:v>
                </c:pt>
                <c:pt idx="50">
                  <c:v>44958</c:v>
                </c:pt>
                <c:pt idx="51">
                  <c:v>44986</c:v>
                </c:pt>
                <c:pt idx="52">
                  <c:v>45017</c:v>
                </c:pt>
                <c:pt idx="53">
                  <c:v>45047</c:v>
                </c:pt>
                <c:pt idx="54">
                  <c:v>45078</c:v>
                </c:pt>
                <c:pt idx="55">
                  <c:v>45108</c:v>
                </c:pt>
                <c:pt idx="56">
                  <c:v>45139</c:v>
                </c:pt>
                <c:pt idx="57">
                  <c:v>45170</c:v>
                </c:pt>
                <c:pt idx="58">
                  <c:v>45200</c:v>
                </c:pt>
                <c:pt idx="59">
                  <c:v>45231</c:v>
                </c:pt>
                <c:pt idx="60">
                  <c:v>45261</c:v>
                </c:pt>
              </c:numCache>
            </c:numRef>
          </c:cat>
          <c:val>
            <c:numRef>
              <c:f>'[Gráfico en Microsoft PowerPoint]EOCNacional vivienda'!$C$214:$C$274</c:f>
              <c:numCache>
                <c:formatCode>General</c:formatCode>
                <c:ptCount val="61"/>
                <c:pt idx="0">
                  <c:v>-5.0999999999999996</c:v>
                </c:pt>
                <c:pt idx="1">
                  <c:v>-1.9</c:v>
                </c:pt>
                <c:pt idx="2" formatCode="0.0">
                  <c:v>3</c:v>
                </c:pt>
                <c:pt idx="3">
                  <c:v>1.2</c:v>
                </c:pt>
                <c:pt idx="4">
                  <c:v>-9.6</c:v>
                </c:pt>
                <c:pt idx="5">
                  <c:v>-5</c:v>
                </c:pt>
                <c:pt idx="6">
                  <c:v>-0.1</c:v>
                </c:pt>
                <c:pt idx="7">
                  <c:v>5.0999999999999996</c:v>
                </c:pt>
                <c:pt idx="8">
                  <c:v>2.8</c:v>
                </c:pt>
                <c:pt idx="9">
                  <c:v>3.8</c:v>
                </c:pt>
                <c:pt idx="10">
                  <c:v>1.5</c:v>
                </c:pt>
                <c:pt idx="11">
                  <c:v>-6.7</c:v>
                </c:pt>
                <c:pt idx="12">
                  <c:v>-9.1999999999999993</c:v>
                </c:pt>
                <c:pt idx="13">
                  <c:v>1.8</c:v>
                </c:pt>
                <c:pt idx="14">
                  <c:v>0.4</c:v>
                </c:pt>
                <c:pt idx="15">
                  <c:v>-35.1</c:v>
                </c:pt>
                <c:pt idx="16">
                  <c:v>-62.3</c:v>
                </c:pt>
                <c:pt idx="17">
                  <c:v>-42.7</c:v>
                </c:pt>
                <c:pt idx="18">
                  <c:v>-34.1</c:v>
                </c:pt>
                <c:pt idx="19">
                  <c:v>-31.8</c:v>
                </c:pt>
                <c:pt idx="20">
                  <c:v>-21</c:v>
                </c:pt>
                <c:pt idx="21">
                  <c:v>-17.2</c:v>
                </c:pt>
                <c:pt idx="22">
                  <c:v>-8.1999999999999993</c:v>
                </c:pt>
                <c:pt idx="23">
                  <c:v>-9.3000000000000007</c:v>
                </c:pt>
                <c:pt idx="24">
                  <c:v>-6.7</c:v>
                </c:pt>
                <c:pt idx="25">
                  <c:v>-14.6</c:v>
                </c:pt>
                <c:pt idx="26">
                  <c:v>-12.9</c:v>
                </c:pt>
                <c:pt idx="27">
                  <c:v>-7.1</c:v>
                </c:pt>
                <c:pt idx="28">
                  <c:v>-15.8</c:v>
                </c:pt>
                <c:pt idx="29">
                  <c:v>-38.4</c:v>
                </c:pt>
                <c:pt idx="30">
                  <c:v>-23.9</c:v>
                </c:pt>
                <c:pt idx="31">
                  <c:v>-2.9</c:v>
                </c:pt>
                <c:pt idx="32">
                  <c:v>-5.0999999999999996</c:v>
                </c:pt>
                <c:pt idx="33">
                  <c:v>-0.5</c:v>
                </c:pt>
                <c:pt idx="34">
                  <c:v>-3.8</c:v>
                </c:pt>
                <c:pt idx="35">
                  <c:v>-13</c:v>
                </c:pt>
                <c:pt idx="36">
                  <c:v>-13.4</c:v>
                </c:pt>
                <c:pt idx="37" formatCode="0.0">
                  <c:v>-9</c:v>
                </c:pt>
                <c:pt idx="38" formatCode="0.0">
                  <c:v>-15</c:v>
                </c:pt>
                <c:pt idx="39">
                  <c:v>-16.2</c:v>
                </c:pt>
                <c:pt idx="40">
                  <c:v>-22.6</c:v>
                </c:pt>
                <c:pt idx="41" formatCode="0.0">
                  <c:v>-33</c:v>
                </c:pt>
                <c:pt idx="42" formatCode="0.0">
                  <c:v>-18.2</c:v>
                </c:pt>
                <c:pt idx="43" formatCode="0.0">
                  <c:v>-35.299999999999997</c:v>
                </c:pt>
                <c:pt idx="44" formatCode="0.0">
                  <c:v>-29.1</c:v>
                </c:pt>
                <c:pt idx="45" formatCode="0.0">
                  <c:v>-31.1</c:v>
                </c:pt>
                <c:pt idx="46" formatCode="0.0">
                  <c:v>-36.6</c:v>
                </c:pt>
                <c:pt idx="47" formatCode="0.0">
                  <c:v>-42.7</c:v>
                </c:pt>
                <c:pt idx="48">
                  <c:v>-48.1</c:v>
                </c:pt>
                <c:pt idx="49">
                  <c:v>-51</c:v>
                </c:pt>
                <c:pt idx="50" formatCode="0.0">
                  <c:v>-48.3</c:v>
                </c:pt>
                <c:pt idx="51" formatCode="0.0">
                  <c:v>-44.8</c:v>
                </c:pt>
                <c:pt idx="52" formatCode="0.0">
                  <c:v>-50.1</c:v>
                </c:pt>
                <c:pt idx="53" formatCode="0.0">
                  <c:v>-44.9</c:v>
                </c:pt>
                <c:pt idx="54">
                  <c:v>-43.5</c:v>
                </c:pt>
                <c:pt idx="55">
                  <c:v>-39.700000000000003</c:v>
                </c:pt>
                <c:pt idx="56">
                  <c:v>-45.2</c:v>
                </c:pt>
                <c:pt idx="57">
                  <c:v>-55.4</c:v>
                </c:pt>
                <c:pt idx="58">
                  <c:v>-45.8</c:v>
                </c:pt>
                <c:pt idx="59">
                  <c:v>-38.5</c:v>
                </c:pt>
                <c:pt idx="60">
                  <c:v>-47.8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1F-4083-8C36-596E1ECF25C5}"/>
            </c:ext>
          </c:extLst>
        </c:ser>
        <c:ser>
          <c:idx val="1"/>
          <c:order val="1"/>
          <c:tx>
            <c:v>Balance Encuesta</c:v>
          </c:tx>
          <c:spPr>
            <a:ln w="412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60"/>
              <c:layout>
                <c:manualLayout>
                  <c:x val="-3.6105741053386632E-2"/>
                  <c:y val="-0.13165592560835071"/>
                </c:manualLayout>
              </c:layout>
              <c:tx>
                <c:rich>
                  <a:bodyPr/>
                  <a:lstStyle/>
                  <a:p>
                    <a:fld id="{A6F90B7E-8E8A-4B8E-B4D1-579F5A3F8092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1F-4083-8C36-596E1ECF25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PowerPoint]EOCNacional vivienda'!$B$214:$B$274</c:f>
              <c:numCache>
                <c:formatCode>mmm\-yy</c:formatCode>
                <c:ptCount val="61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  <c:pt idx="49">
                  <c:v>44562</c:v>
                </c:pt>
                <c:pt idx="50">
                  <c:v>44958</c:v>
                </c:pt>
                <c:pt idx="51">
                  <c:v>44986</c:v>
                </c:pt>
                <c:pt idx="52">
                  <c:v>45017</c:v>
                </c:pt>
                <c:pt idx="53">
                  <c:v>45047</c:v>
                </c:pt>
                <c:pt idx="54">
                  <c:v>45078</c:v>
                </c:pt>
                <c:pt idx="55">
                  <c:v>45108</c:v>
                </c:pt>
                <c:pt idx="56">
                  <c:v>45139</c:v>
                </c:pt>
                <c:pt idx="57">
                  <c:v>45170</c:v>
                </c:pt>
                <c:pt idx="58">
                  <c:v>45200</c:v>
                </c:pt>
                <c:pt idx="59">
                  <c:v>45231</c:v>
                </c:pt>
                <c:pt idx="60">
                  <c:v>45261</c:v>
                </c:pt>
              </c:numCache>
            </c:numRef>
          </c:cat>
          <c:val>
            <c:numRef>
              <c:f>'[Gráfico en Microsoft PowerPoint]EOCNacional vivienda'!$D$214:$D$274</c:f>
              <c:numCache>
                <c:formatCode>0.0</c:formatCode>
                <c:ptCount val="61"/>
                <c:pt idx="0">
                  <c:v>3.2666666666666671</c:v>
                </c:pt>
                <c:pt idx="1">
                  <c:v>3</c:v>
                </c:pt>
                <c:pt idx="2">
                  <c:v>2.2500000000000004</c:v>
                </c:pt>
                <c:pt idx="3">
                  <c:v>2.15</c:v>
                </c:pt>
                <c:pt idx="4">
                  <c:v>1.1249999999999998</c:v>
                </c:pt>
                <c:pt idx="5">
                  <c:v>0.76666666666666672</c:v>
                </c:pt>
                <c:pt idx="6">
                  <c:v>-0.39166666666666677</c:v>
                </c:pt>
                <c:pt idx="7">
                  <c:v>-0.66666666666666663</c:v>
                </c:pt>
                <c:pt idx="8">
                  <c:v>-0.66666666666666663</c:v>
                </c:pt>
                <c:pt idx="9">
                  <c:v>-0.9750000000000002</c:v>
                </c:pt>
                <c:pt idx="10">
                  <c:v>-1.0583333333333336</c:v>
                </c:pt>
                <c:pt idx="11">
                  <c:v>-0.91666666666666685</c:v>
                </c:pt>
                <c:pt idx="12">
                  <c:v>-1.2583333333333335</c:v>
                </c:pt>
                <c:pt idx="13">
                  <c:v>-0.94999999999999984</c:v>
                </c:pt>
                <c:pt idx="14">
                  <c:v>-1.1666666666666665</c:v>
                </c:pt>
                <c:pt idx="15">
                  <c:v>-4.1916666666666664</c:v>
                </c:pt>
                <c:pt idx="16">
                  <c:v>-8.5833333333333339</c:v>
                </c:pt>
                <c:pt idx="17">
                  <c:v>-11.725</c:v>
                </c:pt>
                <c:pt idx="18">
                  <c:v>-14.558333333333335</c:v>
                </c:pt>
                <c:pt idx="19">
                  <c:v>-17.633333333333333</c:v>
                </c:pt>
                <c:pt idx="20">
                  <c:v>-19.616666666666667</c:v>
                </c:pt>
                <c:pt idx="21">
                  <c:v>-21.366666666666671</c:v>
                </c:pt>
                <c:pt idx="22">
                  <c:v>-22.175000000000001</c:v>
                </c:pt>
                <c:pt idx="23">
                  <c:v>-22.391666666666669</c:v>
                </c:pt>
                <c:pt idx="24">
                  <c:v>-22.183333333333326</c:v>
                </c:pt>
                <c:pt idx="25">
                  <c:v>-23.549999999999997</c:v>
                </c:pt>
                <c:pt idx="26">
                  <c:v>-24.658333333333331</c:v>
                </c:pt>
                <c:pt idx="27">
                  <c:v>-22.324999999999999</c:v>
                </c:pt>
                <c:pt idx="28">
                  <c:v>-18.45</c:v>
                </c:pt>
                <c:pt idx="29">
                  <c:v>-18.091666666666669</c:v>
                </c:pt>
                <c:pt idx="30">
                  <c:v>-17.241666666666671</c:v>
                </c:pt>
                <c:pt idx="31">
                  <c:v>-14.833333333333334</c:v>
                </c:pt>
                <c:pt idx="32">
                  <c:v>-13.508333333333333</c:v>
                </c:pt>
                <c:pt idx="33">
                  <c:v>-12.116666666666667</c:v>
                </c:pt>
                <c:pt idx="34">
                  <c:v>-11.750000000000002</c:v>
                </c:pt>
                <c:pt idx="35">
                  <c:v>-12.058333333333335</c:v>
                </c:pt>
                <c:pt idx="36">
                  <c:v>-12.616666666666667</c:v>
                </c:pt>
                <c:pt idx="37">
                  <c:v>-12.149999999999999</c:v>
                </c:pt>
                <c:pt idx="38">
                  <c:v>-12.324999999999998</c:v>
                </c:pt>
                <c:pt idx="39">
                  <c:v>-13.083333333333334</c:v>
                </c:pt>
                <c:pt idx="40">
                  <c:v>-13.649999999999999</c:v>
                </c:pt>
                <c:pt idx="41">
                  <c:v>-13.200000000000001</c:v>
                </c:pt>
                <c:pt idx="42">
                  <c:v>-12.725</c:v>
                </c:pt>
                <c:pt idx="43">
                  <c:v>-15.424999999999997</c:v>
                </c:pt>
                <c:pt idx="44">
                  <c:v>-17.425000000000001</c:v>
                </c:pt>
                <c:pt idx="45">
                  <c:v>-19.974999999999998</c:v>
                </c:pt>
                <c:pt idx="46">
                  <c:v>-22.708333333333332</c:v>
                </c:pt>
                <c:pt idx="47">
                  <c:v>-25.183333333333334</c:v>
                </c:pt>
                <c:pt idx="48">
                  <c:v>-28.075000000000003</c:v>
                </c:pt>
                <c:pt idx="49">
                  <c:v>-31.575000000000003</c:v>
                </c:pt>
                <c:pt idx="50">
                  <c:v>-34.35</c:v>
                </c:pt>
                <c:pt idx="51">
                  <c:v>-36.733333333333334</c:v>
                </c:pt>
                <c:pt idx="52">
                  <c:v>-39.025000000000006</c:v>
                </c:pt>
                <c:pt idx="53">
                  <c:v>-40.016666666666673</c:v>
                </c:pt>
                <c:pt idx="54">
                  <c:v>-42.125</c:v>
                </c:pt>
                <c:pt idx="55">
                  <c:v>-42.491666666666667</c:v>
                </c:pt>
                <c:pt idx="56">
                  <c:v>-43.833333333333336</c:v>
                </c:pt>
                <c:pt idx="57">
                  <c:v>-45.858333333333327</c:v>
                </c:pt>
                <c:pt idx="58">
                  <c:v>-46.625</c:v>
                </c:pt>
                <c:pt idx="59">
                  <c:v>-46.274999999999999</c:v>
                </c:pt>
                <c:pt idx="60">
                  <c:v>-46.25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1F-4083-8C36-596E1ECF2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31328"/>
        <c:axId val="180233776"/>
      </c:lineChart>
      <c:dateAx>
        <c:axId val="344313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0233776"/>
        <c:crosses val="autoZero"/>
        <c:auto val="1"/>
        <c:lblOffset val="100"/>
        <c:baseTimeUnit val="days"/>
      </c:dateAx>
      <c:valAx>
        <c:axId val="18023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43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56122182702747E-2"/>
          <c:y val="2.4679489048013002E-2"/>
          <c:w val="0.93895760506883319"/>
          <c:h val="0.815945069852493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'Estado INV'!$E$3</c:f>
              <c:strCache>
                <c:ptCount val="1"/>
                <c:pt idx="0">
                  <c:v>En Planos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'Estado INV'!$C$4:$D$37</c:f>
              <c:multiLvlStrCache>
                <c:ptCount val="34"/>
                <c:lvl>
                  <c:pt idx="0">
                    <c:v>dic-22</c:v>
                  </c:pt>
                  <c:pt idx="1">
                    <c:v>dic-23</c:v>
                  </c:pt>
                  <c:pt idx="2">
                    <c:v>dic-22</c:v>
                  </c:pt>
                  <c:pt idx="3">
                    <c:v>dic-23</c:v>
                  </c:pt>
                  <c:pt idx="4">
                    <c:v>dic-22</c:v>
                  </c:pt>
                  <c:pt idx="5">
                    <c:v>dic-23</c:v>
                  </c:pt>
                  <c:pt idx="6">
                    <c:v>dic-22</c:v>
                  </c:pt>
                  <c:pt idx="7">
                    <c:v>dic-23</c:v>
                  </c:pt>
                  <c:pt idx="8">
                    <c:v>dic-22</c:v>
                  </c:pt>
                  <c:pt idx="9">
                    <c:v>dic-23</c:v>
                  </c:pt>
                  <c:pt idx="10">
                    <c:v>dic-22</c:v>
                  </c:pt>
                  <c:pt idx="11">
                    <c:v>dic-23</c:v>
                  </c:pt>
                  <c:pt idx="12">
                    <c:v>dic-22</c:v>
                  </c:pt>
                  <c:pt idx="13">
                    <c:v>dic-23</c:v>
                  </c:pt>
                  <c:pt idx="14">
                    <c:v>dic-22</c:v>
                  </c:pt>
                  <c:pt idx="15">
                    <c:v>dic-23</c:v>
                  </c:pt>
                  <c:pt idx="16">
                    <c:v>dic-22</c:v>
                  </c:pt>
                  <c:pt idx="17">
                    <c:v>dic-23</c:v>
                  </c:pt>
                  <c:pt idx="18">
                    <c:v>dic-22</c:v>
                  </c:pt>
                  <c:pt idx="19">
                    <c:v>dic-23</c:v>
                  </c:pt>
                  <c:pt idx="20">
                    <c:v>dic-22</c:v>
                  </c:pt>
                  <c:pt idx="21">
                    <c:v>dic-23</c:v>
                  </c:pt>
                  <c:pt idx="22">
                    <c:v>dic-22</c:v>
                  </c:pt>
                  <c:pt idx="23">
                    <c:v>dic-23</c:v>
                  </c:pt>
                  <c:pt idx="24">
                    <c:v>dic-22</c:v>
                  </c:pt>
                  <c:pt idx="25">
                    <c:v>dic-23</c:v>
                  </c:pt>
                  <c:pt idx="26">
                    <c:v>dic-22</c:v>
                  </c:pt>
                  <c:pt idx="27">
                    <c:v>dic-23</c:v>
                  </c:pt>
                  <c:pt idx="28">
                    <c:v>dic-22</c:v>
                  </c:pt>
                  <c:pt idx="29">
                    <c:v>dic-23</c:v>
                  </c:pt>
                  <c:pt idx="30">
                    <c:v>dic-22</c:v>
                  </c:pt>
                  <c:pt idx="31">
                    <c:v>dic-23</c:v>
                  </c:pt>
                  <c:pt idx="32">
                    <c:v>dic-22</c:v>
                  </c:pt>
                  <c:pt idx="33">
                    <c:v>dic-23</c:v>
                  </c:pt>
                </c:lvl>
                <c:lvl>
                  <c:pt idx="0">
                    <c:v>Cali</c:v>
                  </c:pt>
                  <c:pt idx="2">
                    <c:v>Ibagué</c:v>
                  </c:pt>
                  <c:pt idx="4">
                    <c:v>Valledupar</c:v>
                  </c:pt>
                  <c:pt idx="6">
                    <c:v>Santa Marta</c:v>
                  </c:pt>
                  <c:pt idx="8">
                    <c:v>Monteria</c:v>
                  </c:pt>
                  <c:pt idx="10">
                    <c:v>Barranquilla</c:v>
                  </c:pt>
                  <c:pt idx="12">
                    <c:v>Bogotá y Mun. </c:v>
                  </c:pt>
                  <c:pt idx="14">
                    <c:v>Medellin</c:v>
                  </c:pt>
                  <c:pt idx="16">
                    <c:v>Manizales</c:v>
                  </c:pt>
                  <c:pt idx="18">
                    <c:v>Villavicencio</c:v>
                  </c:pt>
                  <c:pt idx="20">
                    <c:v>Girardot y Alr.</c:v>
                  </c:pt>
                  <c:pt idx="22">
                    <c:v>Cúcuta</c:v>
                  </c:pt>
                  <c:pt idx="24">
                    <c:v>Cartagena</c:v>
                  </c:pt>
                  <c:pt idx="26">
                    <c:v>Armenia</c:v>
                  </c:pt>
                  <c:pt idx="28">
                    <c:v>Pereira</c:v>
                  </c:pt>
                  <c:pt idx="30">
                    <c:v>Tunja</c:v>
                  </c:pt>
                  <c:pt idx="32">
                    <c:v>Bucaramanga</c:v>
                  </c:pt>
                </c:lvl>
              </c:multiLvlStrCache>
            </c:multiLvlStrRef>
          </c:cat>
          <c:val>
            <c:numRef>
              <c:f>'Estado INV'!$E$4:$E$37</c:f>
              <c:numCache>
                <c:formatCode>0%</c:formatCode>
                <c:ptCount val="34"/>
                <c:pt idx="0">
                  <c:v>0.9</c:v>
                </c:pt>
                <c:pt idx="1">
                  <c:v>0.87</c:v>
                </c:pt>
                <c:pt idx="2">
                  <c:v>0.85</c:v>
                </c:pt>
                <c:pt idx="3">
                  <c:v>0.77</c:v>
                </c:pt>
                <c:pt idx="4">
                  <c:v>0.88</c:v>
                </c:pt>
                <c:pt idx="5">
                  <c:v>0.82</c:v>
                </c:pt>
                <c:pt idx="6">
                  <c:v>0.9</c:v>
                </c:pt>
                <c:pt idx="7">
                  <c:v>0.9</c:v>
                </c:pt>
                <c:pt idx="8">
                  <c:v>0.73</c:v>
                </c:pt>
                <c:pt idx="9">
                  <c:v>0.78</c:v>
                </c:pt>
                <c:pt idx="10">
                  <c:v>0.8</c:v>
                </c:pt>
                <c:pt idx="11">
                  <c:v>0.65</c:v>
                </c:pt>
                <c:pt idx="12">
                  <c:v>0.81</c:v>
                </c:pt>
                <c:pt idx="13">
                  <c:v>0.73</c:v>
                </c:pt>
                <c:pt idx="14">
                  <c:v>0.85</c:v>
                </c:pt>
                <c:pt idx="15">
                  <c:v>0.82</c:v>
                </c:pt>
                <c:pt idx="16">
                  <c:v>0.62</c:v>
                </c:pt>
                <c:pt idx="17">
                  <c:v>0.59</c:v>
                </c:pt>
                <c:pt idx="18">
                  <c:v>0.82</c:v>
                </c:pt>
                <c:pt idx="19">
                  <c:v>0.69</c:v>
                </c:pt>
                <c:pt idx="20">
                  <c:v>0.8</c:v>
                </c:pt>
                <c:pt idx="21">
                  <c:v>0.75</c:v>
                </c:pt>
                <c:pt idx="22">
                  <c:v>0.76</c:v>
                </c:pt>
                <c:pt idx="23">
                  <c:v>0.7</c:v>
                </c:pt>
                <c:pt idx="24">
                  <c:v>0.77</c:v>
                </c:pt>
                <c:pt idx="25">
                  <c:v>0.77</c:v>
                </c:pt>
                <c:pt idx="26">
                  <c:v>0.7</c:v>
                </c:pt>
                <c:pt idx="27">
                  <c:v>0.72</c:v>
                </c:pt>
                <c:pt idx="28">
                  <c:v>0.75</c:v>
                </c:pt>
                <c:pt idx="29">
                  <c:v>0.77</c:v>
                </c:pt>
                <c:pt idx="30">
                  <c:v>0.72</c:v>
                </c:pt>
                <c:pt idx="31">
                  <c:v>0.62</c:v>
                </c:pt>
                <c:pt idx="32">
                  <c:v>0.66</c:v>
                </c:pt>
                <c:pt idx="3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1-4817-BBB3-F89777B00848}"/>
            </c:ext>
          </c:extLst>
        </c:ser>
        <c:ser>
          <c:idx val="1"/>
          <c:order val="1"/>
          <c:tx>
            <c:strRef>
              <c:f>'Estado INV'!$F$3</c:f>
              <c:strCache>
                <c:ptCount val="1"/>
                <c:pt idx="0">
                  <c:v>En Construcción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'Estado INV'!$C$4:$D$37</c:f>
              <c:multiLvlStrCache>
                <c:ptCount val="34"/>
                <c:lvl>
                  <c:pt idx="0">
                    <c:v>dic-22</c:v>
                  </c:pt>
                  <c:pt idx="1">
                    <c:v>dic-23</c:v>
                  </c:pt>
                  <c:pt idx="2">
                    <c:v>dic-22</c:v>
                  </c:pt>
                  <c:pt idx="3">
                    <c:v>dic-23</c:v>
                  </c:pt>
                  <c:pt idx="4">
                    <c:v>dic-22</c:v>
                  </c:pt>
                  <c:pt idx="5">
                    <c:v>dic-23</c:v>
                  </c:pt>
                  <c:pt idx="6">
                    <c:v>dic-22</c:v>
                  </c:pt>
                  <c:pt idx="7">
                    <c:v>dic-23</c:v>
                  </c:pt>
                  <c:pt idx="8">
                    <c:v>dic-22</c:v>
                  </c:pt>
                  <c:pt idx="9">
                    <c:v>dic-23</c:v>
                  </c:pt>
                  <c:pt idx="10">
                    <c:v>dic-22</c:v>
                  </c:pt>
                  <c:pt idx="11">
                    <c:v>dic-23</c:v>
                  </c:pt>
                  <c:pt idx="12">
                    <c:v>dic-22</c:v>
                  </c:pt>
                  <c:pt idx="13">
                    <c:v>dic-23</c:v>
                  </c:pt>
                  <c:pt idx="14">
                    <c:v>dic-22</c:v>
                  </c:pt>
                  <c:pt idx="15">
                    <c:v>dic-23</c:v>
                  </c:pt>
                  <c:pt idx="16">
                    <c:v>dic-22</c:v>
                  </c:pt>
                  <c:pt idx="17">
                    <c:v>dic-23</c:v>
                  </c:pt>
                  <c:pt idx="18">
                    <c:v>dic-22</c:v>
                  </c:pt>
                  <c:pt idx="19">
                    <c:v>dic-23</c:v>
                  </c:pt>
                  <c:pt idx="20">
                    <c:v>dic-22</c:v>
                  </c:pt>
                  <c:pt idx="21">
                    <c:v>dic-23</c:v>
                  </c:pt>
                  <c:pt idx="22">
                    <c:v>dic-22</c:v>
                  </c:pt>
                  <c:pt idx="23">
                    <c:v>dic-23</c:v>
                  </c:pt>
                  <c:pt idx="24">
                    <c:v>dic-22</c:v>
                  </c:pt>
                  <c:pt idx="25">
                    <c:v>dic-23</c:v>
                  </c:pt>
                  <c:pt idx="26">
                    <c:v>dic-22</c:v>
                  </c:pt>
                  <c:pt idx="27">
                    <c:v>dic-23</c:v>
                  </c:pt>
                  <c:pt idx="28">
                    <c:v>dic-22</c:v>
                  </c:pt>
                  <c:pt idx="29">
                    <c:v>dic-23</c:v>
                  </c:pt>
                  <c:pt idx="30">
                    <c:v>dic-22</c:v>
                  </c:pt>
                  <c:pt idx="31">
                    <c:v>dic-23</c:v>
                  </c:pt>
                  <c:pt idx="32">
                    <c:v>dic-22</c:v>
                  </c:pt>
                  <c:pt idx="33">
                    <c:v>dic-23</c:v>
                  </c:pt>
                </c:lvl>
                <c:lvl>
                  <c:pt idx="0">
                    <c:v>Cali</c:v>
                  </c:pt>
                  <c:pt idx="2">
                    <c:v>Ibagué</c:v>
                  </c:pt>
                  <c:pt idx="4">
                    <c:v>Valledupar</c:v>
                  </c:pt>
                  <c:pt idx="6">
                    <c:v>Santa Marta</c:v>
                  </c:pt>
                  <c:pt idx="8">
                    <c:v>Monteria</c:v>
                  </c:pt>
                  <c:pt idx="10">
                    <c:v>Barranquilla</c:v>
                  </c:pt>
                  <c:pt idx="12">
                    <c:v>Bogotá y Mun. </c:v>
                  </c:pt>
                  <c:pt idx="14">
                    <c:v>Medellin</c:v>
                  </c:pt>
                  <c:pt idx="16">
                    <c:v>Manizales</c:v>
                  </c:pt>
                  <c:pt idx="18">
                    <c:v>Villavicencio</c:v>
                  </c:pt>
                  <c:pt idx="20">
                    <c:v>Girardot y Alr.</c:v>
                  </c:pt>
                  <c:pt idx="22">
                    <c:v>Cúcuta</c:v>
                  </c:pt>
                  <c:pt idx="24">
                    <c:v>Cartagena</c:v>
                  </c:pt>
                  <c:pt idx="26">
                    <c:v>Armenia</c:v>
                  </c:pt>
                  <c:pt idx="28">
                    <c:v>Pereira</c:v>
                  </c:pt>
                  <c:pt idx="30">
                    <c:v>Tunja</c:v>
                  </c:pt>
                  <c:pt idx="32">
                    <c:v>Bucaramanga</c:v>
                  </c:pt>
                </c:lvl>
              </c:multiLvlStrCache>
            </c:multiLvlStrRef>
          </c:cat>
          <c:val>
            <c:numRef>
              <c:f>'Estado INV'!$F$4:$F$37</c:f>
              <c:numCache>
                <c:formatCode>0%</c:formatCode>
                <c:ptCount val="34"/>
                <c:pt idx="0">
                  <c:v>0.09</c:v>
                </c:pt>
                <c:pt idx="1">
                  <c:v>0.11</c:v>
                </c:pt>
                <c:pt idx="2">
                  <c:v>0.13</c:v>
                </c:pt>
                <c:pt idx="3">
                  <c:v>0.17</c:v>
                </c:pt>
                <c:pt idx="4">
                  <c:v>0.09</c:v>
                </c:pt>
                <c:pt idx="5">
                  <c:v>0.17</c:v>
                </c:pt>
                <c:pt idx="6">
                  <c:v>0.05</c:v>
                </c:pt>
                <c:pt idx="7">
                  <c:v>7.0000000000000007E-2</c:v>
                </c:pt>
                <c:pt idx="8">
                  <c:v>0.25</c:v>
                </c:pt>
                <c:pt idx="9">
                  <c:v>0.18</c:v>
                </c:pt>
                <c:pt idx="10">
                  <c:v>0.18</c:v>
                </c:pt>
                <c:pt idx="11">
                  <c:v>0.31</c:v>
                </c:pt>
                <c:pt idx="12">
                  <c:v>0.16</c:v>
                </c:pt>
                <c:pt idx="13">
                  <c:v>0.23</c:v>
                </c:pt>
                <c:pt idx="14">
                  <c:v>0.12</c:v>
                </c:pt>
                <c:pt idx="15">
                  <c:v>0.15</c:v>
                </c:pt>
                <c:pt idx="16">
                  <c:v>0.35</c:v>
                </c:pt>
                <c:pt idx="17">
                  <c:v>0.36</c:v>
                </c:pt>
                <c:pt idx="18">
                  <c:v>0.15</c:v>
                </c:pt>
                <c:pt idx="19">
                  <c:v>0.21</c:v>
                </c:pt>
                <c:pt idx="20">
                  <c:v>0.17</c:v>
                </c:pt>
                <c:pt idx="21">
                  <c:v>0.2</c:v>
                </c:pt>
                <c:pt idx="22">
                  <c:v>0.17</c:v>
                </c:pt>
                <c:pt idx="23">
                  <c:v>0.15</c:v>
                </c:pt>
                <c:pt idx="24">
                  <c:v>0.18</c:v>
                </c:pt>
                <c:pt idx="25">
                  <c:v>0.18</c:v>
                </c:pt>
                <c:pt idx="26">
                  <c:v>0.25</c:v>
                </c:pt>
                <c:pt idx="27">
                  <c:v>0.2</c:v>
                </c:pt>
                <c:pt idx="28">
                  <c:v>0.23</c:v>
                </c:pt>
                <c:pt idx="29">
                  <c:v>0.18</c:v>
                </c:pt>
                <c:pt idx="30">
                  <c:v>0.22</c:v>
                </c:pt>
                <c:pt idx="31">
                  <c:v>0.28999999999999998</c:v>
                </c:pt>
                <c:pt idx="32">
                  <c:v>0.22</c:v>
                </c:pt>
                <c:pt idx="3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71-4817-BBB3-F89777B00848}"/>
            </c:ext>
          </c:extLst>
        </c:ser>
        <c:ser>
          <c:idx val="2"/>
          <c:order val="2"/>
          <c:tx>
            <c:strRef>
              <c:f>'Estado INV'!$G$3</c:f>
              <c:strCache>
                <c:ptCount val="1"/>
                <c:pt idx="0">
                  <c:v>Terminadas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'Estado INV'!$C$4:$D$37</c:f>
              <c:multiLvlStrCache>
                <c:ptCount val="34"/>
                <c:lvl>
                  <c:pt idx="0">
                    <c:v>dic-22</c:v>
                  </c:pt>
                  <c:pt idx="1">
                    <c:v>dic-23</c:v>
                  </c:pt>
                  <c:pt idx="2">
                    <c:v>dic-22</c:v>
                  </c:pt>
                  <c:pt idx="3">
                    <c:v>dic-23</c:v>
                  </c:pt>
                  <c:pt idx="4">
                    <c:v>dic-22</c:v>
                  </c:pt>
                  <c:pt idx="5">
                    <c:v>dic-23</c:v>
                  </c:pt>
                  <c:pt idx="6">
                    <c:v>dic-22</c:v>
                  </c:pt>
                  <c:pt idx="7">
                    <c:v>dic-23</c:v>
                  </c:pt>
                  <c:pt idx="8">
                    <c:v>dic-22</c:v>
                  </c:pt>
                  <c:pt idx="9">
                    <c:v>dic-23</c:v>
                  </c:pt>
                  <c:pt idx="10">
                    <c:v>dic-22</c:v>
                  </c:pt>
                  <c:pt idx="11">
                    <c:v>dic-23</c:v>
                  </c:pt>
                  <c:pt idx="12">
                    <c:v>dic-22</c:v>
                  </c:pt>
                  <c:pt idx="13">
                    <c:v>dic-23</c:v>
                  </c:pt>
                  <c:pt idx="14">
                    <c:v>dic-22</c:v>
                  </c:pt>
                  <c:pt idx="15">
                    <c:v>dic-23</c:v>
                  </c:pt>
                  <c:pt idx="16">
                    <c:v>dic-22</c:v>
                  </c:pt>
                  <c:pt idx="17">
                    <c:v>dic-23</c:v>
                  </c:pt>
                  <c:pt idx="18">
                    <c:v>dic-22</c:v>
                  </c:pt>
                  <c:pt idx="19">
                    <c:v>dic-23</c:v>
                  </c:pt>
                  <c:pt idx="20">
                    <c:v>dic-22</c:v>
                  </c:pt>
                  <c:pt idx="21">
                    <c:v>dic-23</c:v>
                  </c:pt>
                  <c:pt idx="22">
                    <c:v>dic-22</c:v>
                  </c:pt>
                  <c:pt idx="23">
                    <c:v>dic-23</c:v>
                  </c:pt>
                  <c:pt idx="24">
                    <c:v>dic-22</c:v>
                  </c:pt>
                  <c:pt idx="25">
                    <c:v>dic-23</c:v>
                  </c:pt>
                  <c:pt idx="26">
                    <c:v>dic-22</c:v>
                  </c:pt>
                  <c:pt idx="27">
                    <c:v>dic-23</c:v>
                  </c:pt>
                  <c:pt idx="28">
                    <c:v>dic-22</c:v>
                  </c:pt>
                  <c:pt idx="29">
                    <c:v>dic-23</c:v>
                  </c:pt>
                  <c:pt idx="30">
                    <c:v>dic-22</c:v>
                  </c:pt>
                  <c:pt idx="31">
                    <c:v>dic-23</c:v>
                  </c:pt>
                  <c:pt idx="32">
                    <c:v>dic-22</c:v>
                  </c:pt>
                  <c:pt idx="33">
                    <c:v>dic-23</c:v>
                  </c:pt>
                </c:lvl>
                <c:lvl>
                  <c:pt idx="0">
                    <c:v>Cali</c:v>
                  </c:pt>
                  <c:pt idx="2">
                    <c:v>Ibagué</c:v>
                  </c:pt>
                  <c:pt idx="4">
                    <c:v>Valledupar</c:v>
                  </c:pt>
                  <c:pt idx="6">
                    <c:v>Santa Marta</c:v>
                  </c:pt>
                  <c:pt idx="8">
                    <c:v>Monteria</c:v>
                  </c:pt>
                  <c:pt idx="10">
                    <c:v>Barranquilla</c:v>
                  </c:pt>
                  <c:pt idx="12">
                    <c:v>Bogotá y Mun. </c:v>
                  </c:pt>
                  <c:pt idx="14">
                    <c:v>Medellin</c:v>
                  </c:pt>
                  <c:pt idx="16">
                    <c:v>Manizales</c:v>
                  </c:pt>
                  <c:pt idx="18">
                    <c:v>Villavicencio</c:v>
                  </c:pt>
                  <c:pt idx="20">
                    <c:v>Girardot y Alr.</c:v>
                  </c:pt>
                  <c:pt idx="22">
                    <c:v>Cúcuta</c:v>
                  </c:pt>
                  <c:pt idx="24">
                    <c:v>Cartagena</c:v>
                  </c:pt>
                  <c:pt idx="26">
                    <c:v>Armenia</c:v>
                  </c:pt>
                  <c:pt idx="28">
                    <c:v>Pereira</c:v>
                  </c:pt>
                  <c:pt idx="30">
                    <c:v>Tunja</c:v>
                  </c:pt>
                  <c:pt idx="32">
                    <c:v>Bucaramanga</c:v>
                  </c:pt>
                </c:lvl>
              </c:multiLvlStrCache>
            </c:multiLvlStrRef>
          </c:cat>
          <c:val>
            <c:numRef>
              <c:f>'Estado INV'!$G$4:$G$37</c:f>
              <c:numCache>
                <c:formatCode>0%</c:formatCode>
                <c:ptCount val="34"/>
                <c:pt idx="0">
                  <c:v>0.01</c:v>
                </c:pt>
                <c:pt idx="1">
                  <c:v>0.03</c:v>
                </c:pt>
                <c:pt idx="2">
                  <c:v>0.02</c:v>
                </c:pt>
                <c:pt idx="3">
                  <c:v>0.06</c:v>
                </c:pt>
                <c:pt idx="4">
                  <c:v>0.03</c:v>
                </c:pt>
                <c:pt idx="5">
                  <c:v>0.01</c:v>
                </c:pt>
                <c:pt idx="6">
                  <c:v>0.04</c:v>
                </c:pt>
                <c:pt idx="7">
                  <c:v>0.03</c:v>
                </c:pt>
                <c:pt idx="8">
                  <c:v>0.02</c:v>
                </c:pt>
                <c:pt idx="9">
                  <c:v>0.04</c:v>
                </c:pt>
                <c:pt idx="10">
                  <c:v>0.03</c:v>
                </c:pt>
                <c:pt idx="11">
                  <c:v>0.04</c:v>
                </c:pt>
                <c:pt idx="12">
                  <c:v>0.03</c:v>
                </c:pt>
                <c:pt idx="13">
                  <c:v>0.04</c:v>
                </c:pt>
                <c:pt idx="14">
                  <c:v>0.03</c:v>
                </c:pt>
                <c:pt idx="15">
                  <c:v>0.03</c:v>
                </c:pt>
                <c:pt idx="16">
                  <c:v>0.04</c:v>
                </c:pt>
                <c:pt idx="17">
                  <c:v>0.05</c:v>
                </c:pt>
                <c:pt idx="18">
                  <c:v>0.03</c:v>
                </c:pt>
                <c:pt idx="19">
                  <c:v>0.1</c:v>
                </c:pt>
                <c:pt idx="20">
                  <c:v>0.03</c:v>
                </c:pt>
                <c:pt idx="21">
                  <c:v>0.05</c:v>
                </c:pt>
                <c:pt idx="22">
                  <c:v>7.0000000000000007E-2</c:v>
                </c:pt>
                <c:pt idx="23">
                  <c:v>0.15</c:v>
                </c:pt>
                <c:pt idx="24">
                  <c:v>0.05</c:v>
                </c:pt>
                <c:pt idx="25">
                  <c:v>0.04</c:v>
                </c:pt>
                <c:pt idx="26">
                  <c:v>0.05</c:v>
                </c:pt>
                <c:pt idx="27">
                  <c:v>8.5179331618324597E-2</c:v>
                </c:pt>
                <c:pt idx="28">
                  <c:v>0.02</c:v>
                </c:pt>
                <c:pt idx="29">
                  <c:v>0.05</c:v>
                </c:pt>
                <c:pt idx="30">
                  <c:v>0.05</c:v>
                </c:pt>
                <c:pt idx="31">
                  <c:v>0.09</c:v>
                </c:pt>
                <c:pt idx="32">
                  <c:v>0.11</c:v>
                </c:pt>
                <c:pt idx="3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71-4817-BBB3-F89777B00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94922319"/>
        <c:axId val="994923567"/>
      </c:barChart>
      <c:catAx>
        <c:axId val="994922319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4923567"/>
        <c:crosses val="autoZero"/>
        <c:auto val="1"/>
        <c:lblAlgn val="ctr"/>
        <c:lblOffset val="100"/>
        <c:noMultiLvlLbl val="0"/>
      </c:catAx>
      <c:valAx>
        <c:axId val="99492356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4922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21393201522224"/>
          <c:y val="0.96036177269042289"/>
          <c:w val="0.25357202368413845"/>
          <c:h val="3.5151047482665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2349838723186E-2"/>
          <c:y val="4.8982026418607438E-2"/>
          <c:w val="0.86317231042906062"/>
          <c:h val="0.784705106206461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Rotación!$D$2</c:f>
              <c:strCache>
                <c:ptCount val="1"/>
                <c:pt idx="0">
                  <c:v>Total dic 2022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8.6675989454193785E-3"/>
                  <c:y val="-2.646820928392239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34-4D4D-98E7-48F42C3F7A55}"/>
                </c:ext>
              </c:extLst>
            </c:dLbl>
            <c:dLbl>
              <c:idx val="2"/>
              <c:layout>
                <c:manualLayout>
                  <c:x val="-9.9058273661935987E-3"/>
                  <c:y val="5.2936418567844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34-4D4D-98E7-48F42C3F7A55}"/>
                </c:ext>
              </c:extLst>
            </c:dLbl>
            <c:dLbl>
              <c:idx val="3"/>
              <c:layout>
                <c:manualLayout>
                  <c:x val="-1.32332479027200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CF-4DC8-ABA6-CFA612249BA8}"/>
                </c:ext>
              </c:extLst>
            </c:dLbl>
            <c:dLbl>
              <c:idx val="8"/>
              <c:layout>
                <c:manualLayout>
                  <c:x val="-6.61662395135999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CF-4DC8-ABA6-CFA612249BA8}"/>
                </c:ext>
              </c:extLst>
            </c:dLbl>
            <c:dLbl>
              <c:idx val="11"/>
              <c:layout>
                <c:manualLayout>
                  <c:x val="-4.7261599652571422E-3"/>
                  <c:y val="-1.425559923367072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CF-4DC8-ABA6-CFA612249BA8}"/>
                </c:ext>
              </c:extLst>
            </c:dLbl>
            <c:dLbl>
              <c:idx val="12"/>
              <c:layout>
                <c:manualLayout>
                  <c:x val="-7.56185594441142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CF-4DC8-ABA6-CFA612249BA8}"/>
                </c:ext>
              </c:extLst>
            </c:dLbl>
            <c:dLbl>
              <c:idx val="13"/>
              <c:layout>
                <c:manualLayout>
                  <c:x val="-1.1144055786967772E-2"/>
                  <c:y val="-6.8817344138198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34-4D4D-98E7-48F42C3F7A55}"/>
                </c:ext>
              </c:extLst>
            </c:dLbl>
            <c:dLbl>
              <c:idx val="15"/>
              <c:layout>
                <c:manualLayout>
                  <c:x val="-2.83569597915442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CF-4DC8-ABA6-CFA612249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(Rotación!$A$3:$A$12,Rotación!$A$14:$A$17,Rotación!$A$19)</c:f>
              <c:strCache>
                <c:ptCount val="15"/>
                <c:pt idx="0">
                  <c:v>Armenia</c:v>
                </c:pt>
                <c:pt idx="1">
                  <c:v>Bogota</c:v>
                </c:pt>
                <c:pt idx="2">
                  <c:v>Bucaramanga</c:v>
                </c:pt>
                <c:pt idx="3">
                  <c:v>Cali</c:v>
                </c:pt>
                <c:pt idx="4">
                  <c:v>Cartagena</c:v>
                </c:pt>
                <c:pt idx="5">
                  <c:v>Cucuta.</c:v>
                </c:pt>
                <c:pt idx="6">
                  <c:v>Girardot y Alr.</c:v>
                </c:pt>
                <c:pt idx="7">
                  <c:v>Ibague.</c:v>
                </c:pt>
                <c:pt idx="8">
                  <c:v>Manizales</c:v>
                </c:pt>
                <c:pt idx="9">
                  <c:v>Medellin</c:v>
                </c:pt>
                <c:pt idx="10">
                  <c:v>Neiva.</c:v>
                </c:pt>
                <c:pt idx="11">
                  <c:v>Pereira</c:v>
                </c:pt>
                <c:pt idx="12">
                  <c:v>Santa Marta</c:v>
                </c:pt>
                <c:pt idx="13">
                  <c:v>Tunja.</c:v>
                </c:pt>
                <c:pt idx="14">
                  <c:v>Villavicencio</c:v>
                </c:pt>
              </c:strCache>
              <c:extLst/>
            </c:strRef>
          </c:cat>
          <c:val>
            <c:numRef>
              <c:f>(Rotación!$D$3:$D$12,Rotación!$D$14:$D$17,Rotación!$D$19)</c:f>
              <c:numCache>
                <c:formatCode>#,##0.##</c:formatCode>
                <c:ptCount val="15"/>
                <c:pt idx="0" formatCode="General">
                  <c:v>11.2</c:v>
                </c:pt>
                <c:pt idx="1">
                  <c:v>10</c:v>
                </c:pt>
                <c:pt idx="2">
                  <c:v>13.8</c:v>
                </c:pt>
                <c:pt idx="3">
                  <c:v>6.6</c:v>
                </c:pt>
                <c:pt idx="4">
                  <c:v>12.5</c:v>
                </c:pt>
                <c:pt idx="5">
                  <c:v>21.7</c:v>
                </c:pt>
                <c:pt idx="6">
                  <c:v>23</c:v>
                </c:pt>
                <c:pt idx="7">
                  <c:v>19.100000000000001</c:v>
                </c:pt>
                <c:pt idx="8">
                  <c:v>11.5</c:v>
                </c:pt>
                <c:pt idx="9">
                  <c:v>14.1</c:v>
                </c:pt>
                <c:pt idx="10">
                  <c:v>12.3</c:v>
                </c:pt>
                <c:pt idx="11">
                  <c:v>8.9</c:v>
                </c:pt>
                <c:pt idx="12">
                  <c:v>20.6</c:v>
                </c:pt>
                <c:pt idx="13">
                  <c:v>29.2</c:v>
                </c:pt>
                <c:pt idx="14" formatCode="#,##0">
                  <c:v>12.3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FCF-4DC8-ABA6-CFA612249BA8}"/>
            </c:ext>
          </c:extLst>
        </c:ser>
        <c:ser>
          <c:idx val="0"/>
          <c:order val="1"/>
          <c:tx>
            <c:strRef>
              <c:f>Rotación!$G$2</c:f>
              <c:strCache>
                <c:ptCount val="1"/>
                <c:pt idx="0">
                  <c:v>Total dic 2023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2.8356959791542855E-3"/>
                  <c:y val="-1.4255599233670725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CF-4DC8-ABA6-CFA612249BA8}"/>
                </c:ext>
              </c:extLst>
            </c:dLbl>
            <c:dLbl>
              <c:idx val="8"/>
              <c:layout>
                <c:manualLayout>
                  <c:x val="-6.61662395136006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CF-4DC8-ABA6-CFA612249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(Rotación!$A$3:$A$12,Rotación!$A$14:$A$17,Rotación!$A$19)</c:f>
              <c:strCache>
                <c:ptCount val="15"/>
                <c:pt idx="0">
                  <c:v>Armenia</c:v>
                </c:pt>
                <c:pt idx="1">
                  <c:v>Bogota</c:v>
                </c:pt>
                <c:pt idx="2">
                  <c:v>Bucaramanga</c:v>
                </c:pt>
                <c:pt idx="3">
                  <c:v>Cali</c:v>
                </c:pt>
                <c:pt idx="4">
                  <c:v>Cartagena</c:v>
                </c:pt>
                <c:pt idx="5">
                  <c:v>Cucuta.</c:v>
                </c:pt>
                <c:pt idx="6">
                  <c:v>Girardot y Alr.</c:v>
                </c:pt>
                <c:pt idx="7">
                  <c:v>Ibague.</c:v>
                </c:pt>
                <c:pt idx="8">
                  <c:v>Manizales</c:v>
                </c:pt>
                <c:pt idx="9">
                  <c:v>Medellin</c:v>
                </c:pt>
                <c:pt idx="10">
                  <c:v>Neiva.</c:v>
                </c:pt>
                <c:pt idx="11">
                  <c:v>Pereira</c:v>
                </c:pt>
                <c:pt idx="12">
                  <c:v>Santa Marta</c:v>
                </c:pt>
                <c:pt idx="13">
                  <c:v>Tunja.</c:v>
                </c:pt>
                <c:pt idx="14">
                  <c:v>Villavicencio</c:v>
                </c:pt>
              </c:strCache>
              <c:extLst/>
            </c:strRef>
          </c:cat>
          <c:val>
            <c:numRef>
              <c:f>(Rotación!$G$3:$G$12,Rotación!$G$14:$G$17,Rotación!$G$19)</c:f>
              <c:numCache>
                <c:formatCode>#,##0.##</c:formatCode>
                <c:ptCount val="15"/>
                <c:pt idx="0" formatCode="General">
                  <c:v>24.7</c:v>
                </c:pt>
                <c:pt idx="1">
                  <c:v>25.3</c:v>
                </c:pt>
                <c:pt idx="2">
                  <c:v>24.8</c:v>
                </c:pt>
                <c:pt idx="3">
                  <c:v>11.2</c:v>
                </c:pt>
                <c:pt idx="4">
                  <c:v>41.7</c:v>
                </c:pt>
                <c:pt idx="5">
                  <c:v>-23.3</c:v>
                </c:pt>
                <c:pt idx="6">
                  <c:v>78.3</c:v>
                </c:pt>
                <c:pt idx="7">
                  <c:v>42.4</c:v>
                </c:pt>
                <c:pt idx="8">
                  <c:v>90.2</c:v>
                </c:pt>
                <c:pt idx="9">
                  <c:v>19.600000000000001</c:v>
                </c:pt>
                <c:pt idx="10">
                  <c:v>33.5</c:v>
                </c:pt>
                <c:pt idx="11">
                  <c:v>49</c:v>
                </c:pt>
                <c:pt idx="12">
                  <c:v>15.8</c:v>
                </c:pt>
                <c:pt idx="13">
                  <c:v>27.5</c:v>
                </c:pt>
                <c:pt idx="14">
                  <c:v>32.4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DFCF-4DC8-ABA6-CFA612249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Rotación!$H$2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95103847131444E-2"/>
                  <c:y val="-3.3047452713365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CF-4DC8-ABA6-CFA612249BA8}"/>
                </c:ext>
              </c:extLst>
            </c:dLbl>
            <c:dLbl>
              <c:idx val="1"/>
              <c:layout>
                <c:manualLayout>
                  <c:x val="-3.3083119756799992E-2"/>
                  <c:y val="-4.6655227360045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CF-4DC8-ABA6-CFA612249BA8}"/>
                </c:ext>
              </c:extLst>
            </c:dLbl>
            <c:dLbl>
              <c:idx val="2"/>
              <c:layout>
                <c:manualLayout>
                  <c:x val="-1.0397551923565748E-2"/>
                  <c:y val="-3.4991420520034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CF-4DC8-ABA6-CFA612249BA8}"/>
                </c:ext>
              </c:extLst>
            </c:dLbl>
            <c:dLbl>
              <c:idx val="3"/>
              <c:layout>
                <c:manualLayout>
                  <c:x val="-2.5521263812388534E-2"/>
                  <c:y val="-0.10691822936677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FCF-4DC8-ABA6-CFA612249BA8}"/>
                </c:ext>
              </c:extLst>
            </c:dLbl>
            <c:dLbl>
              <c:idx val="5"/>
              <c:layout>
                <c:manualLayout>
                  <c:x val="-1.6068943881874284E-2"/>
                  <c:y val="-6.9982841040068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FCF-4DC8-ABA6-CFA612249BA8}"/>
                </c:ext>
              </c:extLst>
            </c:dLbl>
            <c:dLbl>
              <c:idx val="6"/>
              <c:layout>
                <c:manualLayout>
                  <c:x val="-1.6066839290071484E-2"/>
                  <c:y val="-7.970268007341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FCF-4DC8-ABA6-CFA612249BA8}"/>
                </c:ext>
              </c:extLst>
            </c:dLbl>
            <c:dLbl>
              <c:idx val="7"/>
              <c:layout>
                <c:manualLayout>
                  <c:x val="6.6166239513599989E-3"/>
                  <c:y val="-9.719839033342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FCF-4DC8-ABA6-CFA612249BA8}"/>
                </c:ext>
              </c:extLst>
            </c:dLbl>
            <c:dLbl>
              <c:idx val="8"/>
              <c:layout>
                <c:manualLayout>
                  <c:x val="-3.3083119756799992E-2"/>
                  <c:y val="-1.7495710260017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FCF-4DC8-ABA6-CFA612249BA8}"/>
                </c:ext>
              </c:extLst>
            </c:dLbl>
            <c:dLbl>
              <c:idx val="9"/>
              <c:layout>
                <c:manualLayout>
                  <c:x val="6.61662395135986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FCF-4DC8-ABA6-CFA612249BA8}"/>
                </c:ext>
              </c:extLst>
            </c:dLbl>
            <c:dLbl>
              <c:idx val="10"/>
              <c:layout>
                <c:manualLayout>
                  <c:x val="6.6166239513599989E-3"/>
                  <c:y val="3.4991420520034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FCF-4DC8-ABA6-CFA612249BA8}"/>
                </c:ext>
              </c:extLst>
            </c:dLbl>
            <c:dLbl>
              <c:idx val="11"/>
              <c:layout>
                <c:manualLayout>
                  <c:x val="-4.3480671680365707E-2"/>
                  <c:y val="-1.9439678066685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FCF-4DC8-ABA6-CFA612249BA8}"/>
                </c:ext>
              </c:extLst>
            </c:dLbl>
            <c:dLbl>
              <c:idx val="12"/>
              <c:layout>
                <c:manualLayout>
                  <c:x val="-4.4425903673417137E-2"/>
                  <c:y val="-1.9439678066685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FCF-4DC8-ABA6-CFA612249BA8}"/>
                </c:ext>
              </c:extLst>
            </c:dLbl>
            <c:dLbl>
              <c:idx val="13"/>
              <c:layout>
                <c:manualLayout>
                  <c:x val="-1.3426491009829742E-3"/>
                  <c:y val="-4.073436567685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FCF-4DC8-ABA6-CFA612249BA8}"/>
                </c:ext>
              </c:extLst>
            </c:dLbl>
            <c:dLbl>
              <c:idx val="14"/>
              <c:layout>
                <c:manualLayout>
                  <c:x val="1.8904639861027181E-3"/>
                  <c:y val="-1.425559923367072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FCF-4DC8-ABA6-CFA612249BA8}"/>
                </c:ext>
              </c:extLst>
            </c:dLbl>
            <c:dLbl>
              <c:idx val="15"/>
              <c:layout>
                <c:manualLayout>
                  <c:x val="-4.1590207694262853E-2"/>
                  <c:y val="5.8319034200057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FCF-4DC8-ABA6-CFA612249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50800" dist="50800" dir="5400000" algn="ctr" rotWithShape="0">
                        <a:schemeClr val="bg1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(Rotación!$A$3:$A$12,Rotación!$A$14:$A$17,Rotación!$A$19)</c:f>
              <c:strCache>
                <c:ptCount val="15"/>
                <c:pt idx="0">
                  <c:v>Armenia</c:v>
                </c:pt>
                <c:pt idx="1">
                  <c:v>Bogota</c:v>
                </c:pt>
                <c:pt idx="2">
                  <c:v>Bucaramanga</c:v>
                </c:pt>
                <c:pt idx="3">
                  <c:v>Cali</c:v>
                </c:pt>
                <c:pt idx="4">
                  <c:v>Cartagena</c:v>
                </c:pt>
                <c:pt idx="5">
                  <c:v>Cucuta.</c:v>
                </c:pt>
                <c:pt idx="6">
                  <c:v>Girardot y Alr.</c:v>
                </c:pt>
                <c:pt idx="7">
                  <c:v>Ibague.</c:v>
                </c:pt>
                <c:pt idx="8">
                  <c:v>Manizales</c:v>
                </c:pt>
                <c:pt idx="9">
                  <c:v>Medellin</c:v>
                </c:pt>
                <c:pt idx="10">
                  <c:v>Neiva.</c:v>
                </c:pt>
                <c:pt idx="11">
                  <c:v>Pereira</c:v>
                </c:pt>
                <c:pt idx="12">
                  <c:v>Santa Marta</c:v>
                </c:pt>
                <c:pt idx="13">
                  <c:v>Tunja.</c:v>
                </c:pt>
                <c:pt idx="14">
                  <c:v>Villavicencio</c:v>
                </c:pt>
              </c:strCache>
              <c:extLst/>
            </c:strRef>
          </c:cat>
          <c:val>
            <c:numRef>
              <c:f>(Rotación!$H$3:$H$12,Rotación!$H$14:$H$17,Rotación!$H$19)</c:f>
              <c:numCache>
                <c:formatCode>0%</c:formatCode>
                <c:ptCount val="15"/>
                <c:pt idx="0">
                  <c:v>1.2053571428571428</c:v>
                </c:pt>
                <c:pt idx="1">
                  <c:v>1.5300000000000002</c:v>
                </c:pt>
                <c:pt idx="2">
                  <c:v>0.79710144927536231</c:v>
                </c:pt>
                <c:pt idx="3">
                  <c:v>0.69696969696969702</c:v>
                </c:pt>
                <c:pt idx="4">
                  <c:v>2.3360000000000003</c:v>
                </c:pt>
                <c:pt idx="5">
                  <c:v>-2.0737327188940093</c:v>
                </c:pt>
                <c:pt idx="6">
                  <c:v>2.4043478260869562</c:v>
                </c:pt>
                <c:pt idx="7">
                  <c:v>1.2198952879581149</c:v>
                </c:pt>
                <c:pt idx="8">
                  <c:v>6.8434782608695652</c:v>
                </c:pt>
                <c:pt idx="9">
                  <c:v>0.39007092198581583</c:v>
                </c:pt>
                <c:pt idx="10">
                  <c:v>1.7235772357723578</c:v>
                </c:pt>
                <c:pt idx="11">
                  <c:v>4.5056179775280896</c:v>
                </c:pt>
                <c:pt idx="12">
                  <c:v>-0.23300970873786409</c:v>
                </c:pt>
                <c:pt idx="13">
                  <c:v>-5.8219178082191791E-2</c:v>
                </c:pt>
                <c:pt idx="14">
                  <c:v>1.6341463414634143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8-DFCF-4DC8-ABA6-CFA612249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158992"/>
        <c:axId val="403155152"/>
      </c:lineChart>
      <c:valAx>
        <c:axId val="266536288"/>
        <c:scaling>
          <c:orientation val="minMax"/>
          <c:max val="1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400"/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403155152"/>
        <c:scaling>
          <c:orientation val="minMax"/>
          <c:max val="1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3158992"/>
        <c:crosses val="max"/>
        <c:crossBetween val="between"/>
      </c:valAx>
      <c:catAx>
        <c:axId val="40315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3155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4788853292259"/>
          <c:y val="0.95559817649896339"/>
          <c:w val="0.22589161612714637"/>
          <c:h val="3.7259893188918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52184412298708E-2"/>
          <c:y val="3.3690479750502343E-2"/>
          <c:w val="0.82309852183049825"/>
          <c:h val="0.7719354686232387"/>
        </c:manualLayout>
      </c:layout>
      <c:lineChart>
        <c:grouping val="standard"/>
        <c:varyColors val="0"/>
        <c:ser>
          <c:idx val="0"/>
          <c:order val="0"/>
          <c:tx>
            <c:strRef>
              <c:f>Sheet1!$D$13</c:f>
              <c:strCache>
                <c:ptCount val="1"/>
                <c:pt idx="0">
                  <c:v>Var Anual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4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F4-4B66-A556-6D8CED58F0A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Sheet1!$A$115:$A$155</c:f>
              <c:strCache>
                <c:ptCount val="41"/>
                <c:pt idx="0">
                  <c:v>2013-II</c:v>
                </c:pt>
                <c:pt idx="1">
                  <c:v>2013-III</c:v>
                </c:pt>
                <c:pt idx="2">
                  <c:v>2013-IV</c:v>
                </c:pt>
                <c:pt idx="3">
                  <c:v>2014-I</c:v>
                </c:pt>
                <c:pt idx="4">
                  <c:v>2014-II</c:v>
                </c:pt>
                <c:pt idx="5">
                  <c:v>2014-III</c:v>
                </c:pt>
                <c:pt idx="6">
                  <c:v>2014-IV</c:v>
                </c:pt>
                <c:pt idx="7">
                  <c:v>2015-I</c:v>
                </c:pt>
                <c:pt idx="8">
                  <c:v>2015-II</c:v>
                </c:pt>
                <c:pt idx="9">
                  <c:v>2015-III</c:v>
                </c:pt>
                <c:pt idx="10">
                  <c:v>2015-IV</c:v>
                </c:pt>
                <c:pt idx="11">
                  <c:v>2016-I</c:v>
                </c:pt>
                <c:pt idx="12">
                  <c:v>2016-II</c:v>
                </c:pt>
                <c:pt idx="13">
                  <c:v>2016-III</c:v>
                </c:pt>
                <c:pt idx="14">
                  <c:v>2016-IV</c:v>
                </c:pt>
                <c:pt idx="15">
                  <c:v>2017-I</c:v>
                </c:pt>
                <c:pt idx="16">
                  <c:v>2017-II</c:v>
                </c:pt>
                <c:pt idx="17">
                  <c:v>2017-III</c:v>
                </c:pt>
                <c:pt idx="18">
                  <c:v>2017-IV</c:v>
                </c:pt>
                <c:pt idx="19">
                  <c:v>2018-I</c:v>
                </c:pt>
                <c:pt idx="20">
                  <c:v>2018-II</c:v>
                </c:pt>
                <c:pt idx="21">
                  <c:v>2018-III</c:v>
                </c:pt>
                <c:pt idx="22">
                  <c:v>2018-IV</c:v>
                </c:pt>
                <c:pt idx="23">
                  <c:v>2019-I</c:v>
                </c:pt>
                <c:pt idx="24">
                  <c:v>2019-II</c:v>
                </c:pt>
                <c:pt idx="25">
                  <c:v>2019-III</c:v>
                </c:pt>
                <c:pt idx="26">
                  <c:v>2019-IV</c:v>
                </c:pt>
                <c:pt idx="27">
                  <c:v>2020-I</c:v>
                </c:pt>
                <c:pt idx="28">
                  <c:v>2020-II</c:v>
                </c:pt>
                <c:pt idx="29">
                  <c:v>2020-III</c:v>
                </c:pt>
                <c:pt idx="30">
                  <c:v>2020-IV</c:v>
                </c:pt>
                <c:pt idx="31">
                  <c:v>2021-I</c:v>
                </c:pt>
                <c:pt idx="32">
                  <c:v>2021-II</c:v>
                </c:pt>
                <c:pt idx="33">
                  <c:v>2021-III</c:v>
                </c:pt>
                <c:pt idx="34">
                  <c:v>2021-IV</c:v>
                </c:pt>
                <c:pt idx="35">
                  <c:v>2022-I</c:v>
                </c:pt>
                <c:pt idx="36">
                  <c:v>2022-II</c:v>
                </c:pt>
                <c:pt idx="37">
                  <c:v>2022-III</c:v>
                </c:pt>
                <c:pt idx="38">
                  <c:v>2022-IV</c:v>
                </c:pt>
                <c:pt idx="39">
                  <c:v>2023-I</c:v>
                </c:pt>
                <c:pt idx="40">
                  <c:v>2023-II</c:v>
                </c:pt>
              </c:strCache>
            </c:strRef>
          </c:cat>
          <c:val>
            <c:numRef>
              <c:f>Sheet1!$E$115:$E$155</c:f>
              <c:numCache>
                <c:formatCode>0.000%</c:formatCode>
                <c:ptCount val="41"/>
                <c:pt idx="0">
                  <c:v>7.5680758410550331E-2</c:v>
                </c:pt>
                <c:pt idx="1">
                  <c:v>7.9310954172981951E-2</c:v>
                </c:pt>
                <c:pt idx="2">
                  <c:v>5.9482198245909945E-2</c:v>
                </c:pt>
                <c:pt idx="3">
                  <c:v>6.5973415323625106E-2</c:v>
                </c:pt>
                <c:pt idx="4">
                  <c:v>4.4808448193416783E-2</c:v>
                </c:pt>
                <c:pt idx="5">
                  <c:v>4.7748628744829436E-2</c:v>
                </c:pt>
                <c:pt idx="6">
                  <c:v>3.5761635042452333E-2</c:v>
                </c:pt>
                <c:pt idx="7">
                  <c:v>2.7638650820462463E-2</c:v>
                </c:pt>
                <c:pt idx="8">
                  <c:v>5.26556786621033E-2</c:v>
                </c:pt>
                <c:pt idx="9">
                  <c:v>4.0218231969430196E-2</c:v>
                </c:pt>
                <c:pt idx="10">
                  <c:v>2.6225942868906227E-2</c:v>
                </c:pt>
                <c:pt idx="11">
                  <c:v>2.9013411010684331E-2</c:v>
                </c:pt>
                <c:pt idx="12">
                  <c:v>1.250295714077243E-2</c:v>
                </c:pt>
                <c:pt idx="13">
                  <c:v>1.5236410949164725E-2</c:v>
                </c:pt>
                <c:pt idx="14">
                  <c:v>3.5967958301893921E-2</c:v>
                </c:pt>
                <c:pt idx="15">
                  <c:v>5.0854288068766795E-3</c:v>
                </c:pt>
                <c:pt idx="16">
                  <c:v>2.1746890459825918E-2</c:v>
                </c:pt>
                <c:pt idx="17">
                  <c:v>2.898578609958391E-2</c:v>
                </c:pt>
                <c:pt idx="18">
                  <c:v>3.0399857589843871E-2</c:v>
                </c:pt>
                <c:pt idx="19">
                  <c:v>3.3063374355608133E-2</c:v>
                </c:pt>
                <c:pt idx="20">
                  <c:v>3.7780149509976768E-2</c:v>
                </c:pt>
                <c:pt idx="21">
                  <c:v>1.2871532594886936E-2</c:v>
                </c:pt>
                <c:pt idx="22">
                  <c:v>3.4990343006056079E-3</c:v>
                </c:pt>
                <c:pt idx="23">
                  <c:v>2.5564750968954497E-2</c:v>
                </c:pt>
                <c:pt idx="24">
                  <c:v>8.8439514401472685E-4</c:v>
                </c:pt>
                <c:pt idx="25">
                  <c:v>2.538587027197714E-2</c:v>
                </c:pt>
                <c:pt idx="26">
                  <c:v>2.3605706626451006E-2</c:v>
                </c:pt>
                <c:pt idx="27">
                  <c:v>1.9126189959839168E-2</c:v>
                </c:pt>
                <c:pt idx="28">
                  <c:v>-1.8826801480950839E-2</c:v>
                </c:pt>
                <c:pt idx="29">
                  <c:v>-6.2153578449288815E-3</c:v>
                </c:pt>
                <c:pt idx="30">
                  <c:v>3.5355551903559768E-3</c:v>
                </c:pt>
                <c:pt idx="31">
                  <c:v>5.8648653951336449E-3</c:v>
                </c:pt>
                <c:pt idx="32">
                  <c:v>5.0978069950573968E-2</c:v>
                </c:pt>
                <c:pt idx="33">
                  <c:v>2.6063931727199341E-2</c:v>
                </c:pt>
                <c:pt idx="34">
                  <c:v>2.0341903821478491E-2</c:v>
                </c:pt>
                <c:pt idx="35">
                  <c:v>9.3582524681403711E-3</c:v>
                </c:pt>
                <c:pt idx="36">
                  <c:v>-1.5175649735061691E-2</c:v>
                </c:pt>
                <c:pt idx="37">
                  <c:v>-2.5072458762308458E-2</c:v>
                </c:pt>
                <c:pt idx="38">
                  <c:v>-4.9725989607035448E-2</c:v>
                </c:pt>
                <c:pt idx="39">
                  <c:v>-5.0587450603093442E-2</c:v>
                </c:pt>
                <c:pt idx="40">
                  <c:v>-4.3154493497991053E-2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F4-4B66-A556-6D8CED58F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1669967"/>
        <c:axId val="1101668527"/>
      </c:lineChart>
      <c:catAx>
        <c:axId val="1101669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01668527"/>
        <c:crosses val="autoZero"/>
        <c:auto val="0"/>
        <c:lblAlgn val="ctr"/>
        <c:lblOffset val="100"/>
        <c:noMultiLvlLbl val="0"/>
      </c:catAx>
      <c:valAx>
        <c:axId val="110166852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01669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263313942586412E-2"/>
          <c:y val="1.9824012096765178E-2"/>
          <c:w val="0.79561735726867322"/>
          <c:h val="0.70312209688335892"/>
        </c:manualLayout>
      </c:layout>
      <c:lineChart>
        <c:grouping val="standard"/>
        <c:varyColors val="0"/>
        <c:ser>
          <c:idx val="0"/>
          <c:order val="0"/>
          <c:tx>
            <c:strRef>
              <c:f>Serie_IPVNBR!$N$5</c:f>
              <c:strCache>
                <c:ptCount val="1"/>
                <c:pt idx="0">
                  <c:v>Bogotá</c:v>
                </c:pt>
              </c:strCache>
            </c:strRef>
          </c:tx>
          <c:spPr>
            <a:ln w="222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3-4FCC-9097-FEB9235B89BD}"/>
                </c:ext>
              </c:extLst>
            </c:dLbl>
            <c:dLbl>
              <c:idx val="240"/>
              <c:layout>
                <c:manualLayout>
                  <c:x val="0"/>
                  <c:y val="3.8190918938378372E-2"/>
                </c:manualLayout>
              </c:layout>
              <c:tx>
                <c:rich>
                  <a:bodyPr/>
                  <a:lstStyle/>
                  <a:p>
                    <a:fld id="{1DE1A818-DD28-4FB4-9A9D-B6B636B6A364}" type="VALUE">
                      <a:rPr lang="en-US" sz="9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E3-4FCC-9097-FEB9235B89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Serie_IPVNBR!$M$6:$M$246</c:f>
              <c:numCache>
                <c:formatCode>mmm\-yy</c:formatCode>
                <c:ptCount val="241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</c:numCache>
            </c:numRef>
          </c:cat>
          <c:val>
            <c:numRef>
              <c:f>Serie_IPVNBR!$N$6:$N$246</c:f>
              <c:numCache>
                <c:formatCode>General</c:formatCode>
                <c:ptCount val="241"/>
                <c:pt idx="12" formatCode="0.00%">
                  <c:v>4.0043664661121081E-2</c:v>
                </c:pt>
                <c:pt idx="13" formatCode="0.00%">
                  <c:v>3.6719081205291992E-2</c:v>
                </c:pt>
                <c:pt idx="14" formatCode="0.00%">
                  <c:v>4.4202803084131936E-2</c:v>
                </c:pt>
                <c:pt idx="15" formatCode="0.00%">
                  <c:v>4.1493356856827202E-2</c:v>
                </c:pt>
                <c:pt idx="16" formatCode="0.00%">
                  <c:v>4.4987673792678207E-2</c:v>
                </c:pt>
                <c:pt idx="17" formatCode="0.00%">
                  <c:v>5.6990729487099268E-2</c:v>
                </c:pt>
                <c:pt idx="18" formatCode="0.00%">
                  <c:v>4.0071472453947488E-2</c:v>
                </c:pt>
                <c:pt idx="19" formatCode="0.00%">
                  <c:v>5.6804882773633159E-2</c:v>
                </c:pt>
                <c:pt idx="20" formatCode="0.00%">
                  <c:v>5.3270987017938642E-2</c:v>
                </c:pt>
                <c:pt idx="21" formatCode="0.00%">
                  <c:v>5.0692083834473989E-2</c:v>
                </c:pt>
                <c:pt idx="22" formatCode="0.00%">
                  <c:v>5.8939987290529183E-2</c:v>
                </c:pt>
                <c:pt idx="23" formatCode="0.00%">
                  <c:v>5.040565496432059E-2</c:v>
                </c:pt>
                <c:pt idx="24" formatCode="0.00%">
                  <c:v>4.9258511587951359E-2</c:v>
                </c:pt>
                <c:pt idx="25" formatCode="0.00%">
                  <c:v>5.8330260376104004E-2</c:v>
                </c:pt>
                <c:pt idx="26" formatCode="0.00%">
                  <c:v>6.7334701720286105E-2</c:v>
                </c:pt>
                <c:pt idx="27" formatCode="0.00%">
                  <c:v>6.7082021094771127E-2</c:v>
                </c:pt>
                <c:pt idx="28" formatCode="0.00%">
                  <c:v>8.8244732824444228E-2</c:v>
                </c:pt>
                <c:pt idx="29" formatCode="0.00%">
                  <c:v>0.10475782159809754</c:v>
                </c:pt>
                <c:pt idx="30" formatCode="0.00%">
                  <c:v>0.11190557387548039</c:v>
                </c:pt>
                <c:pt idx="31" formatCode="0.00%">
                  <c:v>0.10456625986845958</c:v>
                </c:pt>
                <c:pt idx="32" formatCode="0.00%">
                  <c:v>0.10134210136809374</c:v>
                </c:pt>
                <c:pt idx="33" formatCode="0.00%">
                  <c:v>0.11452455344779855</c:v>
                </c:pt>
                <c:pt idx="34" formatCode="0.00%">
                  <c:v>0.131377268649707</c:v>
                </c:pt>
                <c:pt idx="35" formatCode="0.00%">
                  <c:v>0.14373151826453445</c:v>
                </c:pt>
                <c:pt idx="36" formatCode="0.00%">
                  <c:v>0.14571779095716075</c:v>
                </c:pt>
                <c:pt idx="37" formatCode="0.00%">
                  <c:v>0.14539125565918742</c:v>
                </c:pt>
                <c:pt idx="38" formatCode="0.00%">
                  <c:v>0.13612791773092447</c:v>
                </c:pt>
                <c:pt idx="39" formatCode="0.00%">
                  <c:v>0.14615853125299405</c:v>
                </c:pt>
                <c:pt idx="40" formatCode="0.00%">
                  <c:v>0.14386441691469054</c:v>
                </c:pt>
                <c:pt idx="41" formatCode="0.00%">
                  <c:v>0.14446630663294036</c:v>
                </c:pt>
                <c:pt idx="42" formatCode="0.00%">
                  <c:v>0.13105280399338692</c:v>
                </c:pt>
                <c:pt idx="43" formatCode="0.00%">
                  <c:v>0.12178847808503801</c:v>
                </c:pt>
                <c:pt idx="44" formatCode="0.00%">
                  <c:v>0.12758658407801038</c:v>
                </c:pt>
                <c:pt idx="45" formatCode="0.00%">
                  <c:v>0.12822838349531063</c:v>
                </c:pt>
                <c:pt idx="46" formatCode="0.00%">
                  <c:v>0.11266048142697938</c:v>
                </c:pt>
                <c:pt idx="47" formatCode="0.00%">
                  <c:v>0.1153074426011913</c:v>
                </c:pt>
                <c:pt idx="48" formatCode="0.00%">
                  <c:v>9.8592757467279579E-2</c:v>
                </c:pt>
                <c:pt idx="49" formatCode="0.00%">
                  <c:v>8.7701308655976362E-2</c:v>
                </c:pt>
                <c:pt idx="50" formatCode="0.00%">
                  <c:v>8.6686823376554756E-2</c:v>
                </c:pt>
                <c:pt idx="51" formatCode="0.00%">
                  <c:v>7.6653406414494807E-2</c:v>
                </c:pt>
                <c:pt idx="52" formatCode="0.00%">
                  <c:v>6.1349183854860767E-2</c:v>
                </c:pt>
                <c:pt idx="53" formatCode="0.00%">
                  <c:v>3.9361854309952982E-2</c:v>
                </c:pt>
                <c:pt idx="54" formatCode="0.00%">
                  <c:v>3.5581314908924355E-2</c:v>
                </c:pt>
                <c:pt idx="55" formatCode="0.00%">
                  <c:v>3.7154289485926917E-2</c:v>
                </c:pt>
                <c:pt idx="56" formatCode="0.00%">
                  <c:v>4.3836905962208572E-2</c:v>
                </c:pt>
                <c:pt idx="57" formatCode="0.00%">
                  <c:v>2.650850310057451E-2</c:v>
                </c:pt>
                <c:pt idx="58" formatCode="0.00%">
                  <c:v>2.6059762783254392E-2</c:v>
                </c:pt>
                <c:pt idx="59" formatCode="0.00%">
                  <c:v>1.6790129384435026E-2</c:v>
                </c:pt>
                <c:pt idx="60" formatCode="0.00%">
                  <c:v>2.2596868240261303E-2</c:v>
                </c:pt>
                <c:pt idx="61" formatCode="0.00%">
                  <c:v>2.5354839572341081E-2</c:v>
                </c:pt>
                <c:pt idx="62" formatCode="0.00%">
                  <c:v>2.6361642197793467E-2</c:v>
                </c:pt>
                <c:pt idx="63" formatCode="0.00%">
                  <c:v>2.5194328009599198E-2</c:v>
                </c:pt>
                <c:pt idx="64" formatCode="0.00%">
                  <c:v>3.1814053222681382E-2</c:v>
                </c:pt>
                <c:pt idx="65" formatCode="0.00%">
                  <c:v>3.8321485669254862E-2</c:v>
                </c:pt>
                <c:pt idx="66" formatCode="0.00%">
                  <c:v>4.8558020522065481E-2</c:v>
                </c:pt>
                <c:pt idx="67" formatCode="0.00%">
                  <c:v>6.0276384916439607E-2</c:v>
                </c:pt>
                <c:pt idx="68" formatCode="0.00%">
                  <c:v>5.5403469659334847E-2</c:v>
                </c:pt>
                <c:pt idx="69" formatCode="0.00%">
                  <c:v>6.1209684059192027E-2</c:v>
                </c:pt>
                <c:pt idx="70" formatCode="0.00%">
                  <c:v>5.4394912541601892E-2</c:v>
                </c:pt>
                <c:pt idx="71" formatCode="0.00%">
                  <c:v>6.1994096229792905E-2</c:v>
                </c:pt>
                <c:pt idx="72" formatCode="0.00%">
                  <c:v>6.6074496701078456E-2</c:v>
                </c:pt>
                <c:pt idx="73" formatCode="0.00%">
                  <c:v>7.4010664140000904E-2</c:v>
                </c:pt>
                <c:pt idx="74" formatCode="0.00%">
                  <c:v>8.0078420403632222E-2</c:v>
                </c:pt>
                <c:pt idx="75" formatCode="0.00%">
                  <c:v>8.9728745512206221E-2</c:v>
                </c:pt>
                <c:pt idx="76" formatCode="0.00%">
                  <c:v>8.499196133955933E-2</c:v>
                </c:pt>
                <c:pt idx="77" formatCode="0.00%">
                  <c:v>9.3810461930759592E-2</c:v>
                </c:pt>
                <c:pt idx="78" formatCode="0.00%">
                  <c:v>9.6403322524260648E-2</c:v>
                </c:pt>
                <c:pt idx="79" formatCode="0.00%">
                  <c:v>7.9279297890969325E-2</c:v>
                </c:pt>
                <c:pt idx="80" formatCode="0.00%">
                  <c:v>8.9295935249435576E-2</c:v>
                </c:pt>
                <c:pt idx="81" formatCode="0.00%">
                  <c:v>8.8833811885876024E-2</c:v>
                </c:pt>
                <c:pt idx="82" formatCode="0.00%">
                  <c:v>9.557758698116503E-2</c:v>
                </c:pt>
                <c:pt idx="83" formatCode="0.00%">
                  <c:v>8.9991888674487486E-2</c:v>
                </c:pt>
                <c:pt idx="84" formatCode="0.00%">
                  <c:v>0.10278254131853259</c:v>
                </c:pt>
                <c:pt idx="85" formatCode="0.00%">
                  <c:v>0.10102267627991557</c:v>
                </c:pt>
                <c:pt idx="86" formatCode="0.00%">
                  <c:v>0.10110015884121903</c:v>
                </c:pt>
                <c:pt idx="87" formatCode="0.00%">
                  <c:v>0.10963379290293185</c:v>
                </c:pt>
                <c:pt idx="88" formatCode="0.00%">
                  <c:v>0.11495401969574304</c:v>
                </c:pt>
                <c:pt idx="89" formatCode="0.00%">
                  <c:v>0.10895875882384365</c:v>
                </c:pt>
                <c:pt idx="90" formatCode="0.00%">
                  <c:v>0.10564563212932399</c:v>
                </c:pt>
                <c:pt idx="91" formatCode="0.00%">
                  <c:v>0.11201445411562894</c:v>
                </c:pt>
                <c:pt idx="92" formatCode="0.00%">
                  <c:v>0.10703440469630343</c:v>
                </c:pt>
                <c:pt idx="93" formatCode="0.00%">
                  <c:v>0.10702985394967168</c:v>
                </c:pt>
                <c:pt idx="94" formatCode="0.00%">
                  <c:v>0.10135034580576141</c:v>
                </c:pt>
                <c:pt idx="95" formatCode="0.00%">
                  <c:v>0.10429643630673269</c:v>
                </c:pt>
                <c:pt idx="96" formatCode="0.00%">
                  <c:v>8.1700645775269143E-2</c:v>
                </c:pt>
                <c:pt idx="97" formatCode="0.00%">
                  <c:v>8.9515789494789555E-2</c:v>
                </c:pt>
                <c:pt idx="98" formatCode="0.00%">
                  <c:v>0.10641107071553235</c:v>
                </c:pt>
                <c:pt idx="99" formatCode="0.00%">
                  <c:v>0.10160674285681948</c:v>
                </c:pt>
                <c:pt idx="100" formatCode="0.00%">
                  <c:v>0.10857570501301095</c:v>
                </c:pt>
                <c:pt idx="101" formatCode="0.00%">
                  <c:v>0.10651700054240543</c:v>
                </c:pt>
                <c:pt idx="102" formatCode="0.00%">
                  <c:v>0.11758907585893996</c:v>
                </c:pt>
                <c:pt idx="103" formatCode="0.00%">
                  <c:v>0.12756110130941578</c:v>
                </c:pt>
                <c:pt idx="104" formatCode="0.00%">
                  <c:v>0.12237078535861934</c:v>
                </c:pt>
                <c:pt idx="105" formatCode="0.00%">
                  <c:v>0.12706206085225613</c:v>
                </c:pt>
                <c:pt idx="106" formatCode="0.00%">
                  <c:v>0.1294349518141491</c:v>
                </c:pt>
                <c:pt idx="107" formatCode="0.00%">
                  <c:v>0.13988000299339931</c:v>
                </c:pt>
                <c:pt idx="108" formatCode="0.00%">
                  <c:v>0.15238974082326417</c:v>
                </c:pt>
                <c:pt idx="109" formatCode="0.00%">
                  <c:v>0.14381419347842095</c:v>
                </c:pt>
                <c:pt idx="110" formatCode="0.00%">
                  <c:v>0.12918379810549796</c:v>
                </c:pt>
                <c:pt idx="111" formatCode="0.00%">
                  <c:v>0.11461955405066182</c:v>
                </c:pt>
                <c:pt idx="112" formatCode="0.00%">
                  <c:v>0.10693082035648183</c:v>
                </c:pt>
                <c:pt idx="113" formatCode="0.00%">
                  <c:v>0.10810512971598385</c:v>
                </c:pt>
                <c:pt idx="114" formatCode="0.00%">
                  <c:v>0.10451189326686094</c:v>
                </c:pt>
                <c:pt idx="115" formatCode="0.00%">
                  <c:v>9.8208122497910777E-2</c:v>
                </c:pt>
                <c:pt idx="116" formatCode="0.00%">
                  <c:v>8.2553280830002018E-2</c:v>
                </c:pt>
                <c:pt idx="117" formatCode="0.00%">
                  <c:v>8.531111046159201E-2</c:v>
                </c:pt>
                <c:pt idx="118" formatCode="0.00%">
                  <c:v>9.6037576168523042E-2</c:v>
                </c:pt>
                <c:pt idx="119" formatCode="0.00%">
                  <c:v>8.5241355494314552E-2</c:v>
                </c:pt>
                <c:pt idx="120" formatCode="0.00%">
                  <c:v>8.0475355663917059E-2</c:v>
                </c:pt>
                <c:pt idx="121" formatCode="0.00%">
                  <c:v>7.902041900419654E-2</c:v>
                </c:pt>
                <c:pt idx="122" formatCode="0.00%">
                  <c:v>7.5233415166938711E-2</c:v>
                </c:pt>
                <c:pt idx="123" formatCode="0.00%">
                  <c:v>7.9171110935432276E-2</c:v>
                </c:pt>
                <c:pt idx="124" formatCode="0.00%">
                  <c:v>6.7850534146123298E-2</c:v>
                </c:pt>
                <c:pt idx="125" formatCode="0.00%">
                  <c:v>6.8513428121487197E-2</c:v>
                </c:pt>
                <c:pt idx="126" formatCode="0.00%">
                  <c:v>6.3835720600539103E-2</c:v>
                </c:pt>
                <c:pt idx="127" formatCode="0.00%">
                  <c:v>5.5073921995598241E-2</c:v>
                </c:pt>
                <c:pt idx="128" formatCode="0.00%">
                  <c:v>6.4544351433200697E-2</c:v>
                </c:pt>
                <c:pt idx="129" formatCode="0.00%">
                  <c:v>4.989837024322985E-2</c:v>
                </c:pt>
                <c:pt idx="130" formatCode="0.00%">
                  <c:v>3.5809509651242744E-2</c:v>
                </c:pt>
                <c:pt idx="131" formatCode="0.00%">
                  <c:v>3.3173417891489754E-2</c:v>
                </c:pt>
                <c:pt idx="132" formatCode="0.00%">
                  <c:v>3.4709202588521615E-2</c:v>
                </c:pt>
                <c:pt idx="133" formatCode="0.00%">
                  <c:v>2.7272796756882212E-2</c:v>
                </c:pt>
                <c:pt idx="134" formatCode="0.00%">
                  <c:v>2.3983021580922026E-2</c:v>
                </c:pt>
                <c:pt idx="135" formatCode="0.00%">
                  <c:v>1.8974777178167423E-2</c:v>
                </c:pt>
                <c:pt idx="136" formatCode="0.00%">
                  <c:v>2.1313662261183586E-2</c:v>
                </c:pt>
                <c:pt idx="137" formatCode="0.00%">
                  <c:v>1.638063021688696E-2</c:v>
                </c:pt>
                <c:pt idx="138" formatCode="0.00%">
                  <c:v>1.5310895492844701E-2</c:v>
                </c:pt>
                <c:pt idx="139" formatCode="0.00%">
                  <c:v>1.8642024862175699E-2</c:v>
                </c:pt>
                <c:pt idx="140" formatCode="0.00%">
                  <c:v>1.1156300444764566E-2</c:v>
                </c:pt>
                <c:pt idx="141" formatCode="0.00%">
                  <c:v>1.1807522085217625E-2</c:v>
                </c:pt>
                <c:pt idx="142" formatCode="0.00%">
                  <c:v>7.2779219948446716E-3</c:v>
                </c:pt>
                <c:pt idx="143" formatCode="0.00%">
                  <c:v>9.2822436994446367E-3</c:v>
                </c:pt>
                <c:pt idx="144" formatCode="0.00%">
                  <c:v>-6.43889464473546E-3</c:v>
                </c:pt>
                <c:pt idx="145" formatCode="0.00%">
                  <c:v>-1.365034876625848E-2</c:v>
                </c:pt>
                <c:pt idx="146" formatCode="0.00%">
                  <c:v>-2.4232636573360611E-2</c:v>
                </c:pt>
                <c:pt idx="147" formatCode="0.00%">
                  <c:v>-1.5288133004980664E-2</c:v>
                </c:pt>
                <c:pt idx="148" formatCode="0.00%">
                  <c:v>-1.9210836792433628E-2</c:v>
                </c:pt>
                <c:pt idx="149" formatCode="0.00%">
                  <c:v>-1.6893858899002412E-2</c:v>
                </c:pt>
                <c:pt idx="150" formatCode="0.00%">
                  <c:v>-1.6777986321686589E-2</c:v>
                </c:pt>
                <c:pt idx="151" formatCode="0.00%">
                  <c:v>-7.4175310557966778E-3</c:v>
                </c:pt>
                <c:pt idx="152" formatCode="0.00%">
                  <c:v>3.3144996487048939E-3</c:v>
                </c:pt>
                <c:pt idx="153" formatCode="0.00%">
                  <c:v>4.9042921377893123E-3</c:v>
                </c:pt>
                <c:pt idx="154" formatCode="0.00%">
                  <c:v>1.4720508897541285E-2</c:v>
                </c:pt>
                <c:pt idx="155" formatCode="0.00%">
                  <c:v>1.5131284118934607E-2</c:v>
                </c:pt>
                <c:pt idx="156" formatCode="0.00%">
                  <c:v>2.3372935152044638E-2</c:v>
                </c:pt>
                <c:pt idx="157" formatCode="0.00%">
                  <c:v>2.382901708143792E-2</c:v>
                </c:pt>
                <c:pt idx="158" formatCode="0.00%">
                  <c:v>3.734780022370221E-2</c:v>
                </c:pt>
                <c:pt idx="159" formatCode="0.00%">
                  <c:v>2.9914884796806707E-2</c:v>
                </c:pt>
                <c:pt idx="160" formatCode="0.00%">
                  <c:v>4.1704227500856117E-2</c:v>
                </c:pt>
                <c:pt idx="161" formatCode="0.00%">
                  <c:v>3.8716398296389398E-2</c:v>
                </c:pt>
                <c:pt idx="162" formatCode="0.00%">
                  <c:v>4.2807906909100302E-2</c:v>
                </c:pt>
                <c:pt idx="163" formatCode="0.00%">
                  <c:v>3.4225006747441888E-2</c:v>
                </c:pt>
                <c:pt idx="164" formatCode="0.00%">
                  <c:v>3.1105731525299607E-2</c:v>
                </c:pt>
                <c:pt idx="165" formatCode="0.00%">
                  <c:v>3.5850733536737733E-2</c:v>
                </c:pt>
                <c:pt idx="166" formatCode="0.00%">
                  <c:v>3.4532963569174679E-2</c:v>
                </c:pt>
                <c:pt idx="167" formatCode="0.00%">
                  <c:v>3.1604351044091317E-2</c:v>
                </c:pt>
                <c:pt idx="168" formatCode="0.00%">
                  <c:v>3.3615559995332056E-2</c:v>
                </c:pt>
                <c:pt idx="169" formatCode="0.00%">
                  <c:v>4.8864034018058611E-2</c:v>
                </c:pt>
                <c:pt idx="170" formatCode="0.00%">
                  <c:v>4.6295366282594896E-2</c:v>
                </c:pt>
                <c:pt idx="171" formatCode="0.00%">
                  <c:v>4.5664068835940874E-2</c:v>
                </c:pt>
                <c:pt idx="172" formatCode="0.00%">
                  <c:v>4.5469932743371411E-2</c:v>
                </c:pt>
                <c:pt idx="173" formatCode="0.00%">
                  <c:v>4.2219611082404018E-2</c:v>
                </c:pt>
                <c:pt idx="174" formatCode="0.00%">
                  <c:v>4.3819049509743913E-2</c:v>
                </c:pt>
                <c:pt idx="175" formatCode="0.00%">
                  <c:v>4.5515617603297809E-2</c:v>
                </c:pt>
                <c:pt idx="176" formatCode="0.00%">
                  <c:v>4.2076861046409508E-2</c:v>
                </c:pt>
                <c:pt idx="177" formatCode="0.00%">
                  <c:v>3.8342126941143695E-2</c:v>
                </c:pt>
                <c:pt idx="178" formatCode="0.00%">
                  <c:v>3.1626719191761188E-2</c:v>
                </c:pt>
                <c:pt idx="179" formatCode="0.00%">
                  <c:v>2.7611694005813536E-2</c:v>
                </c:pt>
                <c:pt idx="180" formatCode="0.00%">
                  <c:v>2.6102158331413827E-2</c:v>
                </c:pt>
                <c:pt idx="181" formatCode="0.00%">
                  <c:v>1.5906215538340263E-2</c:v>
                </c:pt>
                <c:pt idx="182" formatCode="0.00%">
                  <c:v>1.3876835300905332E-2</c:v>
                </c:pt>
                <c:pt idx="183" formatCode="0.00%">
                  <c:v>1.4008806271203156E-2</c:v>
                </c:pt>
                <c:pt idx="184" formatCode="0.00%">
                  <c:v>8.8018625693662145E-3</c:v>
                </c:pt>
                <c:pt idx="185" formatCode="0.00%">
                  <c:v>1.2255385691695375E-2</c:v>
                </c:pt>
                <c:pt idx="186" formatCode="0.00%">
                  <c:v>1.3731359709362678E-2</c:v>
                </c:pt>
                <c:pt idx="187" formatCode="0.00%">
                  <c:v>6.1891835304856979E-3</c:v>
                </c:pt>
                <c:pt idx="188" formatCode="0.00%">
                  <c:v>2.229114088947437E-3</c:v>
                </c:pt>
                <c:pt idx="189" formatCode="0.00%">
                  <c:v>-2.184422381017348E-3</c:v>
                </c:pt>
                <c:pt idx="190" formatCode="0.00%">
                  <c:v>6.0641849384630575E-3</c:v>
                </c:pt>
                <c:pt idx="191" formatCode="0.00%">
                  <c:v>1.8402375308478991E-2</c:v>
                </c:pt>
                <c:pt idx="192" formatCode="0.00%">
                  <c:v>1.9899411813877332E-2</c:v>
                </c:pt>
                <c:pt idx="193" formatCode="0.00%">
                  <c:v>2.3240143693455728E-2</c:v>
                </c:pt>
                <c:pt idx="194" formatCode="0.00%">
                  <c:v>2.4037318971148691E-2</c:v>
                </c:pt>
                <c:pt idx="195" formatCode="0.00%">
                  <c:v>3.0931823646403123E-2</c:v>
                </c:pt>
                <c:pt idx="196" formatCode="0.00%">
                  <c:v>3.1653207293365515E-2</c:v>
                </c:pt>
                <c:pt idx="197" formatCode="0.00%">
                  <c:v>3.8976464941659739E-2</c:v>
                </c:pt>
                <c:pt idx="198" formatCode="0.00%">
                  <c:v>2.8763364781686063E-2</c:v>
                </c:pt>
                <c:pt idx="199" formatCode="0.00%">
                  <c:v>3.1847302214733642E-2</c:v>
                </c:pt>
                <c:pt idx="200" formatCode="0.00%">
                  <c:v>2.7608066791228847E-2</c:v>
                </c:pt>
                <c:pt idx="201" formatCode="0.00%">
                  <c:v>4.2672088955480802E-2</c:v>
                </c:pt>
                <c:pt idx="202" formatCode="0.00%">
                  <c:v>4.365230896223804E-2</c:v>
                </c:pt>
                <c:pt idx="203" formatCode="0.00%">
                  <c:v>4.1128446391499152E-2</c:v>
                </c:pt>
                <c:pt idx="204" formatCode="0.00%">
                  <c:v>4.5819668776171829E-2</c:v>
                </c:pt>
                <c:pt idx="205" formatCode="0.00%">
                  <c:v>5.4340985189847535E-2</c:v>
                </c:pt>
                <c:pt idx="206" formatCode="0.00%">
                  <c:v>5.2168843450421054E-2</c:v>
                </c:pt>
                <c:pt idx="207" formatCode="0.00%">
                  <c:v>4.7461900163165982E-2</c:v>
                </c:pt>
                <c:pt idx="208" formatCode="0.00%">
                  <c:v>4.2104819577340358E-2</c:v>
                </c:pt>
                <c:pt idx="209" formatCode="0.00%">
                  <c:v>3.6246079440838574E-2</c:v>
                </c:pt>
                <c:pt idx="210" formatCode="0.00%">
                  <c:v>4.2558459421866202E-2</c:v>
                </c:pt>
                <c:pt idx="211" formatCode="0.00%">
                  <c:v>4.3092737948493998E-2</c:v>
                </c:pt>
                <c:pt idx="212" formatCode="0.00%">
                  <c:v>4.7272216808898593E-2</c:v>
                </c:pt>
                <c:pt idx="213" formatCode="0.00%">
                  <c:v>4.6294465149440578E-2</c:v>
                </c:pt>
                <c:pt idx="214" formatCode="0.00%">
                  <c:v>4.6662027529374317E-2</c:v>
                </c:pt>
                <c:pt idx="215" formatCode="0.00%">
                  <c:v>3.9217869046787701E-2</c:v>
                </c:pt>
                <c:pt idx="216" formatCode="0.00%">
                  <c:v>2.9528332034939098E-2</c:v>
                </c:pt>
                <c:pt idx="217" formatCode="0.00%">
                  <c:v>1.5517217948832096E-2</c:v>
                </c:pt>
                <c:pt idx="218" formatCode="0.00%">
                  <c:v>5.3834607630536269E-3</c:v>
                </c:pt>
                <c:pt idx="219" formatCode="0.00%">
                  <c:v>-2.2160667816940594E-3</c:v>
                </c:pt>
                <c:pt idx="220" formatCode="0.00%">
                  <c:v>1.6297373853766395E-3</c:v>
                </c:pt>
                <c:pt idx="221" formatCode="0.00%">
                  <c:v>2.6817706763351268E-3</c:v>
                </c:pt>
                <c:pt idx="222" formatCode="0.00%">
                  <c:v>-6.7646827983598445E-3</c:v>
                </c:pt>
                <c:pt idx="223" formatCode="0.00%">
                  <c:v>-1.9670375160756204E-2</c:v>
                </c:pt>
                <c:pt idx="224" formatCode="0.00%">
                  <c:v>-1.286644152061156E-2</c:v>
                </c:pt>
                <c:pt idx="225" formatCode="0.00%">
                  <c:v>-2.1411868234169296E-2</c:v>
                </c:pt>
                <c:pt idx="226" formatCode="0.00%">
                  <c:v>-3.3178267616584489E-2</c:v>
                </c:pt>
                <c:pt idx="227" formatCode="0.00%">
                  <c:v>-4.2115837193904548E-2</c:v>
                </c:pt>
                <c:pt idx="228" formatCode="0.00%">
                  <c:v>-5.3554657089211588E-2</c:v>
                </c:pt>
                <c:pt idx="229" formatCode="0.00%">
                  <c:v>-5.9334034824751081E-2</c:v>
                </c:pt>
                <c:pt idx="230" formatCode="0.00%">
                  <c:v>-5.7008480077389345E-2</c:v>
                </c:pt>
                <c:pt idx="231" formatCode="0.00%">
                  <c:v>-5.7076103301250569E-2</c:v>
                </c:pt>
                <c:pt idx="232" formatCode="0.00%">
                  <c:v>-5.5725035638366172E-2</c:v>
                </c:pt>
                <c:pt idx="233" formatCode="0.00%">
                  <c:v>-5.4509309703212994E-2</c:v>
                </c:pt>
                <c:pt idx="234" formatCode="0.00%">
                  <c:v>-5.0825226611982854E-2</c:v>
                </c:pt>
                <c:pt idx="235" formatCode="0.00%">
                  <c:v>-4.4474177927337655E-2</c:v>
                </c:pt>
                <c:pt idx="236" formatCode="0.00%">
                  <c:v>-5.0589906834752285E-2</c:v>
                </c:pt>
                <c:pt idx="237" formatCode="0.00%">
                  <c:v>-5.7678757160665284E-2</c:v>
                </c:pt>
                <c:pt idx="238" formatCode="0.00%">
                  <c:v>-5.1667635064208572E-2</c:v>
                </c:pt>
                <c:pt idx="239" formatCode="0.00%">
                  <c:v>-4.5094584240433555E-2</c:v>
                </c:pt>
                <c:pt idx="240" formatCode="0.00%">
                  <c:v>-3.200690456187183E-2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1E3-4FCC-9097-FEB9235B89BD}"/>
            </c:ext>
          </c:extLst>
        </c:ser>
        <c:ser>
          <c:idx val="1"/>
          <c:order val="1"/>
          <c:tx>
            <c:strRef>
              <c:f>Serie_IPVNBR!$O$5</c:f>
              <c:strCache>
                <c:ptCount val="1"/>
                <c:pt idx="0">
                  <c:v>Alrededores de Bogotá</c:v>
                </c:pt>
              </c:strCache>
            </c:strRef>
          </c:tx>
          <c:spPr>
            <a:ln w="22225"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E3-4FCC-9097-FEB9235B89BD}"/>
                </c:ext>
              </c:extLst>
            </c:dLbl>
            <c:dLbl>
              <c:idx val="238"/>
              <c:tx>
                <c:rich>
                  <a:bodyPr/>
                  <a:lstStyle/>
                  <a:p>
                    <a:fld id="{E8B308F5-762C-4CD3-A339-975A408E5E36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1E3-4FCC-9097-FEB9235B89BD}"/>
                </c:ext>
              </c:extLst>
            </c:dLbl>
            <c:dLbl>
              <c:idx val="240"/>
              <c:layout>
                <c:manualLayout>
                  <c:x val="-5.0836541305890673E-3"/>
                  <c:y val="8.1837683439382226E-3"/>
                </c:manualLayout>
              </c:layout>
              <c:tx>
                <c:rich>
                  <a:bodyPr/>
                  <a:lstStyle/>
                  <a:p>
                    <a:fld id="{1C0BF5F5-E80B-4232-8CAA-38FEA8075A40}" type="VALUE">
                      <a:rPr lang="en-US" sz="9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1E3-4FCC-9097-FEB9235B89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Serie_IPVNBR!$M$6:$M$246</c:f>
              <c:numCache>
                <c:formatCode>mmm\-yy</c:formatCode>
                <c:ptCount val="241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</c:numCache>
            </c:numRef>
          </c:cat>
          <c:val>
            <c:numRef>
              <c:f>Serie_IPVNBR!$O$6:$O$246</c:f>
              <c:numCache>
                <c:formatCode>General</c:formatCode>
                <c:ptCount val="241"/>
                <c:pt idx="12" formatCode="0.00%">
                  <c:v>4.1631066318316368E-2</c:v>
                </c:pt>
                <c:pt idx="13" formatCode="0.00%">
                  <c:v>4.157120758588384E-2</c:v>
                </c:pt>
                <c:pt idx="14" formatCode="0.00%">
                  <c:v>3.1463964101763331E-2</c:v>
                </c:pt>
                <c:pt idx="15" formatCode="0.00%">
                  <c:v>5.3386406369317241E-2</c:v>
                </c:pt>
                <c:pt idx="16" formatCode="0.00%">
                  <c:v>9.6550057727968985E-2</c:v>
                </c:pt>
                <c:pt idx="17" formatCode="0.00%">
                  <c:v>9.0053877269280491E-2</c:v>
                </c:pt>
                <c:pt idx="18" formatCode="0.00%">
                  <c:v>4.0176338959046154E-2</c:v>
                </c:pt>
                <c:pt idx="19" formatCode="0.00%">
                  <c:v>0.10320838438229973</c:v>
                </c:pt>
                <c:pt idx="20" formatCode="0.00%">
                  <c:v>0.10626586298060969</c:v>
                </c:pt>
                <c:pt idx="21" formatCode="0.00%">
                  <c:v>8.2208241243093338E-2</c:v>
                </c:pt>
                <c:pt idx="22" formatCode="0.00%">
                  <c:v>6.8379230812851466E-2</c:v>
                </c:pt>
                <c:pt idx="23" formatCode="0.00%">
                  <c:v>8.1373302025681493E-2</c:v>
                </c:pt>
                <c:pt idx="24" formatCode="0.00%">
                  <c:v>3.3673051180881597E-2</c:v>
                </c:pt>
                <c:pt idx="25" formatCode="0.00%">
                  <c:v>2.9426261975293411E-2</c:v>
                </c:pt>
                <c:pt idx="26" formatCode="0.00%">
                  <c:v>2.7851280167836112E-2</c:v>
                </c:pt>
                <c:pt idx="27" formatCode="0.00%">
                  <c:v>2.3013018522199058E-2</c:v>
                </c:pt>
                <c:pt idx="28" formatCode="0.00%">
                  <c:v>-1.3648950475873667E-2</c:v>
                </c:pt>
                <c:pt idx="29" formatCode="0.00%">
                  <c:v>6.958712416218038E-3</c:v>
                </c:pt>
                <c:pt idx="30" formatCode="0.00%">
                  <c:v>1.9931604090578592E-2</c:v>
                </c:pt>
                <c:pt idx="31" formatCode="0.00%">
                  <c:v>-4.4947554140334356E-3</c:v>
                </c:pt>
                <c:pt idx="32" formatCode="0.00%">
                  <c:v>-6.6966089384350447E-3</c:v>
                </c:pt>
                <c:pt idx="33" formatCode="0.00%">
                  <c:v>5.7070883053024213E-2</c:v>
                </c:pt>
                <c:pt idx="34" formatCode="0.00%">
                  <c:v>6.7172772033616379E-2</c:v>
                </c:pt>
                <c:pt idx="35" formatCode="0.00%">
                  <c:v>4.9141033593314676E-2</c:v>
                </c:pt>
                <c:pt idx="36" formatCode="0.00%">
                  <c:v>4.2468637721143843E-2</c:v>
                </c:pt>
                <c:pt idx="37" formatCode="0.00%">
                  <c:v>6.1071123636140756E-2</c:v>
                </c:pt>
                <c:pt idx="38" formatCode="0.00%">
                  <c:v>6.854705074521128E-2</c:v>
                </c:pt>
                <c:pt idx="39" formatCode="0.00%">
                  <c:v>5.4470139351537883E-2</c:v>
                </c:pt>
                <c:pt idx="40" formatCode="0.00%">
                  <c:v>5.5366426372589483E-2</c:v>
                </c:pt>
                <c:pt idx="41" formatCode="0.00%">
                  <c:v>5.5952544113550662E-2</c:v>
                </c:pt>
                <c:pt idx="42" formatCode="0.00%">
                  <c:v>5.6503407077543866E-2</c:v>
                </c:pt>
                <c:pt idx="43" formatCode="0.00%">
                  <c:v>6.1072598630736996E-2</c:v>
                </c:pt>
                <c:pt idx="44" formatCode="0.00%">
                  <c:v>4.1035562533536796E-2</c:v>
                </c:pt>
                <c:pt idx="45" formatCode="0.00%">
                  <c:v>1.5355415413562445E-2</c:v>
                </c:pt>
                <c:pt idx="46" formatCode="0.00%">
                  <c:v>1.8666849655635698E-2</c:v>
                </c:pt>
                <c:pt idx="47" formatCode="0.00%">
                  <c:v>1.569852967089358E-2</c:v>
                </c:pt>
                <c:pt idx="48" formatCode="0.00%">
                  <c:v>2.361601825660764E-2</c:v>
                </c:pt>
                <c:pt idx="49" formatCode="0.00%">
                  <c:v>1.4736845545871402E-2</c:v>
                </c:pt>
                <c:pt idx="50" formatCode="0.00%">
                  <c:v>2.5749832064826395E-2</c:v>
                </c:pt>
                <c:pt idx="51" formatCode="0.00%">
                  <c:v>3.6967889558031874E-2</c:v>
                </c:pt>
                <c:pt idx="52" formatCode="0.00%">
                  <c:v>2.1196582191365554E-2</c:v>
                </c:pt>
                <c:pt idx="53" formatCode="0.00%">
                  <c:v>1.940893195238691E-2</c:v>
                </c:pt>
                <c:pt idx="54" formatCode="0.00%">
                  <c:v>1.5441791594099641E-2</c:v>
                </c:pt>
                <c:pt idx="55" formatCode="0.00%">
                  <c:v>2.2978654862503056E-2</c:v>
                </c:pt>
                <c:pt idx="56" formatCode="0.00%">
                  <c:v>4.8544901949884478E-2</c:v>
                </c:pt>
                <c:pt idx="57" formatCode="0.00%">
                  <c:v>2.3667383238622719E-2</c:v>
                </c:pt>
                <c:pt idx="58" formatCode="0.00%">
                  <c:v>1.4171440088627252E-2</c:v>
                </c:pt>
                <c:pt idx="59" formatCode="0.00%">
                  <c:v>2.2045258530578149E-2</c:v>
                </c:pt>
                <c:pt idx="60" formatCode="0.00%">
                  <c:v>2.9242482597417796E-2</c:v>
                </c:pt>
                <c:pt idx="61" formatCode="0.00%">
                  <c:v>2.0672451279738269E-2</c:v>
                </c:pt>
                <c:pt idx="62" formatCode="0.00%">
                  <c:v>1.8144325423116836E-2</c:v>
                </c:pt>
                <c:pt idx="63" formatCode="0.00%">
                  <c:v>1.8731448013547425E-2</c:v>
                </c:pt>
                <c:pt idx="64" formatCode="0.00%">
                  <c:v>3.1634603222501001E-2</c:v>
                </c:pt>
                <c:pt idx="65" formatCode="0.00%">
                  <c:v>3.2379792500514704E-2</c:v>
                </c:pt>
                <c:pt idx="66" formatCode="0.00%">
                  <c:v>4.17417496656729E-2</c:v>
                </c:pt>
                <c:pt idx="67" formatCode="0.00%">
                  <c:v>2.1261734166241553E-2</c:v>
                </c:pt>
                <c:pt idx="68" formatCode="0.00%">
                  <c:v>8.8828243648555461E-3</c:v>
                </c:pt>
                <c:pt idx="69" formatCode="0.00%">
                  <c:v>1.586240531611538E-2</c:v>
                </c:pt>
                <c:pt idx="70" formatCode="0.00%">
                  <c:v>2.1863027164024107E-2</c:v>
                </c:pt>
                <c:pt idx="71" formatCode="0.00%">
                  <c:v>1.7771561730413943E-2</c:v>
                </c:pt>
                <c:pt idx="72" formatCode="0.00%">
                  <c:v>2.9211492305400988E-2</c:v>
                </c:pt>
                <c:pt idx="73" formatCode="0.00%">
                  <c:v>2.8519625934236403E-2</c:v>
                </c:pt>
                <c:pt idx="74" formatCode="0.00%">
                  <c:v>3.0558935106382634E-2</c:v>
                </c:pt>
                <c:pt idx="75" formatCode="0.00%">
                  <c:v>1.7351303249472316E-2</c:v>
                </c:pt>
                <c:pt idx="76" formatCode="0.00%">
                  <c:v>2.164420097114661E-2</c:v>
                </c:pt>
                <c:pt idx="77" formatCode="0.00%">
                  <c:v>1.865194199852005E-2</c:v>
                </c:pt>
                <c:pt idx="78" formatCode="0.00%">
                  <c:v>1.0372956392779686E-2</c:v>
                </c:pt>
                <c:pt idx="79" formatCode="0.00%">
                  <c:v>1.4715556001062335E-2</c:v>
                </c:pt>
                <c:pt idx="80" formatCode="0.00%">
                  <c:v>1.3541484537268333E-2</c:v>
                </c:pt>
                <c:pt idx="81" formatCode="0.00%">
                  <c:v>2.5230710217387431E-2</c:v>
                </c:pt>
                <c:pt idx="82" formatCode="0.00%">
                  <c:v>1.1290137249741372E-2</c:v>
                </c:pt>
                <c:pt idx="83" formatCode="0.00%">
                  <c:v>1.4200773489083662E-2</c:v>
                </c:pt>
                <c:pt idx="84" formatCode="0.00%">
                  <c:v>8.3894742789647481E-3</c:v>
                </c:pt>
                <c:pt idx="85" formatCode="0.00%">
                  <c:v>2.7307494734149174E-2</c:v>
                </c:pt>
                <c:pt idx="86" formatCode="0.00%">
                  <c:v>4.2143824895592097E-2</c:v>
                </c:pt>
                <c:pt idx="87" formatCode="0.00%">
                  <c:v>8.3522379760030629E-2</c:v>
                </c:pt>
                <c:pt idx="88" formatCode="0.00%">
                  <c:v>9.0568848604763774E-2</c:v>
                </c:pt>
                <c:pt idx="89" formatCode="0.00%">
                  <c:v>8.5712994375879203E-2</c:v>
                </c:pt>
                <c:pt idx="90" formatCode="0.00%">
                  <c:v>7.9590856344723404E-2</c:v>
                </c:pt>
                <c:pt idx="91" formatCode="0.00%">
                  <c:v>8.4975508649048015E-2</c:v>
                </c:pt>
                <c:pt idx="92" formatCode="0.00%">
                  <c:v>9.2081183896463026E-2</c:v>
                </c:pt>
                <c:pt idx="93" formatCode="0.00%">
                  <c:v>7.4683238701985344E-2</c:v>
                </c:pt>
                <c:pt idx="94" formatCode="0.00%">
                  <c:v>9.3349195647985495E-2</c:v>
                </c:pt>
                <c:pt idx="95" formatCode="0.00%">
                  <c:v>9.5650318465394735E-2</c:v>
                </c:pt>
                <c:pt idx="96" formatCode="0.00%">
                  <c:v>6.4302216776784604E-2</c:v>
                </c:pt>
                <c:pt idx="97" formatCode="0.00%">
                  <c:v>5.6186406072783468E-2</c:v>
                </c:pt>
                <c:pt idx="98" formatCode="0.00%">
                  <c:v>5.4804260375274083E-2</c:v>
                </c:pt>
                <c:pt idx="99" formatCode="0.00%">
                  <c:v>2.4155840417610985E-2</c:v>
                </c:pt>
                <c:pt idx="100" formatCode="0.00%">
                  <c:v>2.1078567898856537E-2</c:v>
                </c:pt>
                <c:pt idx="101" formatCode="0.00%">
                  <c:v>2.8384950641360485E-2</c:v>
                </c:pt>
                <c:pt idx="102" formatCode="0.00%">
                  <c:v>4.7489684606031979E-2</c:v>
                </c:pt>
                <c:pt idx="103" formatCode="0.00%">
                  <c:v>5.4108342748117266E-2</c:v>
                </c:pt>
                <c:pt idx="104" formatCode="0.00%">
                  <c:v>7.0040158418085197E-2</c:v>
                </c:pt>
                <c:pt idx="105" formatCode="0.00%">
                  <c:v>7.3948194783534982E-2</c:v>
                </c:pt>
                <c:pt idx="106" formatCode="0.00%">
                  <c:v>6.8300868726272723E-2</c:v>
                </c:pt>
                <c:pt idx="107" formatCode="0.00%">
                  <c:v>5.9190713894936353E-2</c:v>
                </c:pt>
                <c:pt idx="108" formatCode="0.00%">
                  <c:v>8.9041015251812183E-2</c:v>
                </c:pt>
                <c:pt idx="109" formatCode="0.00%">
                  <c:v>0.10359016648964325</c:v>
                </c:pt>
                <c:pt idx="110" formatCode="0.00%">
                  <c:v>8.9895498444467092E-2</c:v>
                </c:pt>
                <c:pt idx="111" formatCode="0.00%">
                  <c:v>9.1699054761410936E-2</c:v>
                </c:pt>
                <c:pt idx="112" formatCode="0.00%">
                  <c:v>7.7821434787735511E-2</c:v>
                </c:pt>
                <c:pt idx="113" formatCode="0.00%">
                  <c:v>8.5962863613574525E-2</c:v>
                </c:pt>
                <c:pt idx="114" formatCode="0.00%">
                  <c:v>8.5749495166463241E-2</c:v>
                </c:pt>
                <c:pt idx="115" formatCode="0.00%">
                  <c:v>7.6466145449441525E-2</c:v>
                </c:pt>
                <c:pt idx="116" formatCode="0.00%">
                  <c:v>5.9001949590279379E-2</c:v>
                </c:pt>
                <c:pt idx="117" formatCode="0.00%">
                  <c:v>7.6398217074907793E-2</c:v>
                </c:pt>
                <c:pt idx="118" formatCode="0.00%">
                  <c:v>7.0976314943074215E-2</c:v>
                </c:pt>
                <c:pt idx="119" formatCode="0.00%">
                  <c:v>8.1407741597497418E-2</c:v>
                </c:pt>
                <c:pt idx="120" formatCode="0.00%">
                  <c:v>7.8702591985725379E-2</c:v>
                </c:pt>
                <c:pt idx="121" formatCode="0.00%">
                  <c:v>7.796008015212097E-2</c:v>
                </c:pt>
                <c:pt idx="122" formatCode="0.00%">
                  <c:v>7.428444846501292E-2</c:v>
                </c:pt>
                <c:pt idx="123" formatCode="0.00%">
                  <c:v>6.4488627194798198E-2</c:v>
                </c:pt>
                <c:pt idx="124" formatCode="0.00%">
                  <c:v>7.4891921232397296E-2</c:v>
                </c:pt>
                <c:pt idx="125" formatCode="0.00%">
                  <c:v>6.56691270050902E-2</c:v>
                </c:pt>
                <c:pt idx="126" formatCode="0.00%">
                  <c:v>6.5905738919026069E-2</c:v>
                </c:pt>
                <c:pt idx="127" formatCode="0.00%">
                  <c:v>6.2304531087580051E-2</c:v>
                </c:pt>
                <c:pt idx="128" formatCode="0.00%">
                  <c:v>5.5862888978910341E-2</c:v>
                </c:pt>
                <c:pt idx="129" formatCode="0.00%">
                  <c:v>6.4390080369099323E-2</c:v>
                </c:pt>
                <c:pt idx="130" formatCode="0.00%">
                  <c:v>8.9165354700323496E-2</c:v>
                </c:pt>
                <c:pt idx="131" formatCode="0.00%">
                  <c:v>9.1118319757053312E-2</c:v>
                </c:pt>
                <c:pt idx="132" formatCode="0.00%">
                  <c:v>9.7525522571051182E-2</c:v>
                </c:pt>
                <c:pt idx="133" formatCode="0.00%">
                  <c:v>9.618060718851873E-2</c:v>
                </c:pt>
                <c:pt idx="134" formatCode="0.00%">
                  <c:v>7.092285560560585E-2</c:v>
                </c:pt>
                <c:pt idx="135" formatCode="0.00%">
                  <c:v>7.3097512105794404E-2</c:v>
                </c:pt>
                <c:pt idx="136" formatCode="0.00%">
                  <c:v>8.385734970937464E-2</c:v>
                </c:pt>
                <c:pt idx="137" formatCode="0.00%">
                  <c:v>8.587159353846241E-2</c:v>
                </c:pt>
                <c:pt idx="138" formatCode="0.00%">
                  <c:v>7.0904780757122365E-2</c:v>
                </c:pt>
                <c:pt idx="139" formatCode="0.00%">
                  <c:v>8.7175451861974729E-2</c:v>
                </c:pt>
                <c:pt idx="140" formatCode="0.00%">
                  <c:v>9.1051568878871558E-2</c:v>
                </c:pt>
                <c:pt idx="141" formatCode="0.00%">
                  <c:v>5.86358252914565E-2</c:v>
                </c:pt>
                <c:pt idx="142" formatCode="0.00%">
                  <c:v>2.513224617398957E-2</c:v>
                </c:pt>
                <c:pt idx="143" formatCode="0.00%">
                  <c:v>1.1089585864461293E-2</c:v>
                </c:pt>
                <c:pt idx="144" formatCode="0.00%">
                  <c:v>-1.1822879510573259E-2</c:v>
                </c:pt>
                <c:pt idx="145" formatCode="0.00%">
                  <c:v>-3.2678252443813949E-2</c:v>
                </c:pt>
                <c:pt idx="146" formatCode="0.00%">
                  <c:v>-1.2050671049575579E-2</c:v>
                </c:pt>
                <c:pt idx="147" formatCode="0.00%">
                  <c:v>-1.5881513915092405E-2</c:v>
                </c:pt>
                <c:pt idx="148" formatCode="0.00%">
                  <c:v>-2.2908039255316037E-2</c:v>
                </c:pt>
                <c:pt idx="149" formatCode="0.00%">
                  <c:v>-2.3159595304222402E-2</c:v>
                </c:pt>
                <c:pt idx="150" formatCode="0.00%">
                  <c:v>-2.325143698344434E-2</c:v>
                </c:pt>
                <c:pt idx="151" formatCode="0.00%">
                  <c:v>-2.8565552000462069E-2</c:v>
                </c:pt>
                <c:pt idx="152" formatCode="0.00%">
                  <c:v>-2.6562090507946001E-2</c:v>
                </c:pt>
                <c:pt idx="153" formatCode="0.00%">
                  <c:v>-1.6670399670197233E-2</c:v>
                </c:pt>
                <c:pt idx="154" formatCode="0.00%">
                  <c:v>-9.8811459773439081E-3</c:v>
                </c:pt>
                <c:pt idx="155" formatCode="0.00%">
                  <c:v>-2.318624617455245E-3</c:v>
                </c:pt>
                <c:pt idx="156" formatCode="0.00%">
                  <c:v>-1.3525941968312583E-2</c:v>
                </c:pt>
                <c:pt idx="157" formatCode="0.00%">
                  <c:v>-1.2771869248770051E-2</c:v>
                </c:pt>
                <c:pt idx="158" formatCode="0.00%">
                  <c:v>-1.0047424724481724E-2</c:v>
                </c:pt>
                <c:pt idx="159" formatCode="0.00%">
                  <c:v>-8.8747325592237747E-3</c:v>
                </c:pt>
                <c:pt idx="160" formatCode="0.00%">
                  <c:v>-1.2477141714686391E-2</c:v>
                </c:pt>
                <c:pt idx="161" formatCode="0.00%">
                  <c:v>-1.2580518482126379E-2</c:v>
                </c:pt>
                <c:pt idx="162" formatCode="0.00%">
                  <c:v>-9.6391408313113436E-3</c:v>
                </c:pt>
                <c:pt idx="163" formatCode="0.00%">
                  <c:v>-2.0961456376587528E-2</c:v>
                </c:pt>
                <c:pt idx="164" formatCode="0.00%">
                  <c:v>-1.3080257968581033E-2</c:v>
                </c:pt>
                <c:pt idx="165" formatCode="0.00%">
                  <c:v>-1.3531877426295691E-2</c:v>
                </c:pt>
                <c:pt idx="166" formatCode="0.00%">
                  <c:v>-1.2208180786052347E-2</c:v>
                </c:pt>
                <c:pt idx="167" formatCode="0.00%">
                  <c:v>-7.2944639047950455E-3</c:v>
                </c:pt>
                <c:pt idx="168" formatCode="0.00%">
                  <c:v>1.4202074805092391E-2</c:v>
                </c:pt>
                <c:pt idx="169" formatCode="0.00%">
                  <c:v>2.4615949581384466E-2</c:v>
                </c:pt>
                <c:pt idx="170" formatCode="0.00%">
                  <c:v>2.5011029028241483E-2</c:v>
                </c:pt>
                <c:pt idx="171" formatCode="0.00%">
                  <c:v>2.4206105459787075E-2</c:v>
                </c:pt>
                <c:pt idx="172" formatCode="0.00%">
                  <c:v>3.4500049027756274E-2</c:v>
                </c:pt>
                <c:pt idx="173" formatCode="0.00%">
                  <c:v>3.880462147922259E-2</c:v>
                </c:pt>
                <c:pt idx="174" formatCode="0.00%">
                  <c:v>3.9333593237649067E-2</c:v>
                </c:pt>
                <c:pt idx="175" formatCode="0.00%">
                  <c:v>4.6725184157819566E-2</c:v>
                </c:pt>
                <c:pt idx="176" formatCode="0.00%">
                  <c:v>6.7133839222805802E-2</c:v>
                </c:pt>
                <c:pt idx="177" formatCode="0.00%">
                  <c:v>7.6212030638829642E-2</c:v>
                </c:pt>
                <c:pt idx="178" formatCode="0.00%">
                  <c:v>7.65476036216588E-2</c:v>
                </c:pt>
                <c:pt idx="179" formatCode="0.00%">
                  <c:v>7.0370941041814294E-2</c:v>
                </c:pt>
                <c:pt idx="180" formatCode="0.00%">
                  <c:v>6.61096317409402E-2</c:v>
                </c:pt>
                <c:pt idx="181" formatCode="0.00%">
                  <c:v>6.1060425362536863E-2</c:v>
                </c:pt>
                <c:pt idx="182" formatCode="0.00%">
                  <c:v>6.3530688197614982E-2</c:v>
                </c:pt>
                <c:pt idx="183" formatCode="0.00%">
                  <c:v>7.8341673840416348E-2</c:v>
                </c:pt>
                <c:pt idx="184" formatCode="0.00%">
                  <c:v>7.9041669785471003E-2</c:v>
                </c:pt>
                <c:pt idx="185" formatCode="0.00%">
                  <c:v>8.5650844115728875E-2</c:v>
                </c:pt>
                <c:pt idx="186" formatCode="0.00%">
                  <c:v>8.2959080996186874E-2</c:v>
                </c:pt>
                <c:pt idx="187" formatCode="0.00%">
                  <c:v>7.5272926050451661E-2</c:v>
                </c:pt>
                <c:pt idx="188" formatCode="0.00%">
                  <c:v>3.7768374507043179E-2</c:v>
                </c:pt>
                <c:pt idx="189" formatCode="0.00%">
                  <c:v>2.7696283317730774E-2</c:v>
                </c:pt>
                <c:pt idx="190" formatCode="0.00%">
                  <c:v>4.483642150578615E-2</c:v>
                </c:pt>
                <c:pt idx="191" formatCode="0.00%">
                  <c:v>4.4503443789290387E-2</c:v>
                </c:pt>
                <c:pt idx="192" formatCode="0.00%">
                  <c:v>4.3554115336837285E-2</c:v>
                </c:pt>
                <c:pt idx="193" formatCode="0.00%">
                  <c:v>4.8359059073119548E-2</c:v>
                </c:pt>
                <c:pt idx="194" formatCode="0.00%">
                  <c:v>4.575021529169554E-2</c:v>
                </c:pt>
                <c:pt idx="195" formatCode="0.00%">
                  <c:v>4.0834128277241089E-2</c:v>
                </c:pt>
                <c:pt idx="196" formatCode="0.00%">
                  <c:v>3.5286365775215822E-2</c:v>
                </c:pt>
                <c:pt idx="197" formatCode="0.00%">
                  <c:v>3.2213022856982354E-2</c:v>
                </c:pt>
                <c:pt idx="198" formatCode="0.00%">
                  <c:v>3.2560698069977523E-2</c:v>
                </c:pt>
                <c:pt idx="199" formatCode="0.00%">
                  <c:v>4.8166980849505991E-2</c:v>
                </c:pt>
                <c:pt idx="200" formatCode="0.00%">
                  <c:v>5.2924433930973569E-2</c:v>
                </c:pt>
                <c:pt idx="201" formatCode="0.00%">
                  <c:v>7.8987799176817308E-2</c:v>
                </c:pt>
                <c:pt idx="202" formatCode="0.00%">
                  <c:v>6.8571947114622667E-2</c:v>
                </c:pt>
                <c:pt idx="203" formatCode="0.00%">
                  <c:v>7.2019131641741563E-2</c:v>
                </c:pt>
                <c:pt idx="204" formatCode="0.00%">
                  <c:v>8.1800754969303391E-2</c:v>
                </c:pt>
                <c:pt idx="205" formatCode="0.00%">
                  <c:v>8.4785489422956717E-2</c:v>
                </c:pt>
                <c:pt idx="206" formatCode="0.00%">
                  <c:v>8.2438616202255899E-2</c:v>
                </c:pt>
                <c:pt idx="207" formatCode="0.00%">
                  <c:v>7.6882016057082891E-2</c:v>
                </c:pt>
                <c:pt idx="208" formatCode="0.00%">
                  <c:v>5.8472204886551138E-2</c:v>
                </c:pt>
                <c:pt idx="209" formatCode="0.00%">
                  <c:v>5.5851571840613179E-2</c:v>
                </c:pt>
                <c:pt idx="210" formatCode="0.00%">
                  <c:v>5.9687873817253934E-2</c:v>
                </c:pt>
                <c:pt idx="211" formatCode="0.00%">
                  <c:v>5.4546742040129104E-2</c:v>
                </c:pt>
                <c:pt idx="212" formatCode="0.00%">
                  <c:v>6.1918528584189447E-2</c:v>
                </c:pt>
                <c:pt idx="213" formatCode="0.00%">
                  <c:v>4.62331804494438E-2</c:v>
                </c:pt>
                <c:pt idx="214" formatCode="0.00%">
                  <c:v>4.1077747489272731E-2</c:v>
                </c:pt>
                <c:pt idx="215" formatCode="0.00%">
                  <c:v>4.4597540980554573E-2</c:v>
                </c:pt>
                <c:pt idx="216" formatCode="0.00%">
                  <c:v>3.2377720056256054E-2</c:v>
                </c:pt>
                <c:pt idx="217" formatCode="0.00%">
                  <c:v>1.1581118548220859E-2</c:v>
                </c:pt>
                <c:pt idx="218" formatCode="0.00%">
                  <c:v>-1.4387777691428072E-3</c:v>
                </c:pt>
                <c:pt idx="219" formatCode="0.00%">
                  <c:v>-1.8943936938115802E-2</c:v>
                </c:pt>
                <c:pt idx="220" formatCode="0.00%">
                  <c:v>-1.2803638141645202E-2</c:v>
                </c:pt>
                <c:pt idx="221" formatCode="0.00%">
                  <c:v>-1.8770693840468922E-2</c:v>
                </c:pt>
                <c:pt idx="222" formatCode="0.00%">
                  <c:v>-2.8394477788219685E-2</c:v>
                </c:pt>
                <c:pt idx="223" formatCode="0.00%">
                  <c:v>-4.3086248289045392E-2</c:v>
                </c:pt>
                <c:pt idx="224" formatCode="0.00%">
                  <c:v>-5.3273683356977353E-2</c:v>
                </c:pt>
                <c:pt idx="225" formatCode="0.00%">
                  <c:v>-6.1864806408720052E-2</c:v>
                </c:pt>
                <c:pt idx="226" formatCode="0.00%">
                  <c:v>-7.2332097040369692E-2</c:v>
                </c:pt>
                <c:pt idx="227" formatCode="0.00%">
                  <c:v>-9.1215518555006758E-2</c:v>
                </c:pt>
                <c:pt idx="228" formatCode="0.00%">
                  <c:v>-0.10201346256132393</c:v>
                </c:pt>
                <c:pt idx="229" formatCode="0.00%">
                  <c:v>-9.2216528668167874E-2</c:v>
                </c:pt>
                <c:pt idx="230" formatCode="0.00%">
                  <c:v>-7.8908248540151327E-2</c:v>
                </c:pt>
                <c:pt idx="231" formatCode="0.00%">
                  <c:v>-6.8247339125812156E-2</c:v>
                </c:pt>
                <c:pt idx="232" formatCode="0.00%">
                  <c:v>-6.5786971760812052E-2</c:v>
                </c:pt>
                <c:pt idx="233" formatCode="0.00%">
                  <c:v>-6.9126816327619189E-2</c:v>
                </c:pt>
                <c:pt idx="234" formatCode="0.00%">
                  <c:v>-6.870907081659694E-2</c:v>
                </c:pt>
                <c:pt idx="235" formatCode="0.00%">
                  <c:v>-6.483760079132761E-2</c:v>
                </c:pt>
                <c:pt idx="236" formatCode="0.00%">
                  <c:v>-6.6186341499376744E-2</c:v>
                </c:pt>
                <c:pt idx="237" formatCode="0.00%">
                  <c:v>-7.3165620388282226E-2</c:v>
                </c:pt>
                <c:pt idx="238" formatCode="0.00%">
                  <c:v>-5.8723735816650691E-2</c:v>
                </c:pt>
                <c:pt idx="239" formatCode="0.00%">
                  <c:v>-4.9492986443807729E-2</c:v>
                </c:pt>
                <c:pt idx="240" formatCode="0.00%">
                  <c:v>-3.1339284479053986E-2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21E3-4FCC-9097-FEB9235B89BD}"/>
            </c:ext>
          </c:extLst>
        </c:ser>
        <c:ser>
          <c:idx val="2"/>
          <c:order val="2"/>
          <c:tx>
            <c:strRef>
              <c:f>Serie_IPVNBR!$P$5</c:f>
              <c:strCache>
                <c:ptCount val="1"/>
                <c:pt idx="0">
                  <c:v>Medellín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38"/>
              <c:tx>
                <c:rich>
                  <a:bodyPr/>
                  <a:lstStyle/>
                  <a:p>
                    <a:fld id="{5DB671F8-13D4-4723-AC28-6F408C5B5F77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E3-4FCC-9097-FEB9235B89BD}"/>
                </c:ext>
              </c:extLst>
            </c:dLbl>
            <c:dLbl>
              <c:idx val="240"/>
              <c:layout>
                <c:manualLayout>
                  <c:x val="-1.2709135326472668E-2"/>
                  <c:y val="-5.4558455626255321E-3"/>
                </c:manualLayout>
              </c:layout>
              <c:tx>
                <c:rich>
                  <a:bodyPr/>
                  <a:lstStyle/>
                  <a:p>
                    <a:fld id="{0D936003-E77A-499E-B7CE-141D6D27A136}" type="VALUE">
                      <a:rPr lang="en-US" sz="900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1E3-4FCC-9097-FEB9235B89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Serie_IPVNBR!$M$6:$M$246</c:f>
              <c:numCache>
                <c:formatCode>mmm\-yy</c:formatCode>
                <c:ptCount val="241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</c:numCache>
            </c:numRef>
          </c:cat>
          <c:val>
            <c:numRef>
              <c:f>Serie_IPVNBR!$P$6:$P$246</c:f>
              <c:numCache>
                <c:formatCode>General</c:formatCode>
                <c:ptCount val="241"/>
                <c:pt idx="12" formatCode="0.00%">
                  <c:v>-5.3767126476647498E-2</c:v>
                </c:pt>
                <c:pt idx="13" formatCode="0.00%">
                  <c:v>-3.3901245878021014E-2</c:v>
                </c:pt>
                <c:pt idx="14" formatCode="0.00%">
                  <c:v>-3.597071801678231E-2</c:v>
                </c:pt>
                <c:pt idx="15" formatCode="0.00%">
                  <c:v>-4.3390997271700482E-2</c:v>
                </c:pt>
                <c:pt idx="16" formatCode="0.00%">
                  <c:v>-3.5503107504839981E-2</c:v>
                </c:pt>
                <c:pt idx="17" formatCode="0.00%">
                  <c:v>-4.5031705217915663E-2</c:v>
                </c:pt>
                <c:pt idx="18" formatCode="0.00%">
                  <c:v>-5.4345906729028837E-2</c:v>
                </c:pt>
                <c:pt idx="19" formatCode="0.00%">
                  <c:v>-9.3014955983409031E-2</c:v>
                </c:pt>
                <c:pt idx="20" formatCode="0.00%">
                  <c:v>-7.4209187223469142E-2</c:v>
                </c:pt>
                <c:pt idx="21" formatCode="0.00%">
                  <c:v>-5.560823046469765E-2</c:v>
                </c:pt>
                <c:pt idx="22" formatCode="0.00%">
                  <c:v>-6.1664726791769597E-2</c:v>
                </c:pt>
                <c:pt idx="23" formatCode="0.00%">
                  <c:v>-5.1840030231122602E-2</c:v>
                </c:pt>
                <c:pt idx="24" formatCode="0.00%">
                  <c:v>-3.2747957907623859E-2</c:v>
                </c:pt>
                <c:pt idx="25" formatCode="0.00%">
                  <c:v>-2.2303113040982203E-2</c:v>
                </c:pt>
                <c:pt idx="26" formatCode="0.00%">
                  <c:v>-7.7351901167430626E-3</c:v>
                </c:pt>
                <c:pt idx="27" formatCode="0.00%">
                  <c:v>-4.4701611035391497E-4</c:v>
                </c:pt>
                <c:pt idx="28" formatCode="0.00%">
                  <c:v>1.8517965532057534E-2</c:v>
                </c:pt>
                <c:pt idx="29" formatCode="0.00%">
                  <c:v>4.7712868480731085E-2</c:v>
                </c:pt>
                <c:pt idx="30" formatCode="0.00%">
                  <c:v>5.6598198397129318E-2</c:v>
                </c:pt>
                <c:pt idx="31" formatCode="0.00%">
                  <c:v>0.10848563132971156</c:v>
                </c:pt>
                <c:pt idx="32" formatCode="0.00%">
                  <c:v>0.11348001675156327</c:v>
                </c:pt>
                <c:pt idx="33" formatCode="0.00%">
                  <c:v>0.11758431533548763</c:v>
                </c:pt>
                <c:pt idx="34" formatCode="0.00%">
                  <c:v>0.14142005349232445</c:v>
                </c:pt>
                <c:pt idx="35" formatCode="0.00%">
                  <c:v>0.16262069915562671</c:v>
                </c:pt>
                <c:pt idx="36" formatCode="0.00%">
                  <c:v>0.16897264831298475</c:v>
                </c:pt>
                <c:pt idx="37" formatCode="0.00%">
                  <c:v>0.15758265369241453</c:v>
                </c:pt>
                <c:pt idx="38" formatCode="0.00%">
                  <c:v>0.14838395963381812</c:v>
                </c:pt>
                <c:pt idx="39" formatCode="0.00%">
                  <c:v>0.1434378306657238</c:v>
                </c:pt>
                <c:pt idx="40" formatCode="0.00%">
                  <c:v>0.1284029578578898</c:v>
                </c:pt>
                <c:pt idx="41" formatCode="0.00%">
                  <c:v>0.12038075211332622</c:v>
                </c:pt>
                <c:pt idx="42" formatCode="0.00%">
                  <c:v>0.12649847411591253</c:v>
                </c:pt>
                <c:pt idx="43" formatCode="0.00%">
                  <c:v>0.12990903916201479</c:v>
                </c:pt>
                <c:pt idx="44" formatCode="0.00%">
                  <c:v>0.11520040414952892</c:v>
                </c:pt>
                <c:pt idx="45" formatCode="0.00%">
                  <c:v>0.10446033070899241</c:v>
                </c:pt>
                <c:pt idx="46" formatCode="0.00%">
                  <c:v>7.4168397645974826E-2</c:v>
                </c:pt>
                <c:pt idx="47" formatCode="0.00%">
                  <c:v>4.5547154906987242E-2</c:v>
                </c:pt>
                <c:pt idx="48" formatCode="0.00%">
                  <c:v>3.1806984996398002E-2</c:v>
                </c:pt>
                <c:pt idx="49" formatCode="0.00%">
                  <c:v>2.7192459836445027E-2</c:v>
                </c:pt>
                <c:pt idx="50" formatCode="0.00%">
                  <c:v>3.4073496751801713E-2</c:v>
                </c:pt>
                <c:pt idx="51" formatCode="0.00%">
                  <c:v>2.8471703336953258E-2</c:v>
                </c:pt>
                <c:pt idx="52" formatCode="0.00%">
                  <c:v>2.0507172574865784E-2</c:v>
                </c:pt>
                <c:pt idx="53" formatCode="0.00%">
                  <c:v>1.4801127602369402E-2</c:v>
                </c:pt>
                <c:pt idx="54" formatCode="0.00%">
                  <c:v>3.900540786392348E-3</c:v>
                </c:pt>
                <c:pt idx="55" formatCode="0.00%">
                  <c:v>-7.0770635279362448E-3</c:v>
                </c:pt>
                <c:pt idx="56" formatCode="0.00%">
                  <c:v>-4.7698080809798205E-3</c:v>
                </c:pt>
                <c:pt idx="57" formatCode="0.00%">
                  <c:v>1.4394825333325922E-3</c:v>
                </c:pt>
                <c:pt idx="58" formatCode="0.00%">
                  <c:v>4.5227635087556894E-3</c:v>
                </c:pt>
                <c:pt idx="59" formatCode="0.00%">
                  <c:v>-1.2349959063288063E-3</c:v>
                </c:pt>
                <c:pt idx="60" formatCode="0.00%">
                  <c:v>6.6041247894743638E-3</c:v>
                </c:pt>
                <c:pt idx="61" formatCode="0.00%">
                  <c:v>1.055504101720306E-2</c:v>
                </c:pt>
                <c:pt idx="62" formatCode="0.00%">
                  <c:v>8.7133260841827376E-3</c:v>
                </c:pt>
                <c:pt idx="63" formatCode="0.00%">
                  <c:v>9.1743757381206326E-3</c:v>
                </c:pt>
                <c:pt idx="64" formatCode="0.00%">
                  <c:v>1.4781298222636297E-2</c:v>
                </c:pt>
                <c:pt idx="65" formatCode="0.00%">
                  <c:v>2.1903713594044749E-2</c:v>
                </c:pt>
                <c:pt idx="66" formatCode="0.00%">
                  <c:v>3.2065247464648339E-2</c:v>
                </c:pt>
                <c:pt idx="67" formatCode="0.00%">
                  <c:v>3.0381199167948791E-2</c:v>
                </c:pt>
                <c:pt idx="68" formatCode="0.00%">
                  <c:v>3.2976518365062768E-2</c:v>
                </c:pt>
                <c:pt idx="69" formatCode="0.00%">
                  <c:v>3.3002964923919187E-2</c:v>
                </c:pt>
                <c:pt idx="70" formatCode="0.00%">
                  <c:v>4.2594166117356336E-2</c:v>
                </c:pt>
                <c:pt idx="71" formatCode="0.00%">
                  <c:v>4.7463241222336805E-2</c:v>
                </c:pt>
                <c:pt idx="72" formatCode="0.00%">
                  <c:v>4.0529686959372313E-2</c:v>
                </c:pt>
                <c:pt idx="73" formatCode="0.00%">
                  <c:v>4.9264235783291532E-2</c:v>
                </c:pt>
                <c:pt idx="74" formatCode="0.00%">
                  <c:v>5.7249850007149439E-2</c:v>
                </c:pt>
                <c:pt idx="75" formatCode="0.00%">
                  <c:v>5.0047046593656663E-2</c:v>
                </c:pt>
                <c:pt idx="76" formatCode="0.00%">
                  <c:v>5.8680106600319304E-2</c:v>
                </c:pt>
                <c:pt idx="77" formatCode="0.00%">
                  <c:v>5.2395522827664021E-2</c:v>
                </c:pt>
                <c:pt idx="78" formatCode="0.00%">
                  <c:v>4.9951593159276442E-2</c:v>
                </c:pt>
                <c:pt idx="79" formatCode="0.00%">
                  <c:v>5.1050792235955988E-2</c:v>
                </c:pt>
                <c:pt idx="80" formatCode="0.00%">
                  <c:v>5.4975627998964161E-2</c:v>
                </c:pt>
                <c:pt idx="81" formatCode="0.00%">
                  <c:v>5.5713032099523607E-2</c:v>
                </c:pt>
                <c:pt idx="82" formatCode="0.00%">
                  <c:v>5.430233506576676E-2</c:v>
                </c:pt>
                <c:pt idx="83" formatCode="0.00%">
                  <c:v>5.8421236237014895E-2</c:v>
                </c:pt>
                <c:pt idx="84" formatCode="0.00%">
                  <c:v>6.0213771767811508E-2</c:v>
                </c:pt>
                <c:pt idx="85" formatCode="0.00%">
                  <c:v>6.2559585229656545E-2</c:v>
                </c:pt>
                <c:pt idx="86" formatCode="0.00%">
                  <c:v>6.1763092375275441E-2</c:v>
                </c:pt>
                <c:pt idx="87" formatCode="0.00%">
                  <c:v>7.4380480324273135E-2</c:v>
                </c:pt>
                <c:pt idx="88" formatCode="0.00%">
                  <c:v>6.6546379781533993E-2</c:v>
                </c:pt>
                <c:pt idx="89" formatCode="0.00%">
                  <c:v>7.3766016300473192E-2</c:v>
                </c:pt>
                <c:pt idx="90" formatCode="0.00%">
                  <c:v>7.3210130041557298E-2</c:v>
                </c:pt>
                <c:pt idx="91" formatCode="0.00%">
                  <c:v>6.6136495982189736E-2</c:v>
                </c:pt>
                <c:pt idx="92" formatCode="0.00%">
                  <c:v>8.0910243049496788E-2</c:v>
                </c:pt>
                <c:pt idx="93" formatCode="0.00%">
                  <c:v>8.2328418469777453E-2</c:v>
                </c:pt>
                <c:pt idx="94" formatCode="0.00%">
                  <c:v>7.1299300439525926E-2</c:v>
                </c:pt>
                <c:pt idx="95" formatCode="0.00%">
                  <c:v>7.5633517552538665E-2</c:v>
                </c:pt>
                <c:pt idx="96" formatCode="0.00%">
                  <c:v>8.7515253752664446E-2</c:v>
                </c:pt>
                <c:pt idx="97" formatCode="0.00%">
                  <c:v>8.0940296826895297E-2</c:v>
                </c:pt>
                <c:pt idx="98" formatCode="0.00%">
                  <c:v>7.6952711804803897E-2</c:v>
                </c:pt>
                <c:pt idx="99" formatCode="0.00%">
                  <c:v>8.1362656072800243E-2</c:v>
                </c:pt>
                <c:pt idx="100" formatCode="0.00%">
                  <c:v>8.5861667485417348E-2</c:v>
                </c:pt>
                <c:pt idx="101" formatCode="0.00%">
                  <c:v>8.3431554212632486E-2</c:v>
                </c:pt>
                <c:pt idx="102" formatCode="0.00%">
                  <c:v>7.9788942594844814E-2</c:v>
                </c:pt>
                <c:pt idx="103" formatCode="0.00%">
                  <c:v>8.3339368423642091E-2</c:v>
                </c:pt>
                <c:pt idx="104" formatCode="0.00%">
                  <c:v>6.2166850322697531E-2</c:v>
                </c:pt>
                <c:pt idx="105" formatCode="0.00%">
                  <c:v>5.6405790073462025E-2</c:v>
                </c:pt>
                <c:pt idx="106" formatCode="0.00%">
                  <c:v>5.8153651815441521E-2</c:v>
                </c:pt>
                <c:pt idx="107" formatCode="0.00%">
                  <c:v>5.2604931379221842E-2</c:v>
                </c:pt>
                <c:pt idx="108" formatCode="0.00%">
                  <c:v>5.2688221950316638E-2</c:v>
                </c:pt>
                <c:pt idx="109" formatCode="0.00%">
                  <c:v>5.865793337864833E-2</c:v>
                </c:pt>
                <c:pt idx="110" formatCode="0.00%">
                  <c:v>6.0169205151301197E-2</c:v>
                </c:pt>
                <c:pt idx="111" formatCode="0.00%">
                  <c:v>5.6111738081280782E-2</c:v>
                </c:pt>
                <c:pt idx="112" formatCode="0.00%">
                  <c:v>5.1023926585368695E-2</c:v>
                </c:pt>
                <c:pt idx="113" formatCode="0.00%">
                  <c:v>5.1876268442727413E-2</c:v>
                </c:pt>
                <c:pt idx="114" formatCode="0.00%">
                  <c:v>5.8239131880291506E-2</c:v>
                </c:pt>
                <c:pt idx="115" formatCode="0.00%">
                  <c:v>5.7958254744557847E-2</c:v>
                </c:pt>
                <c:pt idx="116" formatCode="0.00%">
                  <c:v>7.105165378766487E-2</c:v>
                </c:pt>
                <c:pt idx="117" formatCode="0.00%">
                  <c:v>7.3108776644423612E-2</c:v>
                </c:pt>
                <c:pt idx="118" formatCode="0.00%">
                  <c:v>7.9086556731640778E-2</c:v>
                </c:pt>
                <c:pt idx="119" formatCode="0.00%">
                  <c:v>8.6533441404449407E-2</c:v>
                </c:pt>
                <c:pt idx="120" formatCode="0.00%">
                  <c:v>8.5394729563309735E-2</c:v>
                </c:pt>
                <c:pt idx="121" formatCode="0.00%">
                  <c:v>8.5639575415820346E-2</c:v>
                </c:pt>
                <c:pt idx="122" formatCode="0.00%">
                  <c:v>8.4303979883311841E-2</c:v>
                </c:pt>
                <c:pt idx="123" formatCode="0.00%">
                  <c:v>9.9800574614502091E-2</c:v>
                </c:pt>
                <c:pt idx="124" formatCode="0.00%">
                  <c:v>9.8619452489052906E-2</c:v>
                </c:pt>
                <c:pt idx="125" formatCode="0.00%">
                  <c:v>9.728006330441219E-2</c:v>
                </c:pt>
                <c:pt idx="126" formatCode="0.00%">
                  <c:v>9.1424424140969629E-2</c:v>
                </c:pt>
                <c:pt idx="127" formatCode="0.00%">
                  <c:v>9.3902548266348695E-2</c:v>
                </c:pt>
                <c:pt idx="128" formatCode="0.00%">
                  <c:v>8.321306405235207E-2</c:v>
                </c:pt>
                <c:pt idx="129" formatCode="0.00%">
                  <c:v>8.6542430138607296E-2</c:v>
                </c:pt>
                <c:pt idx="130" formatCode="0.00%">
                  <c:v>8.7042663255785246E-2</c:v>
                </c:pt>
                <c:pt idx="131" formatCode="0.00%">
                  <c:v>8.3410138432292502E-2</c:v>
                </c:pt>
                <c:pt idx="132" formatCode="0.00%">
                  <c:v>7.2781278858212506E-2</c:v>
                </c:pt>
                <c:pt idx="133" formatCode="0.00%">
                  <c:v>6.0202018491183562E-2</c:v>
                </c:pt>
                <c:pt idx="134" formatCode="0.00%">
                  <c:v>6.0695901435505961E-2</c:v>
                </c:pt>
                <c:pt idx="135" formatCode="0.00%">
                  <c:v>3.5390741710449758E-2</c:v>
                </c:pt>
                <c:pt idx="136" formatCode="0.00%">
                  <c:v>4.5613560163297873E-2</c:v>
                </c:pt>
                <c:pt idx="137" formatCode="0.00%">
                  <c:v>4.7078032095340339E-2</c:v>
                </c:pt>
                <c:pt idx="138" formatCode="0.00%">
                  <c:v>4.8609127793012075E-2</c:v>
                </c:pt>
                <c:pt idx="139" formatCode="0.00%">
                  <c:v>4.7421012033374899E-2</c:v>
                </c:pt>
                <c:pt idx="140" formatCode="0.00%">
                  <c:v>4.9406163836962946E-2</c:v>
                </c:pt>
                <c:pt idx="141" formatCode="0.00%">
                  <c:v>4.6482561395555289E-2</c:v>
                </c:pt>
                <c:pt idx="142" formatCode="0.00%">
                  <c:v>4.0444221974133221E-2</c:v>
                </c:pt>
                <c:pt idx="143" formatCode="0.00%">
                  <c:v>3.8543122560370735E-2</c:v>
                </c:pt>
                <c:pt idx="144" formatCode="0.00%">
                  <c:v>3.6194865105568796E-2</c:v>
                </c:pt>
                <c:pt idx="145" formatCode="0.00%">
                  <c:v>4.3403356959688333E-2</c:v>
                </c:pt>
                <c:pt idx="146" formatCode="0.00%">
                  <c:v>3.4680829952122405E-2</c:v>
                </c:pt>
                <c:pt idx="147" formatCode="0.00%">
                  <c:v>4.200091460517319E-2</c:v>
                </c:pt>
                <c:pt idx="148" formatCode="0.00%">
                  <c:v>4.2982251058267584E-2</c:v>
                </c:pt>
                <c:pt idx="149" formatCode="0.00%">
                  <c:v>3.3658824126364895E-2</c:v>
                </c:pt>
                <c:pt idx="150" formatCode="0.00%">
                  <c:v>3.5657819550899195E-2</c:v>
                </c:pt>
                <c:pt idx="151" formatCode="0.00%">
                  <c:v>3.5162543315882644E-2</c:v>
                </c:pt>
                <c:pt idx="152" formatCode="0.00%">
                  <c:v>3.329351756738852E-2</c:v>
                </c:pt>
                <c:pt idx="153" formatCode="0.00%">
                  <c:v>4.7298215373206887E-2</c:v>
                </c:pt>
                <c:pt idx="154" formatCode="0.00%">
                  <c:v>4.719527596027917E-2</c:v>
                </c:pt>
                <c:pt idx="155" formatCode="0.00%">
                  <c:v>4.0558159466160149E-2</c:v>
                </c:pt>
                <c:pt idx="156" formatCode="0.00%">
                  <c:v>4.3733684235283787E-2</c:v>
                </c:pt>
                <c:pt idx="157" formatCode="0.00%">
                  <c:v>3.7663625750885998E-2</c:v>
                </c:pt>
                <c:pt idx="158" formatCode="0.00%">
                  <c:v>4.210644936193586E-2</c:v>
                </c:pt>
                <c:pt idx="159" formatCode="0.00%">
                  <c:v>4.0271510306316927E-2</c:v>
                </c:pt>
                <c:pt idx="160" formatCode="0.00%">
                  <c:v>3.5116242951711563E-2</c:v>
                </c:pt>
                <c:pt idx="161" formatCode="0.00%">
                  <c:v>4.4545093881816822E-2</c:v>
                </c:pt>
                <c:pt idx="162" formatCode="0.00%">
                  <c:v>4.7055007802214721E-2</c:v>
                </c:pt>
                <c:pt idx="163" formatCode="0.00%">
                  <c:v>4.3220791731228614E-2</c:v>
                </c:pt>
                <c:pt idx="164" formatCode="0.00%">
                  <c:v>4.355660561509489E-2</c:v>
                </c:pt>
                <c:pt idx="165" formatCode="0.00%">
                  <c:v>2.6318249546466443E-2</c:v>
                </c:pt>
                <c:pt idx="166" formatCode="0.00%">
                  <c:v>2.4664671435020491E-2</c:v>
                </c:pt>
                <c:pt idx="167" formatCode="0.00%">
                  <c:v>2.9592870556473416E-2</c:v>
                </c:pt>
                <c:pt idx="168" formatCode="0.00%">
                  <c:v>2.9892637452901383E-2</c:v>
                </c:pt>
                <c:pt idx="169" formatCode="0.00%">
                  <c:v>2.9547941653153886E-2</c:v>
                </c:pt>
                <c:pt idx="170" formatCode="0.00%">
                  <c:v>3.4228016921326709E-2</c:v>
                </c:pt>
                <c:pt idx="171" formatCode="0.00%">
                  <c:v>2.7226587986481254E-2</c:v>
                </c:pt>
                <c:pt idx="172" formatCode="0.00%">
                  <c:v>2.3928219576681009E-2</c:v>
                </c:pt>
                <c:pt idx="173" formatCode="0.00%">
                  <c:v>1.3983277298969865E-2</c:v>
                </c:pt>
                <c:pt idx="174" formatCode="0.00%">
                  <c:v>1.4862192404696772E-2</c:v>
                </c:pt>
                <c:pt idx="175" formatCode="0.00%">
                  <c:v>2.1687052294318887E-2</c:v>
                </c:pt>
                <c:pt idx="176" formatCode="0.00%">
                  <c:v>1.5560741693533275E-2</c:v>
                </c:pt>
                <c:pt idx="177" formatCode="0.00%">
                  <c:v>1.6868901078919807E-2</c:v>
                </c:pt>
                <c:pt idx="178" formatCode="0.00%">
                  <c:v>1.5236370366958019E-2</c:v>
                </c:pt>
                <c:pt idx="179" formatCode="0.00%">
                  <c:v>1.0601958511529563E-2</c:v>
                </c:pt>
                <c:pt idx="180" formatCode="0.00%">
                  <c:v>9.001874033844004E-3</c:v>
                </c:pt>
                <c:pt idx="181" formatCode="0.00%">
                  <c:v>1.1493305697560352E-2</c:v>
                </c:pt>
                <c:pt idx="182" formatCode="0.00%">
                  <c:v>5.9955002447362737E-3</c:v>
                </c:pt>
                <c:pt idx="183" formatCode="0.00%">
                  <c:v>1.1022776404386869E-2</c:v>
                </c:pt>
                <c:pt idx="184" formatCode="0.00%">
                  <c:v>7.1435984984593581E-3</c:v>
                </c:pt>
                <c:pt idx="185" formatCode="0.00%">
                  <c:v>9.8199241565513073E-3</c:v>
                </c:pt>
                <c:pt idx="186" formatCode="0.00%">
                  <c:v>3.4083538501366029E-3</c:v>
                </c:pt>
                <c:pt idx="187" formatCode="0.00%">
                  <c:v>1.3683095184211513E-3</c:v>
                </c:pt>
                <c:pt idx="188" formatCode="0.00%">
                  <c:v>1.7127862362938062E-2</c:v>
                </c:pt>
                <c:pt idx="189" formatCode="0.00%">
                  <c:v>1.7966567453041593E-2</c:v>
                </c:pt>
                <c:pt idx="190" formatCode="0.00%">
                  <c:v>2.4009089837130793E-2</c:v>
                </c:pt>
                <c:pt idx="191" formatCode="0.00%">
                  <c:v>2.9445377138909823E-2</c:v>
                </c:pt>
                <c:pt idx="192" formatCode="0.00%">
                  <c:v>3.1541934721395881E-2</c:v>
                </c:pt>
                <c:pt idx="193" formatCode="0.00%">
                  <c:v>3.4409733122757746E-2</c:v>
                </c:pt>
                <c:pt idx="194" formatCode="0.00%">
                  <c:v>4.7985263615565765E-2</c:v>
                </c:pt>
                <c:pt idx="195" formatCode="0.00%">
                  <c:v>4.8980733504030427E-2</c:v>
                </c:pt>
                <c:pt idx="196" formatCode="0.00%">
                  <c:v>5.2963418094664094E-2</c:v>
                </c:pt>
                <c:pt idx="197" formatCode="0.00%">
                  <c:v>6.0482695151765409E-2</c:v>
                </c:pt>
                <c:pt idx="198" formatCode="0.00%">
                  <c:v>6.6453477238482606E-2</c:v>
                </c:pt>
                <c:pt idx="199" formatCode="0.00%">
                  <c:v>5.9270007994582707E-2</c:v>
                </c:pt>
                <c:pt idx="200" formatCode="0.00%">
                  <c:v>4.0933898679376357E-2</c:v>
                </c:pt>
                <c:pt idx="201" formatCode="0.00%">
                  <c:v>4.0277708094137887E-2</c:v>
                </c:pt>
                <c:pt idx="202" formatCode="0.00%">
                  <c:v>4.0661944194919197E-2</c:v>
                </c:pt>
                <c:pt idx="203" formatCode="0.00%">
                  <c:v>3.6041475404956058E-2</c:v>
                </c:pt>
                <c:pt idx="204" formatCode="0.00%">
                  <c:v>4.1272476663933633E-2</c:v>
                </c:pt>
                <c:pt idx="205" formatCode="0.00%">
                  <c:v>4.4143855218853778E-2</c:v>
                </c:pt>
                <c:pt idx="206" formatCode="0.00%">
                  <c:v>3.9983788166233492E-2</c:v>
                </c:pt>
                <c:pt idx="207" formatCode="0.00%">
                  <c:v>4.3601159834484982E-2</c:v>
                </c:pt>
                <c:pt idx="208" formatCode="0.00%">
                  <c:v>4.418703806901747E-2</c:v>
                </c:pt>
                <c:pt idx="209" formatCode="0.00%">
                  <c:v>4.5645739279842168E-2</c:v>
                </c:pt>
                <c:pt idx="210" formatCode="0.00%">
                  <c:v>5.7429482412771682E-2</c:v>
                </c:pt>
                <c:pt idx="211" formatCode="0.00%">
                  <c:v>6.9249056818817989E-2</c:v>
                </c:pt>
                <c:pt idx="212" formatCode="0.00%">
                  <c:v>7.0998721337818038E-2</c:v>
                </c:pt>
                <c:pt idx="213" formatCode="0.00%">
                  <c:v>7.4615576462477851E-2</c:v>
                </c:pt>
                <c:pt idx="214" formatCode="0.00%">
                  <c:v>7.8763063858340088E-2</c:v>
                </c:pt>
                <c:pt idx="215" formatCode="0.00%">
                  <c:v>8.933025412146578E-2</c:v>
                </c:pt>
                <c:pt idx="216" formatCode="0.00%">
                  <c:v>7.9394184405461532E-2</c:v>
                </c:pt>
                <c:pt idx="217" formatCode="0.00%">
                  <c:v>7.1231255629311097E-2</c:v>
                </c:pt>
                <c:pt idx="218" formatCode="0.00%">
                  <c:v>5.2396058676537294E-2</c:v>
                </c:pt>
                <c:pt idx="219" formatCode="0.00%">
                  <c:v>4.1066307690496906E-2</c:v>
                </c:pt>
                <c:pt idx="220" formatCode="0.00%">
                  <c:v>3.5861819413244067E-2</c:v>
                </c:pt>
                <c:pt idx="221" formatCode="0.00%">
                  <c:v>3.2154318717701802E-2</c:v>
                </c:pt>
                <c:pt idx="222" formatCode="0.00%">
                  <c:v>8.6849737979699526E-3</c:v>
                </c:pt>
                <c:pt idx="223" formatCode="0.00%">
                  <c:v>-1.1563467994601728E-2</c:v>
                </c:pt>
                <c:pt idx="224" formatCode="0.00%">
                  <c:v>-1.4064808144351515E-2</c:v>
                </c:pt>
                <c:pt idx="225" formatCode="0.00%">
                  <c:v>-2.6296047835341896E-2</c:v>
                </c:pt>
                <c:pt idx="226" formatCode="0.00%">
                  <c:v>-4.5146804964461884E-2</c:v>
                </c:pt>
                <c:pt idx="227" formatCode="0.00%">
                  <c:v>-5.1477404631105728E-2</c:v>
                </c:pt>
                <c:pt idx="228" formatCode="0.00%">
                  <c:v>-5.3748764741617938E-2</c:v>
                </c:pt>
                <c:pt idx="229" formatCode="0.00%">
                  <c:v>-5.9438667844478044E-2</c:v>
                </c:pt>
                <c:pt idx="230" formatCode="0.00%">
                  <c:v>-5.9751714694315616E-2</c:v>
                </c:pt>
                <c:pt idx="231" formatCode="0.00%">
                  <c:v>-5.7154945012218961E-2</c:v>
                </c:pt>
                <c:pt idx="232" formatCode="0.00%">
                  <c:v>-5.9447574134419146E-2</c:v>
                </c:pt>
                <c:pt idx="233" formatCode="0.00%">
                  <c:v>-5.7454637911696915E-2</c:v>
                </c:pt>
                <c:pt idx="234" formatCode="0.00%">
                  <c:v>-5.5449901503061616E-2</c:v>
                </c:pt>
                <c:pt idx="235" formatCode="0.00%">
                  <c:v>-4.433354714366422E-2</c:v>
                </c:pt>
                <c:pt idx="236" formatCode="0.00%">
                  <c:v>-4.2261541935637914E-2</c:v>
                </c:pt>
                <c:pt idx="237" formatCode="0.00%">
                  <c:v>-2.0030233649973916E-2</c:v>
                </c:pt>
                <c:pt idx="238" formatCode="0.00%">
                  <c:v>-1.3413466321715473E-2</c:v>
                </c:pt>
                <c:pt idx="239" formatCode="0.00%">
                  <c:v>-1.4629664762910721E-2</c:v>
                </c:pt>
                <c:pt idx="240" formatCode="0.00%">
                  <c:v>-1.8684701197182574E-2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21E3-4FCC-9097-FEB9235B89BD}"/>
            </c:ext>
          </c:extLst>
        </c:ser>
        <c:ser>
          <c:idx val="3"/>
          <c:order val="3"/>
          <c:tx>
            <c:strRef>
              <c:f>Serie_IPVNBR!$Q$5</c:f>
              <c:strCache>
                <c:ptCount val="1"/>
                <c:pt idx="0">
                  <c:v>Cali</c:v>
                </c:pt>
              </c:strCache>
            </c:strRef>
          </c:tx>
          <c:spPr>
            <a:ln w="19050">
              <a:solidFill>
                <a:srgbClr val="00B050"/>
              </a:solidFill>
              <a:prstDash val="solid"/>
            </a:ln>
          </c:spPr>
          <c:marker>
            <c:symbol val="none"/>
          </c:marker>
          <c:dLbls>
            <c:dLbl>
              <c:idx val="238"/>
              <c:tx>
                <c:rich>
                  <a:bodyPr/>
                  <a:lstStyle/>
                  <a:p>
                    <a:fld id="{308FB4F9-83F3-4E6B-BC58-7C34EA5926B6}" type="VALUE">
                      <a:rPr lang="en-US">
                        <a:solidFill>
                          <a:srgbClr val="008E4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1E3-4FCC-9097-FEB9235B89BD}"/>
                </c:ext>
              </c:extLst>
            </c:dLbl>
            <c:dLbl>
              <c:idx val="2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E3-4FCC-9097-FEB9235B89BD}"/>
                </c:ext>
              </c:extLst>
            </c:dLbl>
            <c:dLbl>
              <c:idx val="240"/>
              <c:tx>
                <c:rich>
                  <a:bodyPr/>
                  <a:lstStyle/>
                  <a:p>
                    <a:fld id="{EA3D85BB-7D11-41CC-A62E-EBCDCB12D14D}" type="VALUE">
                      <a:rPr lang="en-US" sz="900" b="1">
                        <a:solidFill>
                          <a:srgbClr val="00B05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1E3-4FCC-9097-FEB9235B89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Serie_IPVNBR!$M$6:$M$246</c:f>
              <c:numCache>
                <c:formatCode>mmm\-yy</c:formatCode>
                <c:ptCount val="241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</c:numCache>
            </c:numRef>
          </c:cat>
          <c:val>
            <c:numRef>
              <c:f>Serie_IPVNBR!$Q$6:$Q$246</c:f>
              <c:numCache>
                <c:formatCode>General</c:formatCode>
                <c:ptCount val="241"/>
                <c:pt idx="12" formatCode="0.00%">
                  <c:v>8.3685925371154823E-2</c:v>
                </c:pt>
                <c:pt idx="13" formatCode="0.00%">
                  <c:v>7.1249296777440518E-2</c:v>
                </c:pt>
                <c:pt idx="14" formatCode="0.00%">
                  <c:v>5.5263376054448754E-2</c:v>
                </c:pt>
                <c:pt idx="15" formatCode="0.00%">
                  <c:v>5.3475444156471541E-2</c:v>
                </c:pt>
                <c:pt idx="16" formatCode="0.00%">
                  <c:v>3.7862337139335622E-2</c:v>
                </c:pt>
                <c:pt idx="17" formatCode="0.00%">
                  <c:v>2.8233196754104295E-2</c:v>
                </c:pt>
                <c:pt idx="18" formatCode="0.00%">
                  <c:v>2.8690021378684261E-2</c:v>
                </c:pt>
                <c:pt idx="19" formatCode="0.00%">
                  <c:v>2.4342188253049235E-2</c:v>
                </c:pt>
                <c:pt idx="20" formatCode="0.00%">
                  <c:v>2.6208962044405704E-2</c:v>
                </c:pt>
                <c:pt idx="21" formatCode="0.00%">
                  <c:v>1.3643545606063068E-2</c:v>
                </c:pt>
                <c:pt idx="22" formatCode="0.00%">
                  <c:v>8.6768808950588028E-3</c:v>
                </c:pt>
                <c:pt idx="23" formatCode="0.00%">
                  <c:v>2.3317086028840084E-3</c:v>
                </c:pt>
                <c:pt idx="24" formatCode="0.00%">
                  <c:v>-1.1234056093718303E-2</c:v>
                </c:pt>
                <c:pt idx="25" formatCode="0.00%">
                  <c:v>2.5763648420702445E-3</c:v>
                </c:pt>
                <c:pt idx="26" formatCode="0.00%">
                  <c:v>5.0096939390051887E-3</c:v>
                </c:pt>
                <c:pt idx="27" formatCode="0.00%">
                  <c:v>7.8036719469865012E-4</c:v>
                </c:pt>
                <c:pt idx="28" formatCode="0.00%">
                  <c:v>9.6470590128503453E-3</c:v>
                </c:pt>
                <c:pt idx="29" formatCode="0.00%">
                  <c:v>1.0848237973922314E-2</c:v>
                </c:pt>
                <c:pt idx="30" formatCode="0.00%">
                  <c:v>1.5510686251523298E-2</c:v>
                </c:pt>
                <c:pt idx="31" formatCode="0.00%">
                  <c:v>1.639147518153572E-2</c:v>
                </c:pt>
                <c:pt idx="32" formatCode="0.00%">
                  <c:v>2.446111142662577E-2</c:v>
                </c:pt>
                <c:pt idx="33" formatCode="0.00%">
                  <c:v>4.4037561914357592E-2</c:v>
                </c:pt>
                <c:pt idx="34" formatCode="0.00%">
                  <c:v>4.7253861094965766E-2</c:v>
                </c:pt>
                <c:pt idx="35" formatCode="0.00%">
                  <c:v>3.9908379611280909E-2</c:v>
                </c:pt>
                <c:pt idx="36" formatCode="0.00%">
                  <c:v>3.4180942558287519E-2</c:v>
                </c:pt>
                <c:pt idx="37" formatCode="0.00%">
                  <c:v>2.110201916158494E-2</c:v>
                </c:pt>
                <c:pt idx="38" formatCode="0.00%">
                  <c:v>1.8456348796195288E-2</c:v>
                </c:pt>
                <c:pt idx="39" formatCode="0.00%">
                  <c:v>1.9374170657976864E-2</c:v>
                </c:pt>
                <c:pt idx="40" formatCode="0.00%">
                  <c:v>1.9778406754459743E-2</c:v>
                </c:pt>
                <c:pt idx="41" formatCode="0.00%">
                  <c:v>2.1432687720007282E-2</c:v>
                </c:pt>
                <c:pt idx="42" formatCode="0.00%">
                  <c:v>3.0872736658889011E-2</c:v>
                </c:pt>
                <c:pt idx="43" formatCode="0.00%">
                  <c:v>2.6482702356411369E-2</c:v>
                </c:pt>
                <c:pt idx="44" formatCode="0.00%">
                  <c:v>2.1597980178250653E-2</c:v>
                </c:pt>
                <c:pt idx="45" formatCode="0.00%">
                  <c:v>1.1440960504066622E-2</c:v>
                </c:pt>
                <c:pt idx="46" formatCode="0.00%">
                  <c:v>2.1310460199041703E-2</c:v>
                </c:pt>
                <c:pt idx="47" formatCode="0.00%">
                  <c:v>6.6510877684744507E-3</c:v>
                </c:pt>
                <c:pt idx="48" formatCode="0.00%">
                  <c:v>1.4837272807676216E-2</c:v>
                </c:pt>
                <c:pt idx="49" formatCode="0.00%">
                  <c:v>3.5871370242237521E-3</c:v>
                </c:pt>
                <c:pt idx="50" formatCode="0.00%">
                  <c:v>1.1084090693997961E-3</c:v>
                </c:pt>
                <c:pt idx="51" formatCode="0.00%">
                  <c:v>7.8154269836092638E-3</c:v>
                </c:pt>
                <c:pt idx="52" formatCode="0.00%">
                  <c:v>2.1137567879161434E-3</c:v>
                </c:pt>
                <c:pt idx="53" formatCode="0.00%">
                  <c:v>-3.5774275308509962E-3</c:v>
                </c:pt>
                <c:pt idx="54" formatCode="0.00%">
                  <c:v>-1.9213618962515722E-2</c:v>
                </c:pt>
                <c:pt idx="55" formatCode="0.00%">
                  <c:v>-2.1922508167717458E-2</c:v>
                </c:pt>
                <c:pt idx="56" formatCode="0.00%">
                  <c:v>-1.9401448654123299E-2</c:v>
                </c:pt>
                <c:pt idx="57" formatCode="0.00%">
                  <c:v>-2.1013881797055545E-2</c:v>
                </c:pt>
                <c:pt idx="58" formatCode="0.00%">
                  <c:v>-2.5856918984986987E-2</c:v>
                </c:pt>
                <c:pt idx="59" formatCode="0.00%">
                  <c:v>-2.6541932839339699E-2</c:v>
                </c:pt>
                <c:pt idx="60" formatCode="0.00%">
                  <c:v>-3.1963425960888414E-2</c:v>
                </c:pt>
                <c:pt idx="61" formatCode="0.00%">
                  <c:v>-2.5251161057446514E-2</c:v>
                </c:pt>
                <c:pt idx="62" formatCode="0.00%">
                  <c:v>-2.1360861909999973E-2</c:v>
                </c:pt>
                <c:pt idx="63" formatCode="0.00%">
                  <c:v>-2.4759112914955805E-2</c:v>
                </c:pt>
                <c:pt idx="64" formatCode="0.00%">
                  <c:v>-1.6341650600322444E-2</c:v>
                </c:pt>
                <c:pt idx="65" formatCode="0.00%">
                  <c:v>-1.1820799725308362E-3</c:v>
                </c:pt>
                <c:pt idx="66" formatCode="0.00%">
                  <c:v>1.6319467026000511E-2</c:v>
                </c:pt>
                <c:pt idx="67" formatCode="0.00%">
                  <c:v>2.343692469216041E-2</c:v>
                </c:pt>
                <c:pt idx="68" formatCode="0.00%">
                  <c:v>2.2564862829262511E-2</c:v>
                </c:pt>
                <c:pt idx="69" formatCode="0.00%">
                  <c:v>2.2313825259858033E-2</c:v>
                </c:pt>
                <c:pt idx="70" formatCode="0.00%">
                  <c:v>1.6719208558996002E-2</c:v>
                </c:pt>
                <c:pt idx="71" formatCode="0.00%">
                  <c:v>2.6028478305661462E-2</c:v>
                </c:pt>
                <c:pt idx="72" formatCode="0.00%">
                  <c:v>3.2077458641618373E-2</c:v>
                </c:pt>
                <c:pt idx="73" formatCode="0.00%">
                  <c:v>3.5560012317763734E-2</c:v>
                </c:pt>
                <c:pt idx="74" formatCode="0.00%">
                  <c:v>3.1276556991138627E-2</c:v>
                </c:pt>
                <c:pt idx="75" formatCode="0.00%">
                  <c:v>2.5732327584230275E-2</c:v>
                </c:pt>
                <c:pt idx="76" formatCode="0.00%">
                  <c:v>1.9132973129476705E-2</c:v>
                </c:pt>
                <c:pt idx="77" formatCode="0.00%">
                  <c:v>1.2279502178516255E-2</c:v>
                </c:pt>
                <c:pt idx="78" formatCode="0.00%">
                  <c:v>-4.9915521336001412E-3</c:v>
                </c:pt>
                <c:pt idx="79" formatCode="0.00%">
                  <c:v>-4.9863663390339319E-3</c:v>
                </c:pt>
                <c:pt idx="80" formatCode="0.00%">
                  <c:v>1.812068188428384E-3</c:v>
                </c:pt>
                <c:pt idx="81" formatCode="0.00%">
                  <c:v>1.5450619914789243E-2</c:v>
                </c:pt>
                <c:pt idx="82" formatCode="0.00%">
                  <c:v>1.7910943307998917E-2</c:v>
                </c:pt>
                <c:pt idx="83" formatCode="0.00%">
                  <c:v>9.4732410673334932E-3</c:v>
                </c:pt>
                <c:pt idx="84" formatCode="0.00%">
                  <c:v>-3.9310159885246332E-3</c:v>
                </c:pt>
                <c:pt idx="85" formatCode="0.00%">
                  <c:v>2.5457396364213736E-2</c:v>
                </c:pt>
                <c:pt idx="86" formatCode="0.00%">
                  <c:v>3.488752974375342E-2</c:v>
                </c:pt>
                <c:pt idx="87" formatCode="0.00%">
                  <c:v>3.2920270632038839E-2</c:v>
                </c:pt>
                <c:pt idx="88" formatCode="0.00%">
                  <c:v>4.0481741247424097E-2</c:v>
                </c:pt>
                <c:pt idx="89" formatCode="0.00%">
                  <c:v>4.8798007757721473E-2</c:v>
                </c:pt>
                <c:pt idx="90" formatCode="0.00%">
                  <c:v>5.0310914044324972E-2</c:v>
                </c:pt>
                <c:pt idx="91" formatCode="0.00%">
                  <c:v>7.6375751209833975E-2</c:v>
                </c:pt>
                <c:pt idx="92" formatCode="0.00%">
                  <c:v>5.4401466180604263E-2</c:v>
                </c:pt>
                <c:pt idx="93" formatCode="0.00%">
                  <c:v>5.3934602204661397E-2</c:v>
                </c:pt>
                <c:pt idx="94" formatCode="0.00%">
                  <c:v>5.652886259377099E-2</c:v>
                </c:pt>
                <c:pt idx="95" formatCode="0.00%">
                  <c:v>7.2366887750986431E-2</c:v>
                </c:pt>
                <c:pt idx="96" formatCode="0.00%">
                  <c:v>8.1753374285958857E-2</c:v>
                </c:pt>
                <c:pt idx="97" formatCode="0.00%">
                  <c:v>5.4012022503950874E-2</c:v>
                </c:pt>
                <c:pt idx="98" formatCode="0.00%">
                  <c:v>5.6038531441795714E-2</c:v>
                </c:pt>
                <c:pt idx="99" formatCode="0.00%">
                  <c:v>7.6171270053870588E-2</c:v>
                </c:pt>
                <c:pt idx="100" formatCode="0.00%">
                  <c:v>6.5791892910396221E-2</c:v>
                </c:pt>
                <c:pt idx="101" formatCode="0.00%">
                  <c:v>5.7038009603871176E-2</c:v>
                </c:pt>
                <c:pt idx="102" formatCode="0.00%">
                  <c:v>6.3390833088597276E-2</c:v>
                </c:pt>
                <c:pt idx="103" formatCode="0.00%">
                  <c:v>3.4232585951198713E-2</c:v>
                </c:pt>
                <c:pt idx="104" formatCode="0.00%">
                  <c:v>4.1216205389909E-2</c:v>
                </c:pt>
                <c:pt idx="105" formatCode="0.00%">
                  <c:v>3.5107501517237294E-2</c:v>
                </c:pt>
                <c:pt idx="106" formatCode="0.00%">
                  <c:v>4.8919376541788129E-2</c:v>
                </c:pt>
                <c:pt idx="107" formatCode="0.00%">
                  <c:v>3.8642484101577335E-2</c:v>
                </c:pt>
                <c:pt idx="108" formatCode="0.00%">
                  <c:v>4.7310685069075209E-2</c:v>
                </c:pt>
                <c:pt idx="109" formatCode="0.00%">
                  <c:v>5.9120496326592553E-2</c:v>
                </c:pt>
                <c:pt idx="110" formatCode="0.00%">
                  <c:v>6.4972580155381765E-2</c:v>
                </c:pt>
                <c:pt idx="111" formatCode="0.00%">
                  <c:v>6.6423103300524033E-2</c:v>
                </c:pt>
                <c:pt idx="112" formatCode="0.00%">
                  <c:v>9.6047685704663266E-2</c:v>
                </c:pt>
                <c:pt idx="113" formatCode="0.00%">
                  <c:v>0.11234443925820892</c:v>
                </c:pt>
                <c:pt idx="114" formatCode="0.00%">
                  <c:v>0.12628852726512463</c:v>
                </c:pt>
                <c:pt idx="115" formatCode="0.00%">
                  <c:v>0.13471205387414775</c:v>
                </c:pt>
                <c:pt idx="116" formatCode="0.00%">
                  <c:v>0.12954179952371181</c:v>
                </c:pt>
                <c:pt idx="117" formatCode="0.00%">
                  <c:v>0.13623512919539871</c:v>
                </c:pt>
                <c:pt idx="118" formatCode="0.00%">
                  <c:v>0.1241987429294531</c:v>
                </c:pt>
                <c:pt idx="119" formatCode="0.00%">
                  <c:v>0.12060923198400197</c:v>
                </c:pt>
                <c:pt idx="120" formatCode="0.00%">
                  <c:v>0.12715648511217137</c:v>
                </c:pt>
                <c:pt idx="121" formatCode="0.00%">
                  <c:v>0.12424040980978956</c:v>
                </c:pt>
                <c:pt idx="122" formatCode="0.00%">
                  <c:v>0.10686100423979639</c:v>
                </c:pt>
                <c:pt idx="123" formatCode="0.00%">
                  <c:v>9.1856246204127023E-2</c:v>
                </c:pt>
                <c:pt idx="124" formatCode="0.00%">
                  <c:v>6.6064318102043051E-2</c:v>
                </c:pt>
                <c:pt idx="125" formatCode="0.00%">
                  <c:v>5.6249728036075863E-2</c:v>
                </c:pt>
                <c:pt idx="126" formatCode="0.00%">
                  <c:v>3.8871565027319477E-2</c:v>
                </c:pt>
                <c:pt idx="127" formatCode="0.00%">
                  <c:v>3.0387658662180295E-2</c:v>
                </c:pt>
                <c:pt idx="128" formatCode="0.00%">
                  <c:v>4.6947500654191954E-2</c:v>
                </c:pt>
                <c:pt idx="129" formatCode="0.00%">
                  <c:v>4.3720724291261615E-2</c:v>
                </c:pt>
                <c:pt idx="130" formatCode="0.00%">
                  <c:v>3.7162089672199361E-2</c:v>
                </c:pt>
                <c:pt idx="131" formatCode="0.00%">
                  <c:v>4.0089676116133344E-2</c:v>
                </c:pt>
                <c:pt idx="132" formatCode="0.00%">
                  <c:v>2.1878998772343339E-2</c:v>
                </c:pt>
                <c:pt idx="133" formatCode="0.00%">
                  <c:v>1.1093667711480126E-2</c:v>
                </c:pt>
                <c:pt idx="134" formatCode="0.00%">
                  <c:v>1.4926030826333703E-2</c:v>
                </c:pt>
                <c:pt idx="135" formatCode="0.00%">
                  <c:v>4.9073120049127894E-2</c:v>
                </c:pt>
                <c:pt idx="136" formatCode="0.00%">
                  <c:v>5.5566890297247706E-2</c:v>
                </c:pt>
                <c:pt idx="137" formatCode="0.00%">
                  <c:v>4.9526913576412701E-2</c:v>
                </c:pt>
                <c:pt idx="138" formatCode="0.00%">
                  <c:v>5.8056175419253231E-2</c:v>
                </c:pt>
                <c:pt idx="139" formatCode="0.00%">
                  <c:v>6.1766929197501153E-2</c:v>
                </c:pt>
                <c:pt idx="140" formatCode="0.00%">
                  <c:v>5.666693746395457E-2</c:v>
                </c:pt>
                <c:pt idx="141" formatCode="0.00%">
                  <c:v>9.4139428045618478E-2</c:v>
                </c:pt>
                <c:pt idx="142" formatCode="0.00%">
                  <c:v>9.5891059723888672E-2</c:v>
                </c:pt>
                <c:pt idx="143" formatCode="0.00%">
                  <c:v>9.9324585524481979E-2</c:v>
                </c:pt>
                <c:pt idx="144" formatCode="0.00%">
                  <c:v>8.4114583514423691E-2</c:v>
                </c:pt>
                <c:pt idx="145" formatCode="0.00%">
                  <c:v>8.6282726959216127E-2</c:v>
                </c:pt>
                <c:pt idx="146" formatCode="0.00%">
                  <c:v>0.10456785486287945</c:v>
                </c:pt>
                <c:pt idx="147" formatCode="0.00%">
                  <c:v>7.0028166494981781E-2</c:v>
                </c:pt>
                <c:pt idx="148" formatCode="0.00%">
                  <c:v>6.6960496115994639E-2</c:v>
                </c:pt>
                <c:pt idx="149" formatCode="0.00%">
                  <c:v>6.9146190699703736E-2</c:v>
                </c:pt>
                <c:pt idx="150" formatCode="0.00%">
                  <c:v>6.2531291761936725E-2</c:v>
                </c:pt>
                <c:pt idx="151" formatCode="0.00%">
                  <c:v>7.3952218675431558E-2</c:v>
                </c:pt>
                <c:pt idx="152" formatCode="0.00%">
                  <c:v>6.866696602985467E-2</c:v>
                </c:pt>
                <c:pt idx="153" formatCode="0.00%">
                  <c:v>3.2541717196833408E-2</c:v>
                </c:pt>
                <c:pt idx="154" formatCode="0.00%">
                  <c:v>2.7158205620619214E-2</c:v>
                </c:pt>
                <c:pt idx="155" formatCode="0.00%">
                  <c:v>2.6836616081030051E-2</c:v>
                </c:pt>
                <c:pt idx="156" formatCode="0.00%">
                  <c:v>5.2622518486906023E-2</c:v>
                </c:pt>
                <c:pt idx="157" formatCode="0.00%">
                  <c:v>5.1986328862628994E-2</c:v>
                </c:pt>
                <c:pt idx="158" formatCode="0.00%">
                  <c:v>3.4496140566719458E-2</c:v>
                </c:pt>
                <c:pt idx="159" formatCode="0.00%">
                  <c:v>3.2010662695967529E-2</c:v>
                </c:pt>
                <c:pt idx="160" formatCode="0.00%">
                  <c:v>4.1942892545832722E-2</c:v>
                </c:pt>
                <c:pt idx="161" formatCode="0.00%">
                  <c:v>4.6858470232978178E-2</c:v>
                </c:pt>
                <c:pt idx="162" formatCode="0.00%">
                  <c:v>3.3520085498840002E-2</c:v>
                </c:pt>
                <c:pt idx="163" formatCode="0.00%">
                  <c:v>4.0159130449065605E-2</c:v>
                </c:pt>
                <c:pt idx="164" formatCode="0.00%">
                  <c:v>3.7460168878939992E-2</c:v>
                </c:pt>
                <c:pt idx="165" formatCode="0.00%">
                  <c:v>3.4278340193147905E-2</c:v>
                </c:pt>
                <c:pt idx="166" formatCode="0.00%">
                  <c:v>3.7275401147364606E-2</c:v>
                </c:pt>
                <c:pt idx="167" formatCode="0.00%">
                  <c:v>5.8851315790989123E-2</c:v>
                </c:pt>
                <c:pt idx="168" formatCode="0.00%">
                  <c:v>5.6775143368798409E-2</c:v>
                </c:pt>
                <c:pt idx="169" formatCode="0.00%">
                  <c:v>6.4879782473480363E-2</c:v>
                </c:pt>
                <c:pt idx="170" formatCode="0.00%">
                  <c:v>6.2130287875657775E-2</c:v>
                </c:pt>
                <c:pt idx="171" formatCode="0.00%">
                  <c:v>6.7830368431222476E-2</c:v>
                </c:pt>
                <c:pt idx="172" formatCode="0.00%">
                  <c:v>7.7126104690594E-2</c:v>
                </c:pt>
                <c:pt idx="173" formatCode="0.00%">
                  <c:v>5.8174541107361755E-2</c:v>
                </c:pt>
                <c:pt idx="174" formatCode="0.00%">
                  <c:v>7.9303200892484105E-2</c:v>
                </c:pt>
                <c:pt idx="175" formatCode="0.00%">
                  <c:v>7.8767172447287592E-2</c:v>
                </c:pt>
                <c:pt idx="176" formatCode="0.00%">
                  <c:v>8.6323455113124226E-2</c:v>
                </c:pt>
                <c:pt idx="177" formatCode="0.00%">
                  <c:v>8.0825826479466345E-2</c:v>
                </c:pt>
                <c:pt idx="178" formatCode="0.00%">
                  <c:v>9.2107168532411299E-2</c:v>
                </c:pt>
                <c:pt idx="179" formatCode="0.00%">
                  <c:v>6.7907903600633368E-2</c:v>
                </c:pt>
                <c:pt idx="180" formatCode="0.00%">
                  <c:v>6.0462311302643901E-2</c:v>
                </c:pt>
                <c:pt idx="181" formatCode="0.00%">
                  <c:v>6.0495353288013032E-2</c:v>
                </c:pt>
                <c:pt idx="182" formatCode="0.00%">
                  <c:v>8.1400645601323429E-2</c:v>
                </c:pt>
                <c:pt idx="183" formatCode="0.00%">
                  <c:v>8.13817601540332E-2</c:v>
                </c:pt>
                <c:pt idx="184" formatCode="0.00%">
                  <c:v>6.3401593697833381E-2</c:v>
                </c:pt>
                <c:pt idx="185" formatCode="0.00%">
                  <c:v>5.8080759128336323E-2</c:v>
                </c:pt>
                <c:pt idx="186" formatCode="0.00%">
                  <c:v>7.4988366293230468E-2</c:v>
                </c:pt>
                <c:pt idx="187" formatCode="0.00%">
                  <c:v>5.3006386047986132E-2</c:v>
                </c:pt>
                <c:pt idx="188" formatCode="0.00%">
                  <c:v>5.6166398525240968E-2</c:v>
                </c:pt>
                <c:pt idx="189" formatCode="0.00%">
                  <c:v>5.1428670340729621E-2</c:v>
                </c:pt>
                <c:pt idx="190" formatCode="0.00%">
                  <c:v>5.628721085045485E-2</c:v>
                </c:pt>
                <c:pt idx="191" formatCode="0.00%">
                  <c:v>7.2476853009830977E-2</c:v>
                </c:pt>
                <c:pt idx="192" formatCode="0.00%">
                  <c:v>6.7701756371614685E-2</c:v>
                </c:pt>
                <c:pt idx="193" formatCode="0.00%">
                  <c:v>6.8100347550947848E-2</c:v>
                </c:pt>
                <c:pt idx="194" formatCode="0.00%">
                  <c:v>3.3328089558938956E-2</c:v>
                </c:pt>
                <c:pt idx="195" formatCode="0.00%">
                  <c:v>2.8574596748025094E-2</c:v>
                </c:pt>
                <c:pt idx="196" formatCode="0.00%">
                  <c:v>3.1552035259389211E-2</c:v>
                </c:pt>
                <c:pt idx="197" formatCode="0.00%">
                  <c:v>6.0125799164625793E-2</c:v>
                </c:pt>
                <c:pt idx="198" formatCode="0.00%">
                  <c:v>2.6295477446180326E-2</c:v>
                </c:pt>
                <c:pt idx="199" formatCode="0.00%">
                  <c:v>2.8444841756395611E-2</c:v>
                </c:pt>
                <c:pt idx="200" formatCode="0.00%">
                  <c:v>1.7864761007261087E-2</c:v>
                </c:pt>
                <c:pt idx="201" formatCode="0.00%">
                  <c:v>3.8775695899464946E-2</c:v>
                </c:pt>
                <c:pt idx="202" formatCode="0.00%">
                  <c:v>2.9018847957848593E-2</c:v>
                </c:pt>
                <c:pt idx="203" formatCode="0.00%">
                  <c:v>2.965712251385666E-2</c:v>
                </c:pt>
                <c:pt idx="204" formatCode="0.00%">
                  <c:v>2.5880525649024211E-2</c:v>
                </c:pt>
                <c:pt idx="205" formatCode="0.00%">
                  <c:v>1.1098763574473924E-2</c:v>
                </c:pt>
                <c:pt idx="206" formatCode="0.00%">
                  <c:v>4.792545246661617E-2</c:v>
                </c:pt>
                <c:pt idx="207" formatCode="0.00%">
                  <c:v>4.5497252090098028E-2</c:v>
                </c:pt>
                <c:pt idx="208" formatCode="0.00%">
                  <c:v>2.5631019032585467E-2</c:v>
                </c:pt>
                <c:pt idx="209" formatCode="0.00%">
                  <c:v>3.4135762325465002E-2</c:v>
                </c:pt>
                <c:pt idx="210" formatCode="0.00%">
                  <c:v>3.7628443783783716E-2</c:v>
                </c:pt>
                <c:pt idx="211" formatCode="0.00%">
                  <c:v>4.8659152544985984E-2</c:v>
                </c:pt>
                <c:pt idx="212" formatCode="0.00%">
                  <c:v>4.8583736785441367E-2</c:v>
                </c:pt>
                <c:pt idx="213" formatCode="0.00%">
                  <c:v>3.0972587465752266E-2</c:v>
                </c:pt>
                <c:pt idx="214" formatCode="0.00%">
                  <c:v>2.8771972010905644E-2</c:v>
                </c:pt>
                <c:pt idx="215" formatCode="0.00%">
                  <c:v>2.1400413420824549E-2</c:v>
                </c:pt>
                <c:pt idx="216" formatCode="0.00%">
                  <c:v>4.4793804092916778E-2</c:v>
                </c:pt>
                <c:pt idx="217" formatCode="0.00%">
                  <c:v>4.8368869345814192E-2</c:v>
                </c:pt>
                <c:pt idx="218" formatCode="0.00%">
                  <c:v>2.614032442720915E-2</c:v>
                </c:pt>
                <c:pt idx="219" formatCode="0.00%">
                  <c:v>6.9518387007163618E-3</c:v>
                </c:pt>
                <c:pt idx="220" formatCode="0.00%">
                  <c:v>1.5245443237570377E-2</c:v>
                </c:pt>
                <c:pt idx="221" formatCode="0.00%">
                  <c:v>-1.9940764665957844E-2</c:v>
                </c:pt>
                <c:pt idx="222" formatCode="0.00%">
                  <c:v>-1.935468192084655E-2</c:v>
                </c:pt>
                <c:pt idx="223" formatCode="0.00%">
                  <c:v>-4.0515389420143988E-2</c:v>
                </c:pt>
                <c:pt idx="224" formatCode="0.00%">
                  <c:v>-3.4799552573988368E-2</c:v>
                </c:pt>
                <c:pt idx="225" formatCode="0.00%">
                  <c:v>-2.9921637285754588E-2</c:v>
                </c:pt>
                <c:pt idx="226" formatCode="0.00%">
                  <c:v>-4.1173543084639164E-2</c:v>
                </c:pt>
                <c:pt idx="227" formatCode="0.00%">
                  <c:v>-5.8373631804072512E-2</c:v>
                </c:pt>
                <c:pt idx="228" formatCode="0.00%">
                  <c:v>-6.3864045841091177E-2</c:v>
                </c:pt>
                <c:pt idx="229" formatCode="0.00%">
                  <c:v>-6.8016096586119401E-2</c:v>
                </c:pt>
                <c:pt idx="230" formatCode="0.00%">
                  <c:v>-7.1189476105521843E-2</c:v>
                </c:pt>
                <c:pt idx="231" formatCode="0.00%">
                  <c:v>-6.432328258034048E-2</c:v>
                </c:pt>
                <c:pt idx="232" formatCode="0.00%">
                  <c:v>-5.8728375134313504E-2</c:v>
                </c:pt>
                <c:pt idx="233" formatCode="0.00%">
                  <c:v>-4.3092673362060907E-2</c:v>
                </c:pt>
                <c:pt idx="234" formatCode="0.00%">
                  <c:v>-3.2327014055061776E-2</c:v>
                </c:pt>
                <c:pt idx="235" formatCode="0.00%">
                  <c:v>-3.537735835749567E-2</c:v>
                </c:pt>
                <c:pt idx="236" formatCode="0.00%">
                  <c:v>-6.9001282124498964E-3</c:v>
                </c:pt>
                <c:pt idx="237" formatCode="0.00%">
                  <c:v>-2.0168344749050271E-2</c:v>
                </c:pt>
                <c:pt idx="238" formatCode="0.00%">
                  <c:v>-2.435292122543975E-2</c:v>
                </c:pt>
                <c:pt idx="239" formatCode="0.00%">
                  <c:v>-1.6246950247641445E-3</c:v>
                </c:pt>
                <c:pt idx="240" formatCode="0.00%">
                  <c:v>-8.0818026517202046E-3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21E3-4FCC-9097-FEB9235B89BD}"/>
            </c:ext>
          </c:extLst>
        </c:ser>
        <c:ser>
          <c:idx val="4"/>
          <c:order val="4"/>
          <c:tx>
            <c:strRef>
              <c:f>Serie_IPVNBR!$R$5</c:f>
              <c:strCache>
                <c:ptCount val="1"/>
                <c:pt idx="0">
                  <c:v>Agregado</c:v>
                </c:pt>
              </c:strCache>
            </c:strRef>
          </c:tx>
          <c:spPr>
            <a:ln>
              <a:solidFill>
                <a:sysClr val="window" lastClr="FFFFFF">
                  <a:lumMod val="50000"/>
                </a:sysClr>
              </a:solidFill>
              <a:prstDash val="sysDot"/>
            </a:ln>
          </c:spPr>
          <c:marker>
            <c:symbol val="none"/>
          </c:marker>
          <c:dLbls>
            <c:dLbl>
              <c:idx val="238"/>
              <c:tx>
                <c:rich>
                  <a:bodyPr/>
                  <a:lstStyle/>
                  <a:p>
                    <a:fld id="{A953A82F-9F89-4A6A-A015-8C19968A9F46}" type="VALUE"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21E3-4FCC-9097-FEB9235B89BD}"/>
                </c:ext>
              </c:extLst>
            </c:dLbl>
            <c:dLbl>
              <c:idx val="240"/>
              <c:layout>
                <c:manualLayout>
                  <c:x val="-1.7792789457061736E-2"/>
                  <c:y val="2.727922781312691E-3"/>
                </c:manualLayout>
              </c:layout>
              <c:tx>
                <c:rich>
                  <a:bodyPr/>
                  <a:lstStyle/>
                  <a:p>
                    <a:fld id="{C75E2780-D2F3-498E-A362-8C8FA8F6F639}" type="VALUE">
                      <a:rPr lang="en-US" sz="900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1E3-4FCC-9097-FEB9235B89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Serie_IPVNBR!$M$6:$M$246</c:f>
              <c:numCache>
                <c:formatCode>mmm\-yy</c:formatCode>
                <c:ptCount val="241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</c:numCache>
            </c:numRef>
          </c:cat>
          <c:val>
            <c:numRef>
              <c:f>Serie_IPVNBR!$R$6:$R$246</c:f>
              <c:numCache>
                <c:formatCode>General</c:formatCode>
                <c:ptCount val="241"/>
                <c:pt idx="12" formatCode="0.00%">
                  <c:v>1.581354350136599E-2</c:v>
                </c:pt>
                <c:pt idx="13" formatCode="0.00%">
                  <c:v>2.045852673713644E-2</c:v>
                </c:pt>
                <c:pt idx="14" formatCode="0.00%">
                  <c:v>2.0567990587695428E-2</c:v>
                </c:pt>
                <c:pt idx="15" formatCode="0.00%">
                  <c:v>1.4415409524723533E-2</c:v>
                </c:pt>
                <c:pt idx="16" formatCode="0.00%">
                  <c:v>2.3633911632140236E-2</c:v>
                </c:pt>
                <c:pt idx="17" formatCode="0.00%">
                  <c:v>2.2853449603956522E-2</c:v>
                </c:pt>
                <c:pt idx="18" formatCode="0.00%">
                  <c:v>6.9509189794751958E-3</c:v>
                </c:pt>
                <c:pt idx="19" formatCode="0.00%">
                  <c:v>9.3747806242630016E-3</c:v>
                </c:pt>
                <c:pt idx="20" formatCode="0.00%">
                  <c:v>1.5061093920603064E-2</c:v>
                </c:pt>
                <c:pt idx="21" formatCode="0.00%">
                  <c:v>1.6852266537382476E-2</c:v>
                </c:pt>
                <c:pt idx="22" formatCode="0.00%">
                  <c:v>1.6033369353557481E-2</c:v>
                </c:pt>
                <c:pt idx="23" formatCode="0.00%">
                  <c:v>1.7171570147331394E-2</c:v>
                </c:pt>
                <c:pt idx="24" formatCode="0.00%">
                  <c:v>1.5820317049908939E-2</c:v>
                </c:pt>
                <c:pt idx="25" formatCode="0.00%">
                  <c:v>2.3496141941182769E-2</c:v>
                </c:pt>
                <c:pt idx="26" formatCode="0.00%">
                  <c:v>3.2558291649434246E-2</c:v>
                </c:pt>
                <c:pt idx="27" formatCode="0.00%">
                  <c:v>3.5414781627056691E-2</c:v>
                </c:pt>
                <c:pt idx="28" formatCode="0.00%">
                  <c:v>4.4977122957283733E-2</c:v>
                </c:pt>
                <c:pt idx="29" formatCode="0.00%">
                  <c:v>6.4483828105075913E-2</c:v>
                </c:pt>
                <c:pt idx="30" formatCode="0.00%">
                  <c:v>7.2974950032304919E-2</c:v>
                </c:pt>
                <c:pt idx="31" formatCode="0.00%">
                  <c:v>7.8342334545418391E-2</c:v>
                </c:pt>
                <c:pt idx="32" formatCode="0.00%">
                  <c:v>7.907765282844581E-2</c:v>
                </c:pt>
                <c:pt idx="33" formatCode="0.00%">
                  <c:v>9.7943731583188809E-2</c:v>
                </c:pt>
                <c:pt idx="34" formatCode="0.00%">
                  <c:v>0.11301516915390364</c:v>
                </c:pt>
                <c:pt idx="35" formatCode="0.00%">
                  <c:v>0.12067824476414257</c:v>
                </c:pt>
                <c:pt idx="36" formatCode="0.00%">
                  <c:v>0.12092505104855045</c:v>
                </c:pt>
                <c:pt idx="37" formatCode="0.00%">
                  <c:v>0.11880702411819022</c:v>
                </c:pt>
                <c:pt idx="38" formatCode="0.00%">
                  <c:v>0.1128261316160164</c:v>
                </c:pt>
                <c:pt idx="39" formatCode="0.00%">
                  <c:v>0.11343074915846851</c:v>
                </c:pt>
                <c:pt idx="40" formatCode="0.00%">
                  <c:v>0.10914080525676395</c:v>
                </c:pt>
                <c:pt idx="41" formatCode="0.00%">
                  <c:v>0.10818416331104852</c:v>
                </c:pt>
                <c:pt idx="42" formatCode="0.00%">
                  <c:v>0.10478329857098401</c:v>
                </c:pt>
                <c:pt idx="43" formatCode="0.00%">
                  <c:v>0.10193760791371909</c:v>
                </c:pt>
                <c:pt idx="44" formatCode="0.00%">
                  <c:v>9.7012188280786837E-2</c:v>
                </c:pt>
                <c:pt idx="45" formatCode="0.00%">
                  <c:v>8.929581820618937E-2</c:v>
                </c:pt>
                <c:pt idx="46" formatCode="0.00%">
                  <c:v>7.6717551181382238E-2</c:v>
                </c:pt>
                <c:pt idx="47" formatCode="0.00%">
                  <c:v>6.8231627272393958E-2</c:v>
                </c:pt>
                <c:pt idx="48" formatCode="0.00%">
                  <c:v>5.9384174081021479E-2</c:v>
                </c:pt>
                <c:pt idx="49" formatCode="0.00%">
                  <c:v>5.1053547749172257E-2</c:v>
                </c:pt>
                <c:pt idx="50" formatCode="0.00%">
                  <c:v>5.396064419086577E-2</c:v>
                </c:pt>
                <c:pt idx="51" formatCode="0.00%">
                  <c:v>5.0064424263205121E-2</c:v>
                </c:pt>
                <c:pt idx="52" formatCode="0.00%">
                  <c:v>3.7811445304268165E-2</c:v>
                </c:pt>
                <c:pt idx="53" formatCode="0.00%">
                  <c:v>2.5020951715414075E-2</c:v>
                </c:pt>
                <c:pt idx="54" formatCode="0.00%">
                  <c:v>1.8408839632485963E-2</c:v>
                </c:pt>
                <c:pt idx="55" formatCode="0.00%">
                  <c:v>1.7009477383964633E-2</c:v>
                </c:pt>
                <c:pt idx="56" formatCode="0.00%">
                  <c:v>2.5644931784126079E-2</c:v>
                </c:pt>
                <c:pt idx="57" formatCode="0.00%">
                  <c:v>1.5501120792346557E-2</c:v>
                </c:pt>
                <c:pt idx="58" formatCode="0.00%">
                  <c:v>1.4375841351588869E-2</c:v>
                </c:pt>
                <c:pt idx="59" formatCode="0.00%">
                  <c:v>8.3624188245627895E-3</c:v>
                </c:pt>
                <c:pt idx="60" formatCode="0.00%">
                  <c:v>1.3253835490965038E-2</c:v>
                </c:pt>
                <c:pt idx="61" formatCode="0.00%">
                  <c:v>1.4553900982028578E-2</c:v>
                </c:pt>
                <c:pt idx="62" formatCode="0.00%">
                  <c:v>1.4863994520811774E-2</c:v>
                </c:pt>
                <c:pt idx="63" formatCode="0.00%">
                  <c:v>1.4963783494245542E-2</c:v>
                </c:pt>
                <c:pt idx="64" formatCode="0.00%">
                  <c:v>2.2696078167272704E-2</c:v>
                </c:pt>
                <c:pt idx="65" formatCode="0.00%">
                  <c:v>2.8907653297284952E-2</c:v>
                </c:pt>
                <c:pt idx="66" formatCode="0.00%">
                  <c:v>3.9334145509056562E-2</c:v>
                </c:pt>
                <c:pt idx="67" formatCode="0.00%">
                  <c:v>4.1691993399250116E-2</c:v>
                </c:pt>
                <c:pt idx="68" formatCode="0.00%">
                  <c:v>3.7614963337728957E-2</c:v>
                </c:pt>
                <c:pt idx="69" formatCode="0.00%">
                  <c:v>4.166369523186142E-2</c:v>
                </c:pt>
                <c:pt idx="70" formatCode="0.00%">
                  <c:v>4.0404036266811216E-2</c:v>
                </c:pt>
                <c:pt idx="71" formatCode="0.00%">
                  <c:v>4.7192483488872616E-2</c:v>
                </c:pt>
                <c:pt idx="72" formatCode="0.00%">
                  <c:v>5.0795690056826714E-2</c:v>
                </c:pt>
                <c:pt idx="73" formatCode="0.00%">
                  <c:v>5.6822780414512497E-2</c:v>
                </c:pt>
                <c:pt idx="74" formatCode="0.00%">
                  <c:v>6.0774710943237054E-2</c:v>
                </c:pt>
                <c:pt idx="75" formatCode="0.00%">
                  <c:v>5.7605315882664598E-2</c:v>
                </c:pt>
                <c:pt idx="76" formatCode="0.00%">
                  <c:v>5.7424904135125576E-2</c:v>
                </c:pt>
                <c:pt idx="77" formatCode="0.00%">
                  <c:v>5.8813214754711352E-2</c:v>
                </c:pt>
                <c:pt idx="78" formatCode="0.00%">
                  <c:v>5.5818314326871787E-2</c:v>
                </c:pt>
                <c:pt idx="79" formatCode="0.00%">
                  <c:v>4.9583235699088846E-2</c:v>
                </c:pt>
                <c:pt idx="80" formatCode="0.00%">
                  <c:v>5.5810795730542262E-2</c:v>
                </c:pt>
                <c:pt idx="81" formatCode="0.00%">
                  <c:v>6.0650629965689928E-2</c:v>
                </c:pt>
                <c:pt idx="82" formatCode="0.00%">
                  <c:v>6.3072481066776875E-2</c:v>
                </c:pt>
                <c:pt idx="83" formatCode="0.00%">
                  <c:v>6.0102405263094516E-2</c:v>
                </c:pt>
                <c:pt idx="84" formatCode="0.00%">
                  <c:v>6.341416284138246E-2</c:v>
                </c:pt>
                <c:pt idx="85" formatCode="0.00%">
                  <c:v>6.9360671308379418E-2</c:v>
                </c:pt>
                <c:pt idx="86" formatCode="0.00%">
                  <c:v>7.335421961807298E-2</c:v>
                </c:pt>
                <c:pt idx="87" formatCode="0.00%">
                  <c:v>8.8975723743318191E-2</c:v>
                </c:pt>
                <c:pt idx="88" formatCode="0.00%">
                  <c:v>9.0862943013251707E-2</c:v>
                </c:pt>
                <c:pt idx="89" formatCode="0.00%">
                  <c:v>8.9434808641944752E-2</c:v>
                </c:pt>
                <c:pt idx="90" formatCode="0.00%">
                  <c:v>8.7918698839128062E-2</c:v>
                </c:pt>
                <c:pt idx="91" formatCode="0.00%">
                  <c:v>9.1184105096437484E-2</c:v>
                </c:pt>
                <c:pt idx="92" formatCode="0.00%">
                  <c:v>8.9998819960168008E-2</c:v>
                </c:pt>
                <c:pt idx="93" formatCode="0.00%">
                  <c:v>8.6022152547521991E-2</c:v>
                </c:pt>
                <c:pt idx="94" formatCode="0.00%">
                  <c:v>8.3755050160045919E-2</c:v>
                </c:pt>
                <c:pt idx="95" formatCode="0.00%">
                  <c:v>8.838939546094382E-2</c:v>
                </c:pt>
                <c:pt idx="96" formatCode="0.00%">
                  <c:v>7.6201063699584015E-2</c:v>
                </c:pt>
                <c:pt idx="97" formatCode="0.00%">
                  <c:v>7.4240589086054021E-2</c:v>
                </c:pt>
                <c:pt idx="98" formatCode="0.00%">
                  <c:v>8.2000568179123379E-2</c:v>
                </c:pt>
                <c:pt idx="99" formatCode="0.00%">
                  <c:v>8.0080789096186544E-2</c:v>
                </c:pt>
                <c:pt idx="100" formatCode="0.00%">
                  <c:v>8.3136602523513847E-2</c:v>
                </c:pt>
                <c:pt idx="101" formatCode="0.00%">
                  <c:v>8.4499674819612292E-2</c:v>
                </c:pt>
                <c:pt idx="102" formatCode="0.00%">
                  <c:v>9.1897995415864075E-2</c:v>
                </c:pt>
                <c:pt idx="103" formatCode="0.00%">
                  <c:v>9.5388614239074077E-2</c:v>
                </c:pt>
                <c:pt idx="104" formatCode="0.00%">
                  <c:v>9.2240015553127108E-2</c:v>
                </c:pt>
                <c:pt idx="105" formatCode="0.00%">
                  <c:v>9.4025567942743304E-2</c:v>
                </c:pt>
                <c:pt idx="106" formatCode="0.00%">
                  <c:v>9.4549203221880651E-2</c:v>
                </c:pt>
                <c:pt idx="107" formatCode="0.00%">
                  <c:v>9.7156722513108029E-2</c:v>
                </c:pt>
                <c:pt idx="108" formatCode="0.00%">
                  <c:v>0.11095405080308351</c:v>
                </c:pt>
                <c:pt idx="109" formatCode="0.00%">
                  <c:v>0.11046944233222877</c:v>
                </c:pt>
                <c:pt idx="110" formatCode="0.00%">
                  <c:v>0.10136345334471808</c:v>
                </c:pt>
                <c:pt idx="111" formatCode="0.00%">
                  <c:v>9.3045458520486513E-2</c:v>
                </c:pt>
                <c:pt idx="112" formatCode="0.00%">
                  <c:v>8.8892456890579119E-2</c:v>
                </c:pt>
                <c:pt idx="113" formatCode="0.00%">
                  <c:v>9.1111215048848448E-2</c:v>
                </c:pt>
                <c:pt idx="114" formatCode="0.00%">
                  <c:v>9.0444691245707975E-2</c:v>
                </c:pt>
                <c:pt idx="115" formatCode="0.00%">
                  <c:v>8.9670772259806242E-2</c:v>
                </c:pt>
                <c:pt idx="116" formatCode="0.00%">
                  <c:v>8.571807801385245E-2</c:v>
                </c:pt>
                <c:pt idx="117" formatCode="0.00%">
                  <c:v>9.1039718509043244E-2</c:v>
                </c:pt>
                <c:pt idx="118" formatCode="0.00%">
                  <c:v>9.8518221146099982E-2</c:v>
                </c:pt>
                <c:pt idx="119" formatCode="0.00%">
                  <c:v>9.3702295136448122E-2</c:v>
                </c:pt>
                <c:pt idx="120" formatCode="0.00%">
                  <c:v>8.711413184000949E-2</c:v>
                </c:pt>
                <c:pt idx="121" formatCode="0.00%">
                  <c:v>8.729220187766451E-2</c:v>
                </c:pt>
                <c:pt idx="122" formatCode="0.00%">
                  <c:v>8.10416652475352E-2</c:v>
                </c:pt>
                <c:pt idx="123" formatCode="0.00%">
                  <c:v>8.4205310718117765E-2</c:v>
                </c:pt>
                <c:pt idx="124" formatCode="0.00%">
                  <c:v>7.8775772025595048E-2</c:v>
                </c:pt>
                <c:pt idx="125" formatCode="0.00%">
                  <c:v>7.7756874431316403E-2</c:v>
                </c:pt>
                <c:pt idx="126" formatCode="0.00%">
                  <c:v>7.3918973389055065E-2</c:v>
                </c:pt>
                <c:pt idx="127" formatCode="0.00%">
                  <c:v>6.8118905687509557E-2</c:v>
                </c:pt>
                <c:pt idx="128" formatCode="0.00%">
                  <c:v>6.7338040834529433E-2</c:v>
                </c:pt>
                <c:pt idx="129" formatCode="0.00%">
                  <c:v>5.8848177795423728E-2</c:v>
                </c:pt>
                <c:pt idx="130" formatCode="0.00%">
                  <c:v>5.1567077437126185E-2</c:v>
                </c:pt>
                <c:pt idx="131" formatCode="0.00%">
                  <c:v>5.1796305276432308E-2</c:v>
                </c:pt>
                <c:pt idx="132" formatCode="0.00%">
                  <c:v>5.1569659702989767E-2</c:v>
                </c:pt>
                <c:pt idx="133" formatCode="0.00%">
                  <c:v>4.4450597189189534E-2</c:v>
                </c:pt>
                <c:pt idx="134" formatCode="0.00%">
                  <c:v>4.1580986055861802E-2</c:v>
                </c:pt>
                <c:pt idx="135" formatCode="0.00%">
                  <c:v>3.4966880747513418E-2</c:v>
                </c:pt>
                <c:pt idx="136" formatCode="0.00%">
                  <c:v>4.0905912335423622E-2</c:v>
                </c:pt>
                <c:pt idx="137" formatCode="0.00%">
                  <c:v>3.7033383194842617E-2</c:v>
                </c:pt>
                <c:pt idx="138" formatCode="0.00%">
                  <c:v>3.5912282343594004E-2</c:v>
                </c:pt>
                <c:pt idx="139" formatCode="0.00%">
                  <c:v>4.0169734599946993E-2</c:v>
                </c:pt>
                <c:pt idx="140" formatCode="0.00%">
                  <c:v>3.579923025426579E-2</c:v>
                </c:pt>
                <c:pt idx="141" formatCode="0.00%">
                  <c:v>3.4545668459482926E-2</c:v>
                </c:pt>
                <c:pt idx="142" formatCode="0.00%">
                  <c:v>2.7180698331860764E-2</c:v>
                </c:pt>
                <c:pt idx="143" formatCode="0.00%">
                  <c:v>2.4315807697073089E-2</c:v>
                </c:pt>
                <c:pt idx="144" formatCode="0.00%">
                  <c:v>1.0336971888444957E-2</c:v>
                </c:pt>
                <c:pt idx="145" formatCode="0.00%">
                  <c:v>5.2408593098540734E-3</c:v>
                </c:pt>
                <c:pt idx="146" formatCode="0.00%">
                  <c:v>1.6187818341248938E-3</c:v>
                </c:pt>
                <c:pt idx="147" formatCode="0.00%">
                  <c:v>5.9545314944957628E-3</c:v>
                </c:pt>
                <c:pt idx="148" formatCode="0.00%">
                  <c:v>2.4254274975772372E-3</c:v>
                </c:pt>
                <c:pt idx="149" formatCode="0.00%">
                  <c:v>1.1057038409967301E-3</c:v>
                </c:pt>
                <c:pt idx="150" formatCode="0.00%">
                  <c:v>1.9084281533219283E-3</c:v>
                </c:pt>
                <c:pt idx="151" formatCode="0.00%">
                  <c:v>5.7011978558210163E-3</c:v>
                </c:pt>
                <c:pt idx="152" formatCode="0.00%">
                  <c:v>1.0115040979745693E-2</c:v>
                </c:pt>
                <c:pt idx="153" formatCode="0.00%">
                  <c:v>1.5071720293988067E-2</c:v>
                </c:pt>
                <c:pt idx="154" formatCode="0.00%">
                  <c:v>2.1115160850952774E-2</c:v>
                </c:pt>
                <c:pt idx="155" formatCode="0.00%">
                  <c:v>1.988808203441117E-2</c:v>
                </c:pt>
                <c:pt idx="156" formatCode="0.00%">
                  <c:v>2.5933070020036642E-2</c:v>
                </c:pt>
                <c:pt idx="157" formatCode="0.00%">
                  <c:v>2.4848224520522377E-2</c:v>
                </c:pt>
                <c:pt idx="158" formatCode="0.00%">
                  <c:v>3.122548136536718E-2</c:v>
                </c:pt>
                <c:pt idx="159" formatCode="0.00%">
                  <c:v>2.6353238266600743E-2</c:v>
                </c:pt>
                <c:pt idx="160" formatCode="0.00%">
                  <c:v>3.1271329234542788E-2</c:v>
                </c:pt>
                <c:pt idx="161" formatCode="0.00%">
                  <c:v>3.2784943618152873E-2</c:v>
                </c:pt>
                <c:pt idx="162" formatCode="0.00%">
                  <c:v>3.2257892941582655E-2</c:v>
                </c:pt>
                <c:pt idx="163" formatCode="0.00%">
                  <c:v>2.6568084989439855E-2</c:v>
                </c:pt>
                <c:pt idx="164" formatCode="0.00%">
                  <c:v>2.7706924677744826E-2</c:v>
                </c:pt>
                <c:pt idx="165" formatCode="0.00%">
                  <c:v>2.4357031203688928E-2</c:v>
                </c:pt>
                <c:pt idx="166" formatCode="0.00%">
                  <c:v>2.3313544989898238E-2</c:v>
                </c:pt>
                <c:pt idx="167" formatCode="0.00%">
                  <c:v>2.7581898314284814E-2</c:v>
                </c:pt>
                <c:pt idx="168" formatCode="0.00%">
                  <c:v>3.3219642408721883E-2</c:v>
                </c:pt>
                <c:pt idx="169" formatCode="0.00%">
                  <c:v>4.219468460033915E-2</c:v>
                </c:pt>
                <c:pt idx="170" formatCode="0.00%">
                  <c:v>4.3301291212534565E-2</c:v>
                </c:pt>
                <c:pt idx="171" formatCode="0.00%">
                  <c:v>4.0233315429106353E-2</c:v>
                </c:pt>
                <c:pt idx="172" formatCode="0.00%">
                  <c:v>4.2061209876746108E-2</c:v>
                </c:pt>
                <c:pt idx="173" formatCode="0.00%">
                  <c:v>3.5312796501280941E-2</c:v>
                </c:pt>
                <c:pt idx="174" formatCode="0.00%">
                  <c:v>3.9752816405606684E-2</c:v>
                </c:pt>
                <c:pt idx="175" formatCode="0.00%">
                  <c:v>4.2842903118702313E-2</c:v>
                </c:pt>
                <c:pt idx="176" formatCode="0.00%">
                  <c:v>4.1819603758220358E-2</c:v>
                </c:pt>
                <c:pt idx="177" formatCode="0.00%">
                  <c:v>4.0264895176896687E-2</c:v>
                </c:pt>
                <c:pt idx="178" formatCode="0.00%">
                  <c:v>3.7768213838662579E-2</c:v>
                </c:pt>
                <c:pt idx="179" formatCode="0.00%">
                  <c:v>3.1544126290889762E-2</c:v>
                </c:pt>
                <c:pt idx="180" formatCode="0.00%">
                  <c:v>2.7411207767408463E-2</c:v>
                </c:pt>
                <c:pt idx="181" formatCode="0.00%">
                  <c:v>2.3603046199982325E-2</c:v>
                </c:pt>
                <c:pt idx="182" formatCode="0.00%">
                  <c:v>2.2887527226733484E-2</c:v>
                </c:pt>
                <c:pt idx="183" formatCode="0.00%">
                  <c:v>2.6568014193294465E-2</c:v>
                </c:pt>
                <c:pt idx="184" formatCode="0.00%">
                  <c:v>2.0219884753608808E-2</c:v>
                </c:pt>
                <c:pt idx="185" formatCode="0.00%">
                  <c:v>2.4474870431655749E-2</c:v>
                </c:pt>
                <c:pt idx="186" formatCode="0.00%">
                  <c:v>2.4250833640561131E-2</c:v>
                </c:pt>
                <c:pt idx="187" formatCode="0.00%">
                  <c:v>1.6726442216859372E-2</c:v>
                </c:pt>
                <c:pt idx="188" formatCode="0.00%">
                  <c:v>1.5852303081164365E-2</c:v>
                </c:pt>
                <c:pt idx="189" formatCode="0.00%">
                  <c:v>1.256680351009809E-2</c:v>
                </c:pt>
                <c:pt idx="190" formatCode="0.00%">
                  <c:v>2.1937519362030145E-2</c:v>
                </c:pt>
                <c:pt idx="191" formatCode="0.00%">
                  <c:v>3.2558227822881092E-2</c:v>
                </c:pt>
                <c:pt idx="192" formatCode="0.00%">
                  <c:v>3.2855834168147968E-2</c:v>
                </c:pt>
                <c:pt idx="193" formatCode="0.00%">
                  <c:v>3.5133450593087368E-2</c:v>
                </c:pt>
                <c:pt idx="194" formatCode="0.00%">
                  <c:v>3.6485952572524072E-2</c:v>
                </c:pt>
                <c:pt idx="195" formatCode="0.00%">
                  <c:v>3.9385362092448695E-2</c:v>
                </c:pt>
                <c:pt idx="196" formatCode="0.00%">
                  <c:v>4.1013786718902434E-2</c:v>
                </c:pt>
                <c:pt idx="197" formatCode="0.00%">
                  <c:v>4.9624740385675992E-2</c:v>
                </c:pt>
                <c:pt idx="198" formatCode="0.00%">
                  <c:v>4.2928627652659701E-2</c:v>
                </c:pt>
                <c:pt idx="199" formatCode="0.00%">
                  <c:v>4.6835226900205251E-2</c:v>
                </c:pt>
                <c:pt idx="200" formatCode="0.00%">
                  <c:v>3.8265837569725569E-2</c:v>
                </c:pt>
                <c:pt idx="201" formatCode="0.00%">
                  <c:v>5.159809433382434E-2</c:v>
                </c:pt>
                <c:pt idx="202" formatCode="0.00%">
                  <c:v>5.086226024671836E-2</c:v>
                </c:pt>
                <c:pt idx="203" formatCode="0.00%">
                  <c:v>4.7652724897782051E-2</c:v>
                </c:pt>
                <c:pt idx="204" formatCode="0.00%">
                  <c:v>5.2547458892447274E-2</c:v>
                </c:pt>
                <c:pt idx="205" formatCode="0.00%">
                  <c:v>5.6016766310700516E-2</c:v>
                </c:pt>
                <c:pt idx="206" formatCode="0.00%">
                  <c:v>5.7445419804713849E-2</c:v>
                </c:pt>
                <c:pt idx="207" formatCode="0.00%">
                  <c:v>5.4872823359222389E-2</c:v>
                </c:pt>
                <c:pt idx="208" formatCode="0.00%">
                  <c:v>4.6398731131043425E-2</c:v>
                </c:pt>
                <c:pt idx="209" formatCode="0.00%">
                  <c:v>4.354191333473123E-2</c:v>
                </c:pt>
                <c:pt idx="210" formatCode="0.00%">
                  <c:v>5.2949976027414358E-2</c:v>
                </c:pt>
                <c:pt idx="211" formatCode="0.00%">
                  <c:v>5.5280655014873448E-2</c:v>
                </c:pt>
                <c:pt idx="212" formatCode="0.00%">
                  <c:v>6.0241129566421581E-2</c:v>
                </c:pt>
                <c:pt idx="213" formatCode="0.00%">
                  <c:v>5.5130100841868535E-2</c:v>
                </c:pt>
                <c:pt idx="214" formatCode="0.00%">
                  <c:v>5.3545415608457603E-2</c:v>
                </c:pt>
                <c:pt idx="215" formatCode="0.00%">
                  <c:v>5.1863984226035997E-2</c:v>
                </c:pt>
                <c:pt idx="216" formatCode="0.00%">
                  <c:v>4.5017060728821834E-2</c:v>
                </c:pt>
                <c:pt idx="217" formatCode="0.00%">
                  <c:v>3.282520299656011E-2</c:v>
                </c:pt>
                <c:pt idx="218" formatCode="0.00%">
                  <c:v>1.6975598199112429E-2</c:v>
                </c:pt>
                <c:pt idx="219" formatCode="0.00%">
                  <c:v>5.916377889971125E-3</c:v>
                </c:pt>
                <c:pt idx="220" formatCode="0.00%">
                  <c:v>9.7612168429963564E-3</c:v>
                </c:pt>
                <c:pt idx="221" formatCode="0.00%">
                  <c:v>5.0473315495598303E-3</c:v>
                </c:pt>
                <c:pt idx="222" formatCode="0.00%">
                  <c:v>-8.8800437712061031E-3</c:v>
                </c:pt>
                <c:pt idx="223" formatCode="0.00%">
                  <c:v>-2.5118741851783422E-2</c:v>
                </c:pt>
                <c:pt idx="224" formatCode="0.00%">
                  <c:v>-2.3041119140379762E-2</c:v>
                </c:pt>
                <c:pt idx="225" formatCode="0.00%">
                  <c:v>-3.0888248294411946E-2</c:v>
                </c:pt>
                <c:pt idx="226" formatCode="0.00%">
                  <c:v>-4.4373636861867349E-2</c:v>
                </c:pt>
                <c:pt idx="227" formatCode="0.00%">
                  <c:v>-5.4783659321729905E-2</c:v>
                </c:pt>
                <c:pt idx="228" formatCode="0.00%">
                  <c:v>-6.2959423417820015E-2</c:v>
                </c:pt>
                <c:pt idx="229" formatCode="0.00%">
                  <c:v>-6.5209841127834345E-2</c:v>
                </c:pt>
                <c:pt idx="230" formatCode="0.00%">
                  <c:v>-6.1305949421849637E-2</c:v>
                </c:pt>
                <c:pt idx="231" formatCode="0.00%">
                  <c:v>-5.8751425185905259E-2</c:v>
                </c:pt>
                <c:pt idx="232" formatCode="0.00%">
                  <c:v>-5.9138019364705197E-2</c:v>
                </c:pt>
                <c:pt idx="233" formatCode="0.00%">
                  <c:v>-5.5529039303317651E-2</c:v>
                </c:pt>
                <c:pt idx="234" formatCode="0.00%">
                  <c:v>-5.2536189159847813E-2</c:v>
                </c:pt>
                <c:pt idx="235" formatCode="0.00%">
                  <c:v>-4.5764255846603707E-2</c:v>
                </c:pt>
                <c:pt idx="236" formatCode="0.00%">
                  <c:v>-4.6544167754920651E-2</c:v>
                </c:pt>
                <c:pt idx="237" formatCode="0.00%">
                  <c:v>-4.5481743276936437E-2</c:v>
                </c:pt>
                <c:pt idx="238" formatCode="0.00%">
                  <c:v>-3.900006427566971E-2</c:v>
                </c:pt>
                <c:pt idx="239" formatCode="0.00%">
                  <c:v>-3.1762445927021932E-2</c:v>
                </c:pt>
                <c:pt idx="240" formatCode="0.00%">
                  <c:v>-2.4126096138957331E-2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21E3-4FCC-9097-FEB9235B8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008512"/>
        <c:axId val="123151488"/>
      </c:lineChart>
      <c:dateAx>
        <c:axId val="123008512"/>
        <c:scaling>
          <c:orientation val="minMax"/>
          <c:max val="45260"/>
          <c:min val="43770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3151488"/>
        <c:crosses val="autoZero"/>
        <c:auto val="0"/>
        <c:lblOffset val="100"/>
        <c:baseTimeUnit val="months"/>
        <c:majorUnit val="2"/>
        <c:majorTimeUnit val="months"/>
      </c:dateAx>
      <c:valAx>
        <c:axId val="123151488"/>
        <c:scaling>
          <c:orientation val="minMax"/>
          <c:max val="9.0000000000000024E-2"/>
          <c:min val="-0.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3008512"/>
        <c:crosses val="autoZero"/>
        <c:crossBetween val="between"/>
        <c:majorUnit val="0.02"/>
      </c:valAx>
    </c:plotArea>
    <c:legend>
      <c:legendPos val="b"/>
      <c:layout>
        <c:manualLayout>
          <c:xMode val="edge"/>
          <c:yMode val="edge"/>
          <c:x val="1.5338024972350128E-2"/>
          <c:y val="0.86822199792634924"/>
          <c:w val="0.93731989811447702"/>
          <c:h val="0.1317780020736509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07473363174701"/>
          <c:y val="2.8472201675022051E-2"/>
          <c:w val="0.74689595421297272"/>
          <c:h val="0.64555565132337545"/>
        </c:manualLayout>
      </c:layout>
      <c:lineChart>
        <c:grouping val="standard"/>
        <c:varyColors val="0"/>
        <c:ser>
          <c:idx val="0"/>
          <c:order val="0"/>
          <c:tx>
            <c:strRef>
              <c:f>'Ac. 12 meses'!$B$1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83"/>
              <c:layout>
                <c:manualLayout>
                  <c:x val="1.1378664019409925E-2"/>
                  <c:y val="5.4459014017407062E-2"/>
                </c:manualLayout>
              </c:layout>
              <c:tx>
                <c:rich>
                  <a:bodyPr/>
                  <a:lstStyle/>
                  <a:p>
                    <a:fld id="{A73E9D6B-EB96-4424-A2AB-87AAF9B068B6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313-4484-8427-659A50CEC6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meses'!$A$10:$A$198</c:f>
              <c:numCache>
                <c:formatCode>mmm\-yy</c:formatCode>
                <c:ptCount val="18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</c:numCache>
            </c:numRef>
          </c:cat>
          <c:val>
            <c:numRef>
              <c:f>'Ac. 12 meses'!$B$10:$B$195</c:f>
              <c:numCache>
                <c:formatCode>#,##0</c:formatCode>
                <c:ptCount val="186"/>
                <c:pt idx="0">
                  <c:v>44129</c:v>
                </c:pt>
                <c:pt idx="1">
                  <c:v>43222</c:v>
                </c:pt>
                <c:pt idx="2">
                  <c:v>42629</c:v>
                </c:pt>
                <c:pt idx="3">
                  <c:v>43319</c:v>
                </c:pt>
                <c:pt idx="4">
                  <c:v>42403</c:v>
                </c:pt>
                <c:pt idx="5">
                  <c:v>42093</c:v>
                </c:pt>
                <c:pt idx="6">
                  <c:v>41447</c:v>
                </c:pt>
                <c:pt idx="7">
                  <c:v>42839</c:v>
                </c:pt>
                <c:pt idx="8">
                  <c:v>43235</c:v>
                </c:pt>
                <c:pt idx="9">
                  <c:v>42889</c:v>
                </c:pt>
                <c:pt idx="10">
                  <c:v>43621</c:v>
                </c:pt>
                <c:pt idx="11">
                  <c:v>40175</c:v>
                </c:pt>
                <c:pt idx="12">
                  <c:v>45600</c:v>
                </c:pt>
                <c:pt idx="13">
                  <c:v>44392</c:v>
                </c:pt>
                <c:pt idx="14">
                  <c:v>43298</c:v>
                </c:pt>
                <c:pt idx="15">
                  <c:v>43706</c:v>
                </c:pt>
                <c:pt idx="16">
                  <c:v>46313</c:v>
                </c:pt>
                <c:pt idx="17">
                  <c:v>44523</c:v>
                </c:pt>
                <c:pt idx="18">
                  <c:v>44284</c:v>
                </c:pt>
                <c:pt idx="19">
                  <c:v>46459</c:v>
                </c:pt>
                <c:pt idx="20">
                  <c:v>49775</c:v>
                </c:pt>
                <c:pt idx="21">
                  <c:v>53640</c:v>
                </c:pt>
                <c:pt idx="22">
                  <c:v>55831</c:v>
                </c:pt>
                <c:pt idx="23">
                  <c:v>55046</c:v>
                </c:pt>
                <c:pt idx="24">
                  <c:v>53977</c:v>
                </c:pt>
                <c:pt idx="25">
                  <c:v>55642</c:v>
                </c:pt>
                <c:pt idx="26">
                  <c:v>55272</c:v>
                </c:pt>
                <c:pt idx="27">
                  <c:v>65971</c:v>
                </c:pt>
                <c:pt idx="28">
                  <c:v>73735</c:v>
                </c:pt>
                <c:pt idx="29">
                  <c:v>76021</c:v>
                </c:pt>
                <c:pt idx="30">
                  <c:v>78961</c:v>
                </c:pt>
                <c:pt idx="31">
                  <c:v>79112</c:v>
                </c:pt>
                <c:pt idx="32">
                  <c:v>80868</c:v>
                </c:pt>
                <c:pt idx="33">
                  <c:v>91177</c:v>
                </c:pt>
                <c:pt idx="34">
                  <c:v>95110</c:v>
                </c:pt>
                <c:pt idx="35">
                  <c:v>97522</c:v>
                </c:pt>
                <c:pt idx="36">
                  <c:v>97626</c:v>
                </c:pt>
                <c:pt idx="37">
                  <c:v>98401</c:v>
                </c:pt>
                <c:pt idx="38">
                  <c:v>101986</c:v>
                </c:pt>
                <c:pt idx="39">
                  <c:v>96432</c:v>
                </c:pt>
                <c:pt idx="40">
                  <c:v>89704</c:v>
                </c:pt>
                <c:pt idx="41">
                  <c:v>89112</c:v>
                </c:pt>
                <c:pt idx="42">
                  <c:v>89050</c:v>
                </c:pt>
                <c:pt idx="43">
                  <c:v>86775</c:v>
                </c:pt>
                <c:pt idx="44">
                  <c:v>82095</c:v>
                </c:pt>
                <c:pt idx="45">
                  <c:v>67905</c:v>
                </c:pt>
                <c:pt idx="46">
                  <c:v>68336</c:v>
                </c:pt>
                <c:pt idx="47">
                  <c:v>67696</c:v>
                </c:pt>
                <c:pt idx="48">
                  <c:v>68927</c:v>
                </c:pt>
                <c:pt idx="49">
                  <c:v>70875</c:v>
                </c:pt>
                <c:pt idx="50">
                  <c:v>69296</c:v>
                </c:pt>
                <c:pt idx="51">
                  <c:v>66720</c:v>
                </c:pt>
                <c:pt idx="52">
                  <c:v>75089</c:v>
                </c:pt>
                <c:pt idx="53">
                  <c:v>75842</c:v>
                </c:pt>
                <c:pt idx="54">
                  <c:v>75478</c:v>
                </c:pt>
                <c:pt idx="55">
                  <c:v>76304</c:v>
                </c:pt>
                <c:pt idx="56">
                  <c:v>76537</c:v>
                </c:pt>
                <c:pt idx="57">
                  <c:v>78975</c:v>
                </c:pt>
                <c:pt idx="58">
                  <c:v>73488</c:v>
                </c:pt>
                <c:pt idx="59">
                  <c:v>72493</c:v>
                </c:pt>
                <c:pt idx="60">
                  <c:v>72929</c:v>
                </c:pt>
                <c:pt idx="61">
                  <c:v>70672</c:v>
                </c:pt>
                <c:pt idx="62">
                  <c:v>71786</c:v>
                </c:pt>
                <c:pt idx="63">
                  <c:v>71537</c:v>
                </c:pt>
                <c:pt idx="64">
                  <c:v>64069</c:v>
                </c:pt>
                <c:pt idx="65">
                  <c:v>63188</c:v>
                </c:pt>
                <c:pt idx="66">
                  <c:v>62715</c:v>
                </c:pt>
                <c:pt idx="67">
                  <c:v>63015</c:v>
                </c:pt>
                <c:pt idx="68">
                  <c:v>61926</c:v>
                </c:pt>
                <c:pt idx="69">
                  <c:v>62698</c:v>
                </c:pt>
                <c:pt idx="70">
                  <c:v>60424</c:v>
                </c:pt>
                <c:pt idx="71">
                  <c:v>59638</c:v>
                </c:pt>
                <c:pt idx="72">
                  <c:v>56351</c:v>
                </c:pt>
                <c:pt idx="73">
                  <c:v>53163</c:v>
                </c:pt>
                <c:pt idx="74">
                  <c:v>52960</c:v>
                </c:pt>
                <c:pt idx="75">
                  <c:v>51403</c:v>
                </c:pt>
                <c:pt idx="76">
                  <c:v>49465</c:v>
                </c:pt>
                <c:pt idx="77">
                  <c:v>52922</c:v>
                </c:pt>
                <c:pt idx="78">
                  <c:v>53570</c:v>
                </c:pt>
                <c:pt idx="79">
                  <c:v>53747</c:v>
                </c:pt>
                <c:pt idx="80">
                  <c:v>56912</c:v>
                </c:pt>
                <c:pt idx="81">
                  <c:v>54760</c:v>
                </c:pt>
                <c:pt idx="82">
                  <c:v>59941</c:v>
                </c:pt>
                <c:pt idx="83">
                  <c:v>59656</c:v>
                </c:pt>
                <c:pt idx="84">
                  <c:v>58600</c:v>
                </c:pt>
                <c:pt idx="85">
                  <c:v>62412</c:v>
                </c:pt>
                <c:pt idx="86">
                  <c:v>64532</c:v>
                </c:pt>
                <c:pt idx="87">
                  <c:v>64468</c:v>
                </c:pt>
                <c:pt idx="88">
                  <c:v>68148</c:v>
                </c:pt>
                <c:pt idx="89">
                  <c:v>66859</c:v>
                </c:pt>
                <c:pt idx="90">
                  <c:v>65058</c:v>
                </c:pt>
                <c:pt idx="91">
                  <c:v>65536</c:v>
                </c:pt>
                <c:pt idx="92">
                  <c:v>63655</c:v>
                </c:pt>
                <c:pt idx="93">
                  <c:v>65978</c:v>
                </c:pt>
                <c:pt idx="94">
                  <c:v>64477</c:v>
                </c:pt>
                <c:pt idx="95">
                  <c:v>66141</c:v>
                </c:pt>
                <c:pt idx="96">
                  <c:v>64952</c:v>
                </c:pt>
                <c:pt idx="97">
                  <c:v>63350</c:v>
                </c:pt>
                <c:pt idx="98">
                  <c:v>59662</c:v>
                </c:pt>
                <c:pt idx="99">
                  <c:v>59479</c:v>
                </c:pt>
                <c:pt idx="100">
                  <c:v>56266</c:v>
                </c:pt>
                <c:pt idx="101">
                  <c:v>53050</c:v>
                </c:pt>
                <c:pt idx="102">
                  <c:v>52750</c:v>
                </c:pt>
                <c:pt idx="103">
                  <c:v>51135</c:v>
                </c:pt>
                <c:pt idx="104">
                  <c:v>52065</c:v>
                </c:pt>
                <c:pt idx="105">
                  <c:v>49443</c:v>
                </c:pt>
                <c:pt idx="106">
                  <c:v>48323</c:v>
                </c:pt>
                <c:pt idx="107">
                  <c:v>50221</c:v>
                </c:pt>
                <c:pt idx="108">
                  <c:v>53524</c:v>
                </c:pt>
                <c:pt idx="109">
                  <c:v>53960</c:v>
                </c:pt>
                <c:pt idx="110">
                  <c:v>55400</c:v>
                </c:pt>
                <c:pt idx="111">
                  <c:v>54458</c:v>
                </c:pt>
                <c:pt idx="112">
                  <c:v>53541</c:v>
                </c:pt>
                <c:pt idx="113">
                  <c:v>56492</c:v>
                </c:pt>
                <c:pt idx="114">
                  <c:v>58914</c:v>
                </c:pt>
                <c:pt idx="115">
                  <c:v>61223</c:v>
                </c:pt>
                <c:pt idx="116">
                  <c:v>62957</c:v>
                </c:pt>
                <c:pt idx="117">
                  <c:v>66176</c:v>
                </c:pt>
                <c:pt idx="118">
                  <c:v>64488</c:v>
                </c:pt>
                <c:pt idx="119">
                  <c:v>62294</c:v>
                </c:pt>
                <c:pt idx="120">
                  <c:v>63031</c:v>
                </c:pt>
                <c:pt idx="121">
                  <c:v>64097</c:v>
                </c:pt>
                <c:pt idx="122">
                  <c:v>62344</c:v>
                </c:pt>
                <c:pt idx="123">
                  <c:v>63676</c:v>
                </c:pt>
                <c:pt idx="124">
                  <c:v>62877</c:v>
                </c:pt>
                <c:pt idx="125">
                  <c:v>61645</c:v>
                </c:pt>
                <c:pt idx="126">
                  <c:v>60010</c:v>
                </c:pt>
                <c:pt idx="127">
                  <c:v>57280</c:v>
                </c:pt>
                <c:pt idx="128">
                  <c:v>52612</c:v>
                </c:pt>
                <c:pt idx="129">
                  <c:v>49897</c:v>
                </c:pt>
                <c:pt idx="130">
                  <c:v>51705</c:v>
                </c:pt>
                <c:pt idx="131">
                  <c:v>48978</c:v>
                </c:pt>
                <c:pt idx="132">
                  <c:v>44842</c:v>
                </c:pt>
                <c:pt idx="133">
                  <c:v>41536</c:v>
                </c:pt>
                <c:pt idx="134">
                  <c:v>41658</c:v>
                </c:pt>
                <c:pt idx="135">
                  <c:v>43926</c:v>
                </c:pt>
                <c:pt idx="136">
                  <c:v>41930</c:v>
                </c:pt>
                <c:pt idx="137">
                  <c:v>44493</c:v>
                </c:pt>
                <c:pt idx="138">
                  <c:v>42960</c:v>
                </c:pt>
                <c:pt idx="139">
                  <c:v>42704</c:v>
                </c:pt>
                <c:pt idx="140">
                  <c:v>41966</c:v>
                </c:pt>
                <c:pt idx="141">
                  <c:v>42862</c:v>
                </c:pt>
                <c:pt idx="142">
                  <c:v>42638</c:v>
                </c:pt>
                <c:pt idx="143">
                  <c:v>45098</c:v>
                </c:pt>
                <c:pt idx="144">
                  <c:v>46058</c:v>
                </c:pt>
                <c:pt idx="145">
                  <c:v>45591</c:v>
                </c:pt>
                <c:pt idx="146">
                  <c:v>46318</c:v>
                </c:pt>
                <c:pt idx="147">
                  <c:v>43805</c:v>
                </c:pt>
                <c:pt idx="148">
                  <c:v>45967</c:v>
                </c:pt>
                <c:pt idx="149">
                  <c:v>44934</c:v>
                </c:pt>
                <c:pt idx="150">
                  <c:v>46915</c:v>
                </c:pt>
                <c:pt idx="151">
                  <c:v>50238</c:v>
                </c:pt>
                <c:pt idx="152">
                  <c:v>54583</c:v>
                </c:pt>
                <c:pt idx="153">
                  <c:v>54594</c:v>
                </c:pt>
                <c:pt idx="154">
                  <c:v>55605</c:v>
                </c:pt>
                <c:pt idx="155">
                  <c:v>60262</c:v>
                </c:pt>
                <c:pt idx="156">
                  <c:v>61702</c:v>
                </c:pt>
                <c:pt idx="157">
                  <c:v>64991</c:v>
                </c:pt>
                <c:pt idx="158">
                  <c:v>67320</c:v>
                </c:pt>
                <c:pt idx="159">
                  <c:v>69999</c:v>
                </c:pt>
                <c:pt idx="160">
                  <c:v>85118</c:v>
                </c:pt>
                <c:pt idx="161">
                  <c:v>86946</c:v>
                </c:pt>
                <c:pt idx="162">
                  <c:v>90622</c:v>
                </c:pt>
                <c:pt idx="163">
                  <c:v>88500</c:v>
                </c:pt>
                <c:pt idx="164">
                  <c:v>83943</c:v>
                </c:pt>
                <c:pt idx="165">
                  <c:v>83971</c:v>
                </c:pt>
                <c:pt idx="166">
                  <c:v>84813</c:v>
                </c:pt>
                <c:pt idx="167">
                  <c:v>80145</c:v>
                </c:pt>
                <c:pt idx="168">
                  <c:v>80983</c:v>
                </c:pt>
                <c:pt idx="169">
                  <c:v>81519</c:v>
                </c:pt>
                <c:pt idx="170">
                  <c:v>82202</c:v>
                </c:pt>
                <c:pt idx="171">
                  <c:v>82711</c:v>
                </c:pt>
                <c:pt idx="172">
                  <c:v>72205</c:v>
                </c:pt>
                <c:pt idx="173">
                  <c:v>69992</c:v>
                </c:pt>
                <c:pt idx="174">
                  <c:v>68582</c:v>
                </c:pt>
                <c:pt idx="175">
                  <c:v>74561</c:v>
                </c:pt>
                <c:pt idx="176" formatCode="General">
                  <c:v>78456</c:v>
                </c:pt>
                <c:pt idx="177">
                  <c:v>79708</c:v>
                </c:pt>
                <c:pt idx="178">
                  <c:v>79250</c:v>
                </c:pt>
                <c:pt idx="179">
                  <c:v>91668</c:v>
                </c:pt>
                <c:pt idx="180" formatCode="_-* #,##0_-;\-* #,##0_-;_-* &quot;-&quot;??_-;_-@_-">
                  <c:v>108586</c:v>
                </c:pt>
                <c:pt idx="181" formatCode="_-* #,##0_-;\-* #,##0_-;_-* &quot;-&quot;??_-;_-@_-">
                  <c:v>83244</c:v>
                </c:pt>
                <c:pt idx="182">
                  <c:v>93261</c:v>
                </c:pt>
                <c:pt idx="183">
                  <c:v>85147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313-4484-8427-659A50CEC6D1}"/>
            </c:ext>
          </c:extLst>
        </c:ser>
        <c:ser>
          <c:idx val="1"/>
          <c:order val="1"/>
          <c:tx>
            <c:strRef>
              <c:f>'Ac. 12 meses'!$C$1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rgbClr val="E60000"/>
              </a:solidFill>
            </a:ln>
          </c:spPr>
          <c:marker>
            <c:symbol val="none"/>
          </c:marker>
          <c:dLbls>
            <c:dLbl>
              <c:idx val="183"/>
              <c:layout>
                <c:manualLayout>
                  <c:x val="2.8446660048525073E-3"/>
                  <c:y val="-1.0891802803481482E-2"/>
                </c:manualLayout>
              </c:layout>
              <c:tx>
                <c:rich>
                  <a:bodyPr/>
                  <a:lstStyle/>
                  <a:p>
                    <a:fld id="{F2027425-E109-4F7D-8CA9-64754B090429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313-4484-8427-659A50CEC6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meses'!$A$10:$A$198</c:f>
              <c:numCache>
                <c:formatCode>mmm\-yy</c:formatCode>
                <c:ptCount val="18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</c:numCache>
            </c:numRef>
          </c:cat>
          <c:val>
            <c:numRef>
              <c:f>'Ac. 12 meses'!$C$10:$C$196</c:f>
              <c:numCache>
                <c:formatCode>_-* #,##0_-;\-* #,##0_-;_-* "-"??_-;_-@_-</c:formatCode>
                <c:ptCount val="187"/>
                <c:pt idx="0">
                  <c:v>85527</c:v>
                </c:pt>
                <c:pt idx="1">
                  <c:v>86263</c:v>
                </c:pt>
                <c:pt idx="2">
                  <c:v>84117</c:v>
                </c:pt>
                <c:pt idx="3">
                  <c:v>83889</c:v>
                </c:pt>
                <c:pt idx="4">
                  <c:v>80649</c:v>
                </c:pt>
                <c:pt idx="5">
                  <c:v>76246</c:v>
                </c:pt>
                <c:pt idx="6">
                  <c:v>74430</c:v>
                </c:pt>
                <c:pt idx="7">
                  <c:v>73603</c:v>
                </c:pt>
                <c:pt idx="8">
                  <c:v>72668</c:v>
                </c:pt>
                <c:pt idx="9">
                  <c:v>70412</c:v>
                </c:pt>
                <c:pt idx="10">
                  <c:v>69367</c:v>
                </c:pt>
                <c:pt idx="11">
                  <c:v>68148</c:v>
                </c:pt>
                <c:pt idx="12">
                  <c:v>66351</c:v>
                </c:pt>
                <c:pt idx="13">
                  <c:v>62749</c:v>
                </c:pt>
                <c:pt idx="14">
                  <c:v>62910</c:v>
                </c:pt>
                <c:pt idx="15">
                  <c:v>63757</c:v>
                </c:pt>
                <c:pt idx="16">
                  <c:v>64701</c:v>
                </c:pt>
                <c:pt idx="17">
                  <c:v>65698</c:v>
                </c:pt>
                <c:pt idx="18">
                  <c:v>66553</c:v>
                </c:pt>
                <c:pt idx="19">
                  <c:v>67956</c:v>
                </c:pt>
                <c:pt idx="20">
                  <c:v>68290</c:v>
                </c:pt>
                <c:pt idx="21">
                  <c:v>69182</c:v>
                </c:pt>
                <c:pt idx="22">
                  <c:v>71070</c:v>
                </c:pt>
                <c:pt idx="23">
                  <c:v>73312</c:v>
                </c:pt>
                <c:pt idx="24">
                  <c:v>76885</c:v>
                </c:pt>
                <c:pt idx="25">
                  <c:v>79790</c:v>
                </c:pt>
                <c:pt idx="26">
                  <c:v>82267</c:v>
                </c:pt>
                <c:pt idx="27">
                  <c:v>84599</c:v>
                </c:pt>
                <c:pt idx="28">
                  <c:v>87663</c:v>
                </c:pt>
                <c:pt idx="29">
                  <c:v>93031</c:v>
                </c:pt>
                <c:pt idx="30">
                  <c:v>95898</c:v>
                </c:pt>
                <c:pt idx="31">
                  <c:v>102524</c:v>
                </c:pt>
                <c:pt idx="32">
                  <c:v>107799</c:v>
                </c:pt>
                <c:pt idx="33">
                  <c:v>114215</c:v>
                </c:pt>
                <c:pt idx="34">
                  <c:v>120824</c:v>
                </c:pt>
                <c:pt idx="35">
                  <c:v>122054</c:v>
                </c:pt>
                <c:pt idx="36">
                  <c:v>122874</c:v>
                </c:pt>
                <c:pt idx="37">
                  <c:v>123292</c:v>
                </c:pt>
                <c:pt idx="38">
                  <c:v>122809</c:v>
                </c:pt>
                <c:pt idx="39">
                  <c:v>121795</c:v>
                </c:pt>
                <c:pt idx="40">
                  <c:v>123595</c:v>
                </c:pt>
                <c:pt idx="41">
                  <c:v>120350</c:v>
                </c:pt>
                <c:pt idx="42">
                  <c:v>119225</c:v>
                </c:pt>
                <c:pt idx="43">
                  <c:v>114052</c:v>
                </c:pt>
                <c:pt idx="44">
                  <c:v>110013</c:v>
                </c:pt>
                <c:pt idx="45">
                  <c:v>110258</c:v>
                </c:pt>
                <c:pt idx="46">
                  <c:v>105641</c:v>
                </c:pt>
                <c:pt idx="47">
                  <c:v>104766</c:v>
                </c:pt>
                <c:pt idx="48">
                  <c:v>103422</c:v>
                </c:pt>
                <c:pt idx="49">
                  <c:v>103099</c:v>
                </c:pt>
                <c:pt idx="50">
                  <c:v>102720</c:v>
                </c:pt>
                <c:pt idx="51">
                  <c:v>101774</c:v>
                </c:pt>
                <c:pt idx="52">
                  <c:v>100114</c:v>
                </c:pt>
                <c:pt idx="53">
                  <c:v>101504</c:v>
                </c:pt>
                <c:pt idx="54">
                  <c:v>103200</c:v>
                </c:pt>
                <c:pt idx="55">
                  <c:v>103883</c:v>
                </c:pt>
                <c:pt idx="56">
                  <c:v>105208</c:v>
                </c:pt>
                <c:pt idx="57">
                  <c:v>103547</c:v>
                </c:pt>
                <c:pt idx="58">
                  <c:v>102743</c:v>
                </c:pt>
                <c:pt idx="59">
                  <c:v>101282</c:v>
                </c:pt>
                <c:pt idx="60">
                  <c:v>102032</c:v>
                </c:pt>
                <c:pt idx="61">
                  <c:v>101132</c:v>
                </c:pt>
                <c:pt idx="62">
                  <c:v>102670</c:v>
                </c:pt>
                <c:pt idx="63">
                  <c:v>103836</c:v>
                </c:pt>
                <c:pt idx="64">
                  <c:v>101022</c:v>
                </c:pt>
                <c:pt idx="65">
                  <c:v>101044</c:v>
                </c:pt>
                <c:pt idx="66">
                  <c:v>100983</c:v>
                </c:pt>
                <c:pt idx="67">
                  <c:v>102697</c:v>
                </c:pt>
                <c:pt idx="68">
                  <c:v>103307</c:v>
                </c:pt>
                <c:pt idx="69">
                  <c:v>100339</c:v>
                </c:pt>
                <c:pt idx="70">
                  <c:v>101307</c:v>
                </c:pt>
                <c:pt idx="71">
                  <c:v>104619</c:v>
                </c:pt>
                <c:pt idx="72">
                  <c:v>102066</c:v>
                </c:pt>
                <c:pt idx="73">
                  <c:v>101191</c:v>
                </c:pt>
                <c:pt idx="74">
                  <c:v>102379</c:v>
                </c:pt>
                <c:pt idx="75">
                  <c:v>99809</c:v>
                </c:pt>
                <c:pt idx="76">
                  <c:v>102896</c:v>
                </c:pt>
                <c:pt idx="77">
                  <c:v>103104</c:v>
                </c:pt>
                <c:pt idx="78">
                  <c:v>105001</c:v>
                </c:pt>
                <c:pt idx="79">
                  <c:v>106954</c:v>
                </c:pt>
                <c:pt idx="80">
                  <c:v>111506</c:v>
                </c:pt>
                <c:pt idx="81">
                  <c:v>112277</c:v>
                </c:pt>
                <c:pt idx="82">
                  <c:v>116464</c:v>
                </c:pt>
                <c:pt idx="83">
                  <c:v>117832</c:v>
                </c:pt>
                <c:pt idx="84">
                  <c:v>123237</c:v>
                </c:pt>
                <c:pt idx="85">
                  <c:v>127323</c:v>
                </c:pt>
                <c:pt idx="86">
                  <c:v>126847</c:v>
                </c:pt>
                <c:pt idx="87">
                  <c:v>131875</c:v>
                </c:pt>
                <c:pt idx="88">
                  <c:v>146337</c:v>
                </c:pt>
                <c:pt idx="89">
                  <c:v>143624</c:v>
                </c:pt>
                <c:pt idx="90">
                  <c:v>141324</c:v>
                </c:pt>
                <c:pt idx="91">
                  <c:v>138073</c:v>
                </c:pt>
                <c:pt idx="92">
                  <c:v>133874</c:v>
                </c:pt>
                <c:pt idx="93">
                  <c:v>137264</c:v>
                </c:pt>
                <c:pt idx="94">
                  <c:v>133982</c:v>
                </c:pt>
                <c:pt idx="95">
                  <c:v>130874</c:v>
                </c:pt>
                <c:pt idx="96">
                  <c:v>132127</c:v>
                </c:pt>
                <c:pt idx="97">
                  <c:v>131916</c:v>
                </c:pt>
                <c:pt idx="98">
                  <c:v>131880</c:v>
                </c:pt>
                <c:pt idx="99">
                  <c:v>131179</c:v>
                </c:pt>
                <c:pt idx="100">
                  <c:v>118941</c:v>
                </c:pt>
                <c:pt idx="101">
                  <c:v>120183</c:v>
                </c:pt>
                <c:pt idx="102">
                  <c:v>122977</c:v>
                </c:pt>
                <c:pt idx="103">
                  <c:v>124504</c:v>
                </c:pt>
                <c:pt idx="104">
                  <c:v>123704</c:v>
                </c:pt>
                <c:pt idx="105">
                  <c:v>121318</c:v>
                </c:pt>
                <c:pt idx="106">
                  <c:v>121652</c:v>
                </c:pt>
                <c:pt idx="107">
                  <c:v>120544</c:v>
                </c:pt>
                <c:pt idx="108">
                  <c:v>119323</c:v>
                </c:pt>
                <c:pt idx="109">
                  <c:v>119005</c:v>
                </c:pt>
                <c:pt idx="110">
                  <c:v>118268</c:v>
                </c:pt>
                <c:pt idx="111">
                  <c:v>118327</c:v>
                </c:pt>
                <c:pt idx="112">
                  <c:v>115857</c:v>
                </c:pt>
                <c:pt idx="113">
                  <c:v>116762</c:v>
                </c:pt>
                <c:pt idx="114">
                  <c:v>114662</c:v>
                </c:pt>
                <c:pt idx="115">
                  <c:v>111407</c:v>
                </c:pt>
                <c:pt idx="116">
                  <c:v>113671</c:v>
                </c:pt>
                <c:pt idx="117">
                  <c:v>111652</c:v>
                </c:pt>
                <c:pt idx="118">
                  <c:v>112009</c:v>
                </c:pt>
                <c:pt idx="119">
                  <c:v>113457</c:v>
                </c:pt>
                <c:pt idx="120">
                  <c:v>110089</c:v>
                </c:pt>
                <c:pt idx="121">
                  <c:v>108178</c:v>
                </c:pt>
                <c:pt idx="122">
                  <c:v>107544</c:v>
                </c:pt>
                <c:pt idx="123">
                  <c:v>109007</c:v>
                </c:pt>
                <c:pt idx="124">
                  <c:v>108740</c:v>
                </c:pt>
                <c:pt idx="125">
                  <c:v>104702</c:v>
                </c:pt>
                <c:pt idx="126">
                  <c:v>100034</c:v>
                </c:pt>
                <c:pt idx="127">
                  <c:v>99617</c:v>
                </c:pt>
                <c:pt idx="128">
                  <c:v>93484</c:v>
                </c:pt>
                <c:pt idx="129">
                  <c:v>90921</c:v>
                </c:pt>
                <c:pt idx="130">
                  <c:v>87994</c:v>
                </c:pt>
                <c:pt idx="131">
                  <c:v>83898</c:v>
                </c:pt>
                <c:pt idx="132">
                  <c:v>80570</c:v>
                </c:pt>
                <c:pt idx="133">
                  <c:v>76794</c:v>
                </c:pt>
                <c:pt idx="134">
                  <c:v>73859</c:v>
                </c:pt>
                <c:pt idx="135">
                  <c:v>66854</c:v>
                </c:pt>
                <c:pt idx="136">
                  <c:v>62425</c:v>
                </c:pt>
                <c:pt idx="137">
                  <c:v>63493</c:v>
                </c:pt>
                <c:pt idx="138">
                  <c:v>64859</c:v>
                </c:pt>
                <c:pt idx="139">
                  <c:v>64910</c:v>
                </c:pt>
                <c:pt idx="140">
                  <c:v>65048</c:v>
                </c:pt>
                <c:pt idx="141">
                  <c:v>66176</c:v>
                </c:pt>
                <c:pt idx="142">
                  <c:v>64758</c:v>
                </c:pt>
                <c:pt idx="143">
                  <c:v>65731</c:v>
                </c:pt>
                <c:pt idx="144">
                  <c:v>68833</c:v>
                </c:pt>
                <c:pt idx="145">
                  <c:v>70716</c:v>
                </c:pt>
                <c:pt idx="146">
                  <c:v>72085</c:v>
                </c:pt>
                <c:pt idx="147">
                  <c:v>74318</c:v>
                </c:pt>
                <c:pt idx="148">
                  <c:v>76628</c:v>
                </c:pt>
                <c:pt idx="149">
                  <c:v>77657</c:v>
                </c:pt>
                <c:pt idx="150">
                  <c:v>80232</c:v>
                </c:pt>
                <c:pt idx="151">
                  <c:v>82116</c:v>
                </c:pt>
                <c:pt idx="152">
                  <c:v>85560</c:v>
                </c:pt>
                <c:pt idx="153">
                  <c:v>89907</c:v>
                </c:pt>
                <c:pt idx="154">
                  <c:v>93532</c:v>
                </c:pt>
                <c:pt idx="155">
                  <c:v>96208</c:v>
                </c:pt>
                <c:pt idx="156">
                  <c:v>95983</c:v>
                </c:pt>
                <c:pt idx="157">
                  <c:v>97234</c:v>
                </c:pt>
                <c:pt idx="158">
                  <c:v>97989</c:v>
                </c:pt>
                <c:pt idx="159">
                  <c:v>100911</c:v>
                </c:pt>
                <c:pt idx="160">
                  <c:v>109629</c:v>
                </c:pt>
                <c:pt idx="161">
                  <c:v>111449</c:v>
                </c:pt>
                <c:pt idx="162">
                  <c:v>109812</c:v>
                </c:pt>
                <c:pt idx="163">
                  <c:v>106683</c:v>
                </c:pt>
                <c:pt idx="164">
                  <c:v>100541</c:v>
                </c:pt>
                <c:pt idx="165">
                  <c:v>93403</c:v>
                </c:pt>
                <c:pt idx="166">
                  <c:v>88874</c:v>
                </c:pt>
                <c:pt idx="167">
                  <c:v>86530</c:v>
                </c:pt>
                <c:pt idx="168">
                  <c:v>84018</c:v>
                </c:pt>
                <c:pt idx="169">
                  <c:v>83267</c:v>
                </c:pt>
                <c:pt idx="170">
                  <c:v>81541</c:v>
                </c:pt>
                <c:pt idx="171">
                  <c:v>78140</c:v>
                </c:pt>
                <c:pt idx="172">
                  <c:v>73348</c:v>
                </c:pt>
                <c:pt idx="173">
                  <c:v>71963</c:v>
                </c:pt>
                <c:pt idx="174">
                  <c:v>73826</c:v>
                </c:pt>
                <c:pt idx="175">
                  <c:v>75747</c:v>
                </c:pt>
                <c:pt idx="176">
                  <c:v>82110</c:v>
                </c:pt>
                <c:pt idx="177">
                  <c:v>85988</c:v>
                </c:pt>
                <c:pt idx="178">
                  <c:v>89192</c:v>
                </c:pt>
                <c:pt idx="179" formatCode="#,##0">
                  <c:v>89597</c:v>
                </c:pt>
                <c:pt idx="180">
                  <c:v>93021</c:v>
                </c:pt>
                <c:pt idx="181">
                  <c:v>96394</c:v>
                </c:pt>
                <c:pt idx="182" formatCode="#,##0">
                  <c:v>96768</c:v>
                </c:pt>
                <c:pt idx="183" formatCode="#,##0">
                  <c:v>90550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5313-4484-8427-659A50CEC6D1}"/>
            </c:ext>
          </c:extLst>
        </c:ser>
        <c:ser>
          <c:idx val="2"/>
          <c:order val="2"/>
          <c:tx>
            <c:strRef>
              <c:f>'Ac. 12 meses'!$D$1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8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13-4484-8427-659A50CEC6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meses'!$A$10:$A$198</c:f>
              <c:numCache>
                <c:formatCode>mmm\-yy</c:formatCode>
                <c:ptCount val="18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</c:numCache>
            </c:numRef>
          </c:cat>
          <c:val>
            <c:numRef>
              <c:f>'Ac. 12 meses'!$D$10:$D$195</c:f>
              <c:numCache>
                <c:formatCode>#,##0</c:formatCode>
                <c:ptCount val="186"/>
                <c:pt idx="0">
                  <c:v>129656</c:v>
                </c:pt>
                <c:pt idx="1">
                  <c:v>129485</c:v>
                </c:pt>
                <c:pt idx="2">
                  <c:v>126746</c:v>
                </c:pt>
                <c:pt idx="3">
                  <c:v>127208</c:v>
                </c:pt>
                <c:pt idx="4">
                  <c:v>123052</c:v>
                </c:pt>
                <c:pt idx="5">
                  <c:v>118339</c:v>
                </c:pt>
                <c:pt idx="6">
                  <c:v>115877</c:v>
                </c:pt>
                <c:pt idx="7">
                  <c:v>116442</c:v>
                </c:pt>
                <c:pt idx="8">
                  <c:v>115903</c:v>
                </c:pt>
                <c:pt idx="9">
                  <c:v>113301</c:v>
                </c:pt>
                <c:pt idx="10">
                  <c:v>112988</c:v>
                </c:pt>
                <c:pt idx="11">
                  <c:v>108323</c:v>
                </c:pt>
                <c:pt idx="12">
                  <c:v>111951</c:v>
                </c:pt>
                <c:pt idx="13">
                  <c:v>107141</c:v>
                </c:pt>
                <c:pt idx="14">
                  <c:v>106208</c:v>
                </c:pt>
                <c:pt idx="15">
                  <c:v>107463</c:v>
                </c:pt>
                <c:pt idx="16">
                  <c:v>111014</c:v>
                </c:pt>
                <c:pt idx="17">
                  <c:v>110221</c:v>
                </c:pt>
                <c:pt idx="18">
                  <c:v>110837</c:v>
                </c:pt>
                <c:pt idx="19">
                  <c:v>114415</c:v>
                </c:pt>
                <c:pt idx="20">
                  <c:v>118065</c:v>
                </c:pt>
                <c:pt idx="21">
                  <c:v>122822</c:v>
                </c:pt>
                <c:pt idx="22">
                  <c:v>126901</c:v>
                </c:pt>
                <c:pt idx="23">
                  <c:v>128358</c:v>
                </c:pt>
                <c:pt idx="24">
                  <c:v>130862</c:v>
                </c:pt>
                <c:pt idx="25">
                  <c:v>135432</c:v>
                </c:pt>
                <c:pt idx="26">
                  <c:v>137539</c:v>
                </c:pt>
                <c:pt idx="27">
                  <c:v>150570</c:v>
                </c:pt>
                <c:pt idx="28">
                  <c:v>161398</c:v>
                </c:pt>
                <c:pt idx="29">
                  <c:v>169052</c:v>
                </c:pt>
                <c:pt idx="30">
                  <c:v>174859</c:v>
                </c:pt>
                <c:pt idx="31">
                  <c:v>181636</c:v>
                </c:pt>
                <c:pt idx="32">
                  <c:v>188667</c:v>
                </c:pt>
                <c:pt idx="33">
                  <c:v>205392</c:v>
                </c:pt>
                <c:pt idx="34">
                  <c:v>215934</c:v>
                </c:pt>
                <c:pt idx="35">
                  <c:v>219576</c:v>
                </c:pt>
                <c:pt idx="36">
                  <c:v>220500</c:v>
                </c:pt>
                <c:pt idx="37">
                  <c:v>221693</c:v>
                </c:pt>
                <c:pt idx="38">
                  <c:v>224795</c:v>
                </c:pt>
                <c:pt idx="39">
                  <c:v>218227</c:v>
                </c:pt>
                <c:pt idx="40">
                  <c:v>213299</c:v>
                </c:pt>
                <c:pt idx="41">
                  <c:v>209462</c:v>
                </c:pt>
                <c:pt idx="42">
                  <c:v>208275</c:v>
                </c:pt>
                <c:pt idx="43">
                  <c:v>200827</c:v>
                </c:pt>
                <c:pt idx="44">
                  <c:v>192108</c:v>
                </c:pt>
                <c:pt idx="45">
                  <c:v>178163</c:v>
                </c:pt>
                <c:pt idx="46">
                  <c:v>173977</c:v>
                </c:pt>
                <c:pt idx="47">
                  <c:v>172462</c:v>
                </c:pt>
                <c:pt idx="48">
                  <c:v>172349</c:v>
                </c:pt>
                <c:pt idx="49">
                  <c:v>173974</c:v>
                </c:pt>
                <c:pt idx="50">
                  <c:v>172016</c:v>
                </c:pt>
                <c:pt idx="51">
                  <c:v>168494</c:v>
                </c:pt>
                <c:pt idx="52">
                  <c:v>175203</c:v>
                </c:pt>
                <c:pt idx="53">
                  <c:v>178029</c:v>
                </c:pt>
                <c:pt idx="54">
                  <c:v>184252</c:v>
                </c:pt>
                <c:pt idx="55">
                  <c:v>189989</c:v>
                </c:pt>
                <c:pt idx="56">
                  <c:v>196898</c:v>
                </c:pt>
                <c:pt idx="57">
                  <c:v>205820</c:v>
                </c:pt>
                <c:pt idx="58">
                  <c:v>202692</c:v>
                </c:pt>
                <c:pt idx="59">
                  <c:v>203580</c:v>
                </c:pt>
                <c:pt idx="60">
                  <c:v>207606</c:v>
                </c:pt>
                <c:pt idx="61">
                  <c:v>206201</c:v>
                </c:pt>
                <c:pt idx="62">
                  <c:v>213468</c:v>
                </c:pt>
                <c:pt idx="63">
                  <c:v>218560</c:v>
                </c:pt>
                <c:pt idx="64">
                  <c:v>209657</c:v>
                </c:pt>
                <c:pt idx="65">
                  <c:v>209051</c:v>
                </c:pt>
                <c:pt idx="66">
                  <c:v>210051</c:v>
                </c:pt>
                <c:pt idx="67">
                  <c:v>211796</c:v>
                </c:pt>
                <c:pt idx="68">
                  <c:v>207260</c:v>
                </c:pt>
                <c:pt idx="69">
                  <c:v>198811</c:v>
                </c:pt>
                <c:pt idx="70">
                  <c:v>195725</c:v>
                </c:pt>
                <c:pt idx="71">
                  <c:v>203142</c:v>
                </c:pt>
                <c:pt idx="72">
                  <c:v>196029</c:v>
                </c:pt>
                <c:pt idx="73">
                  <c:v>192211</c:v>
                </c:pt>
                <c:pt idx="74">
                  <c:v>190389</c:v>
                </c:pt>
                <c:pt idx="75">
                  <c:v>187430</c:v>
                </c:pt>
                <c:pt idx="76">
                  <c:v>192268</c:v>
                </c:pt>
                <c:pt idx="77">
                  <c:v>196692</c:v>
                </c:pt>
                <c:pt idx="78">
                  <c:v>197753</c:v>
                </c:pt>
                <c:pt idx="79">
                  <c:v>197140</c:v>
                </c:pt>
                <c:pt idx="80">
                  <c:v>206976</c:v>
                </c:pt>
                <c:pt idx="81">
                  <c:v>205082</c:v>
                </c:pt>
                <c:pt idx="82">
                  <c:v>216957</c:v>
                </c:pt>
                <c:pt idx="83">
                  <c:v>211229</c:v>
                </c:pt>
                <c:pt idx="84">
                  <c:v>214895</c:v>
                </c:pt>
                <c:pt idx="85">
                  <c:v>224662</c:v>
                </c:pt>
                <c:pt idx="86">
                  <c:v>227210</c:v>
                </c:pt>
                <c:pt idx="87">
                  <c:v>227893</c:v>
                </c:pt>
                <c:pt idx="88">
                  <c:v>243152</c:v>
                </c:pt>
                <c:pt idx="89">
                  <c:v>238103</c:v>
                </c:pt>
                <c:pt idx="90">
                  <c:v>230281</c:v>
                </c:pt>
                <c:pt idx="91">
                  <c:v>226812</c:v>
                </c:pt>
                <c:pt idx="92">
                  <c:v>217503</c:v>
                </c:pt>
                <c:pt idx="93">
                  <c:v>222491</c:v>
                </c:pt>
                <c:pt idx="94">
                  <c:v>213912</c:v>
                </c:pt>
                <c:pt idx="95">
                  <c:v>212365</c:v>
                </c:pt>
                <c:pt idx="96">
                  <c:v>213908</c:v>
                </c:pt>
                <c:pt idx="97">
                  <c:v>210694</c:v>
                </c:pt>
                <c:pt idx="98">
                  <c:v>205094</c:v>
                </c:pt>
                <c:pt idx="99">
                  <c:v>208267</c:v>
                </c:pt>
                <c:pt idx="100">
                  <c:v>193926</c:v>
                </c:pt>
                <c:pt idx="101">
                  <c:v>192944</c:v>
                </c:pt>
                <c:pt idx="102">
                  <c:v>195961</c:v>
                </c:pt>
                <c:pt idx="103">
                  <c:v>197040</c:v>
                </c:pt>
                <c:pt idx="104">
                  <c:v>197608</c:v>
                </c:pt>
                <c:pt idx="105">
                  <c:v>192450</c:v>
                </c:pt>
                <c:pt idx="106">
                  <c:v>192763</c:v>
                </c:pt>
                <c:pt idx="107">
                  <c:v>194043</c:v>
                </c:pt>
                <c:pt idx="108">
                  <c:v>194448</c:v>
                </c:pt>
                <c:pt idx="109">
                  <c:v>192473</c:v>
                </c:pt>
                <c:pt idx="110">
                  <c:v>193742</c:v>
                </c:pt>
                <c:pt idx="111">
                  <c:v>187786</c:v>
                </c:pt>
                <c:pt idx="112">
                  <c:v>182418</c:v>
                </c:pt>
                <c:pt idx="113">
                  <c:v>185551</c:v>
                </c:pt>
                <c:pt idx="114">
                  <c:v>185173</c:v>
                </c:pt>
                <c:pt idx="115">
                  <c:v>183137</c:v>
                </c:pt>
                <c:pt idx="116">
                  <c:v>187123</c:v>
                </c:pt>
                <c:pt idx="117">
                  <c:v>188293</c:v>
                </c:pt>
                <c:pt idx="118">
                  <c:v>186086</c:v>
                </c:pt>
                <c:pt idx="119">
                  <c:v>184611</c:v>
                </c:pt>
                <c:pt idx="120">
                  <c:v>182551</c:v>
                </c:pt>
                <c:pt idx="121">
                  <c:v>182300</c:v>
                </c:pt>
                <c:pt idx="122">
                  <c:v>179377</c:v>
                </c:pt>
                <c:pt idx="123">
                  <c:v>183236</c:v>
                </c:pt>
                <c:pt idx="124">
                  <c:v>181161</c:v>
                </c:pt>
                <c:pt idx="125">
                  <c:v>174974</c:v>
                </c:pt>
                <c:pt idx="126">
                  <c:v>167628</c:v>
                </c:pt>
                <c:pt idx="127">
                  <c:v>163884</c:v>
                </c:pt>
                <c:pt idx="128">
                  <c:v>152473</c:v>
                </c:pt>
                <c:pt idx="129">
                  <c:v>146721</c:v>
                </c:pt>
                <c:pt idx="130">
                  <c:v>145285</c:v>
                </c:pt>
                <c:pt idx="131">
                  <c:v>137380</c:v>
                </c:pt>
                <c:pt idx="132">
                  <c:v>128659</c:v>
                </c:pt>
                <c:pt idx="133">
                  <c:v>120611</c:v>
                </c:pt>
                <c:pt idx="134">
                  <c:v>116932</c:v>
                </c:pt>
                <c:pt idx="135">
                  <c:v>111085</c:v>
                </c:pt>
                <c:pt idx="136">
                  <c:v>104355</c:v>
                </c:pt>
                <c:pt idx="137">
                  <c:v>107986</c:v>
                </c:pt>
                <c:pt idx="138">
                  <c:v>107819</c:v>
                </c:pt>
                <c:pt idx="139">
                  <c:v>107614</c:v>
                </c:pt>
                <c:pt idx="140">
                  <c:v>107014</c:v>
                </c:pt>
                <c:pt idx="141">
                  <c:v>109038</c:v>
                </c:pt>
                <c:pt idx="142">
                  <c:v>107396</c:v>
                </c:pt>
                <c:pt idx="143">
                  <c:v>110829</c:v>
                </c:pt>
                <c:pt idx="144">
                  <c:v>114891</c:v>
                </c:pt>
                <c:pt idx="145">
                  <c:v>116307</c:v>
                </c:pt>
                <c:pt idx="146">
                  <c:v>118403</c:v>
                </c:pt>
                <c:pt idx="147">
                  <c:v>118123</c:v>
                </c:pt>
                <c:pt idx="148">
                  <c:v>122595</c:v>
                </c:pt>
                <c:pt idx="149">
                  <c:v>124383</c:v>
                </c:pt>
                <c:pt idx="150">
                  <c:v>130590</c:v>
                </c:pt>
                <c:pt idx="151">
                  <c:v>137439</c:v>
                </c:pt>
                <c:pt idx="152">
                  <c:v>145561</c:v>
                </c:pt>
                <c:pt idx="153">
                  <c:v>150495</c:v>
                </c:pt>
                <c:pt idx="154">
                  <c:v>155673</c:v>
                </c:pt>
                <c:pt idx="155">
                  <c:v>164131</c:v>
                </c:pt>
                <c:pt idx="156">
                  <c:v>166014</c:v>
                </c:pt>
                <c:pt idx="157">
                  <c:v>170794</c:v>
                </c:pt>
                <c:pt idx="158">
                  <c:v>175188</c:v>
                </c:pt>
                <c:pt idx="159">
                  <c:v>180904</c:v>
                </c:pt>
                <c:pt idx="160">
                  <c:v>207358</c:v>
                </c:pt>
                <c:pt idx="161">
                  <c:v>210347</c:v>
                </c:pt>
                <c:pt idx="162">
                  <c:v>211249</c:v>
                </c:pt>
                <c:pt idx="163">
                  <c:v>205607</c:v>
                </c:pt>
                <c:pt idx="164">
                  <c:v>194586</c:v>
                </c:pt>
                <c:pt idx="165">
                  <c:v>186946</c:v>
                </c:pt>
                <c:pt idx="166" formatCode="General">
                  <c:v>183313</c:v>
                </c:pt>
                <c:pt idx="167" formatCode="General">
                  <c:v>176817</c:v>
                </c:pt>
                <c:pt idx="168" formatCode="General">
                  <c:v>175008</c:v>
                </c:pt>
                <c:pt idx="169" formatCode="General">
                  <c:v>176565</c:v>
                </c:pt>
                <c:pt idx="170" formatCode="General">
                  <c:v>175624</c:v>
                </c:pt>
                <c:pt idx="171" formatCode="General">
                  <c:v>173620</c:v>
                </c:pt>
                <c:pt idx="172" formatCode="General">
                  <c:v>156416</c:v>
                </c:pt>
                <c:pt idx="173" formatCode="General">
                  <c:v>152291</c:v>
                </c:pt>
                <c:pt idx="174" formatCode="General">
                  <c:v>153887</c:v>
                </c:pt>
                <c:pt idx="175" formatCode="General">
                  <c:v>162313</c:v>
                </c:pt>
                <c:pt idx="176" formatCode="General">
                  <c:v>174003</c:v>
                </c:pt>
                <c:pt idx="177" formatCode="General">
                  <c:v>180331</c:v>
                </c:pt>
                <c:pt idx="178">
                  <c:v>195981</c:v>
                </c:pt>
                <c:pt idx="179">
                  <c:v>181265</c:v>
                </c:pt>
                <c:pt idx="180" formatCode="_-* #,##0_-;\-* #,##0_-;_-* &quot;-&quot;??_-;_-@_-">
                  <c:v>201607</c:v>
                </c:pt>
                <c:pt idx="181" formatCode="_-* #,##0_-;\-* #,##0_-;_-* &quot;-&quot;??_-;_-@_-">
                  <c:v>192278</c:v>
                </c:pt>
                <c:pt idx="182">
                  <c:v>190029</c:v>
                </c:pt>
                <c:pt idx="183">
                  <c:v>175697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5313-4484-8427-659A50CEC6D1}"/>
            </c:ext>
          </c:extLst>
        </c:ser>
        <c:ser>
          <c:idx val="3"/>
          <c:order val="3"/>
          <c:tx>
            <c:strRef>
              <c:f>'Ac. 12 meses'!$E$1</c:f>
              <c:strCache>
                <c:ptCount val="1"/>
                <c:pt idx="0">
                  <c:v>Prom Total</c:v>
                </c:pt>
              </c:strCache>
            </c:strRef>
          </c:tx>
          <c:spPr>
            <a:ln w="12700">
              <a:solidFill>
                <a:srgbClr val="3F3F3F">
                  <a:lumMod val="75000"/>
                </a:srgbClr>
              </a:solidFill>
              <a:prstDash val="dash"/>
            </a:ln>
          </c:spPr>
          <c:marker>
            <c:symbol val="none"/>
          </c:marker>
          <c:dLbls>
            <c:dLbl>
              <c:idx val="177"/>
              <c:layout>
                <c:manualLayout>
                  <c:x val="-3.4135992058230091E-2"/>
                  <c:y val="2.722950700870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13-4484-8427-659A50CEC6D1}"/>
                </c:ext>
              </c:extLst>
            </c:dLbl>
            <c:spPr>
              <a:noFill/>
              <a:ln>
                <a:solidFill>
                  <a:sysClr val="window" lastClr="FFFFFF">
                    <a:lumMod val="50000"/>
                  </a:sysClr>
                </a:solidFill>
                <a:prstDash val="sysDash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meses'!$A$10:$A$198</c:f>
              <c:numCache>
                <c:formatCode>mmm\-yy</c:formatCode>
                <c:ptCount val="18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</c:numCache>
            </c:numRef>
          </c:cat>
          <c:val>
            <c:numRef>
              <c:f>'Ac. 12 meses'!$E$10:$E$198</c:f>
              <c:numCache>
                <c:formatCode>#,##0</c:formatCode>
                <c:ptCount val="189"/>
                <c:pt idx="0">
                  <c:v>171229.86458333334</c:v>
                </c:pt>
                <c:pt idx="1">
                  <c:v>171229.86458333334</c:v>
                </c:pt>
                <c:pt idx="2">
                  <c:v>171229.86458333334</c:v>
                </c:pt>
                <c:pt idx="3">
                  <c:v>171229.86458333334</c:v>
                </c:pt>
                <c:pt idx="4">
                  <c:v>171229.86458333334</c:v>
                </c:pt>
                <c:pt idx="5">
                  <c:v>171229.86458333334</c:v>
                </c:pt>
                <c:pt idx="6">
                  <c:v>171229.86458333334</c:v>
                </c:pt>
                <c:pt idx="7">
                  <c:v>171229.86458333334</c:v>
                </c:pt>
                <c:pt idx="8">
                  <c:v>171229.86458333334</c:v>
                </c:pt>
                <c:pt idx="9">
                  <c:v>171229.86458333334</c:v>
                </c:pt>
                <c:pt idx="10">
                  <c:v>171229.86458333334</c:v>
                </c:pt>
                <c:pt idx="11">
                  <c:v>171229.86458333334</c:v>
                </c:pt>
                <c:pt idx="12">
                  <c:v>171229.86458333334</c:v>
                </c:pt>
                <c:pt idx="13">
                  <c:v>171229.86458333334</c:v>
                </c:pt>
                <c:pt idx="14">
                  <c:v>171229.86458333334</c:v>
                </c:pt>
                <c:pt idx="15">
                  <c:v>171229.86458333334</c:v>
                </c:pt>
                <c:pt idx="16">
                  <c:v>171229.86458333334</c:v>
                </c:pt>
                <c:pt idx="17">
                  <c:v>171229.86458333334</c:v>
                </c:pt>
                <c:pt idx="18">
                  <c:v>171229.86458333334</c:v>
                </c:pt>
                <c:pt idx="19">
                  <c:v>171229.86458333334</c:v>
                </c:pt>
                <c:pt idx="20">
                  <c:v>171229.86458333334</c:v>
                </c:pt>
                <c:pt idx="21">
                  <c:v>171229.86458333334</c:v>
                </c:pt>
                <c:pt idx="22">
                  <c:v>171229.86458333334</c:v>
                </c:pt>
                <c:pt idx="23">
                  <c:v>171229.86458333334</c:v>
                </c:pt>
                <c:pt idx="24">
                  <c:v>171229.86458333334</c:v>
                </c:pt>
                <c:pt idx="25">
                  <c:v>171229.86458333334</c:v>
                </c:pt>
                <c:pt idx="26">
                  <c:v>171229.86458333334</c:v>
                </c:pt>
                <c:pt idx="27">
                  <c:v>171229.86458333334</c:v>
                </c:pt>
                <c:pt idx="28">
                  <c:v>171229.86458333334</c:v>
                </c:pt>
                <c:pt idx="29">
                  <c:v>171229.86458333334</c:v>
                </c:pt>
                <c:pt idx="30">
                  <c:v>171229.86458333334</c:v>
                </c:pt>
                <c:pt idx="31">
                  <c:v>171229.86458333334</c:v>
                </c:pt>
                <c:pt idx="32">
                  <c:v>171229.86458333334</c:v>
                </c:pt>
                <c:pt idx="33">
                  <c:v>171229.86458333334</c:v>
                </c:pt>
                <c:pt idx="34">
                  <c:v>171229.86458333334</c:v>
                </c:pt>
                <c:pt idx="35">
                  <c:v>171229.86458333334</c:v>
                </c:pt>
                <c:pt idx="36">
                  <c:v>171229.86458333334</c:v>
                </c:pt>
                <c:pt idx="37">
                  <c:v>171229.86458333334</c:v>
                </c:pt>
                <c:pt idx="38">
                  <c:v>171229.86458333334</c:v>
                </c:pt>
                <c:pt idx="39">
                  <c:v>171229.86458333334</c:v>
                </c:pt>
                <c:pt idx="40">
                  <c:v>171229.86458333334</c:v>
                </c:pt>
                <c:pt idx="41">
                  <c:v>171229.86458333334</c:v>
                </c:pt>
                <c:pt idx="42">
                  <c:v>171229.86458333334</c:v>
                </c:pt>
                <c:pt idx="43">
                  <c:v>171229.86458333334</c:v>
                </c:pt>
                <c:pt idx="44">
                  <c:v>171229.86458333334</c:v>
                </c:pt>
                <c:pt idx="45">
                  <c:v>171229.86458333334</c:v>
                </c:pt>
                <c:pt idx="46">
                  <c:v>171229.86458333334</c:v>
                </c:pt>
                <c:pt idx="47">
                  <c:v>171229.86458333334</c:v>
                </c:pt>
                <c:pt idx="48">
                  <c:v>171229.86458333334</c:v>
                </c:pt>
                <c:pt idx="49">
                  <c:v>171229.86458333334</c:v>
                </c:pt>
                <c:pt idx="50">
                  <c:v>171229.86458333334</c:v>
                </c:pt>
                <c:pt idx="51">
                  <c:v>171229.86458333334</c:v>
                </c:pt>
                <c:pt idx="52">
                  <c:v>171229.86458333334</c:v>
                </c:pt>
                <c:pt idx="53">
                  <c:v>171229.86458333334</c:v>
                </c:pt>
                <c:pt idx="54">
                  <c:v>171229.86458333334</c:v>
                </c:pt>
                <c:pt idx="55">
                  <c:v>171229.86458333334</c:v>
                </c:pt>
                <c:pt idx="56">
                  <c:v>171229.86458333334</c:v>
                </c:pt>
                <c:pt idx="57">
                  <c:v>171229.86458333334</c:v>
                </c:pt>
                <c:pt idx="58">
                  <c:v>171229.86458333334</c:v>
                </c:pt>
                <c:pt idx="59">
                  <c:v>171229.86458333334</c:v>
                </c:pt>
                <c:pt idx="60">
                  <c:v>171229.86458333334</c:v>
                </c:pt>
                <c:pt idx="61">
                  <c:v>171229.86458333334</c:v>
                </c:pt>
                <c:pt idx="62">
                  <c:v>171229.86458333334</c:v>
                </c:pt>
                <c:pt idx="63">
                  <c:v>171229.86458333334</c:v>
                </c:pt>
                <c:pt idx="64">
                  <c:v>171229.86458333334</c:v>
                </c:pt>
                <c:pt idx="65">
                  <c:v>171229.86458333334</c:v>
                </c:pt>
                <c:pt idx="66">
                  <c:v>171229.86458333334</c:v>
                </c:pt>
                <c:pt idx="67">
                  <c:v>171229.86458333334</c:v>
                </c:pt>
                <c:pt idx="68">
                  <c:v>171229.86458333334</c:v>
                </c:pt>
                <c:pt idx="69">
                  <c:v>171229.86458333334</c:v>
                </c:pt>
                <c:pt idx="70">
                  <c:v>171229.86458333334</c:v>
                </c:pt>
                <c:pt idx="71">
                  <c:v>171229.86458333334</c:v>
                </c:pt>
                <c:pt idx="72">
                  <c:v>171229.86458333334</c:v>
                </c:pt>
                <c:pt idx="73">
                  <c:v>171229.86458333334</c:v>
                </c:pt>
                <c:pt idx="74">
                  <c:v>171229.86458333334</c:v>
                </c:pt>
                <c:pt idx="75">
                  <c:v>171229.86458333334</c:v>
                </c:pt>
                <c:pt idx="76">
                  <c:v>171229.86458333334</c:v>
                </c:pt>
                <c:pt idx="77">
                  <c:v>171229.86458333334</c:v>
                </c:pt>
                <c:pt idx="78">
                  <c:v>171229.86458333334</c:v>
                </c:pt>
                <c:pt idx="79">
                  <c:v>171229.86458333334</c:v>
                </c:pt>
                <c:pt idx="80">
                  <c:v>171229.86458333334</c:v>
                </c:pt>
                <c:pt idx="81">
                  <c:v>171229.86458333334</c:v>
                </c:pt>
                <c:pt idx="82">
                  <c:v>171229.86458333334</c:v>
                </c:pt>
                <c:pt idx="83">
                  <c:v>171229.86458333334</c:v>
                </c:pt>
                <c:pt idx="84">
                  <c:v>171229.86458333334</c:v>
                </c:pt>
                <c:pt idx="85">
                  <c:v>171229.86458333334</c:v>
                </c:pt>
                <c:pt idx="86">
                  <c:v>171229.86458333334</c:v>
                </c:pt>
                <c:pt idx="87">
                  <c:v>171229.86458333334</c:v>
                </c:pt>
                <c:pt idx="88">
                  <c:v>171229.86458333334</c:v>
                </c:pt>
                <c:pt idx="89">
                  <c:v>171229.86458333334</c:v>
                </c:pt>
                <c:pt idx="90">
                  <c:v>171229.86458333334</c:v>
                </c:pt>
                <c:pt idx="91">
                  <c:v>171229.86458333334</c:v>
                </c:pt>
                <c:pt idx="92">
                  <c:v>171229.86458333334</c:v>
                </c:pt>
                <c:pt idx="93">
                  <c:v>171229.86458333334</c:v>
                </c:pt>
                <c:pt idx="94">
                  <c:v>171229.86458333334</c:v>
                </c:pt>
                <c:pt idx="95">
                  <c:v>171229.86458333334</c:v>
                </c:pt>
                <c:pt idx="96">
                  <c:v>171229.86458333334</c:v>
                </c:pt>
                <c:pt idx="97">
                  <c:v>171229.86458333334</c:v>
                </c:pt>
                <c:pt idx="98">
                  <c:v>171229.86458333334</c:v>
                </c:pt>
                <c:pt idx="99">
                  <c:v>171229.86458333334</c:v>
                </c:pt>
                <c:pt idx="100">
                  <c:v>171229.86458333334</c:v>
                </c:pt>
                <c:pt idx="101">
                  <c:v>171229.86458333334</c:v>
                </c:pt>
                <c:pt idx="102">
                  <c:v>171229.86458333334</c:v>
                </c:pt>
                <c:pt idx="103">
                  <c:v>171229.86458333334</c:v>
                </c:pt>
                <c:pt idx="104">
                  <c:v>171229.86458333334</c:v>
                </c:pt>
                <c:pt idx="105">
                  <c:v>171229.86458333334</c:v>
                </c:pt>
                <c:pt idx="106">
                  <c:v>171229.86458333334</c:v>
                </c:pt>
                <c:pt idx="107">
                  <c:v>171229.86458333334</c:v>
                </c:pt>
                <c:pt idx="108">
                  <c:v>171229.86458333334</c:v>
                </c:pt>
                <c:pt idx="109">
                  <c:v>171229.86458333334</c:v>
                </c:pt>
                <c:pt idx="110">
                  <c:v>171229.86458333334</c:v>
                </c:pt>
                <c:pt idx="111">
                  <c:v>171229.86458333334</c:v>
                </c:pt>
                <c:pt idx="112">
                  <c:v>171229.86458333334</c:v>
                </c:pt>
                <c:pt idx="113">
                  <c:v>171229.86458333334</c:v>
                </c:pt>
                <c:pt idx="114">
                  <c:v>171229.86458333334</c:v>
                </c:pt>
                <c:pt idx="115">
                  <c:v>171229.86458333334</c:v>
                </c:pt>
                <c:pt idx="116">
                  <c:v>171229.86458333334</c:v>
                </c:pt>
                <c:pt idx="117">
                  <c:v>171229.86458333334</c:v>
                </c:pt>
                <c:pt idx="118">
                  <c:v>171229.86458333334</c:v>
                </c:pt>
                <c:pt idx="119">
                  <c:v>171229.86458333334</c:v>
                </c:pt>
                <c:pt idx="120">
                  <c:v>171229.86458333334</c:v>
                </c:pt>
                <c:pt idx="121">
                  <c:v>171229.86458333334</c:v>
                </c:pt>
                <c:pt idx="122">
                  <c:v>171229.86458333334</c:v>
                </c:pt>
                <c:pt idx="123">
                  <c:v>171229.86458333334</c:v>
                </c:pt>
                <c:pt idx="124">
                  <c:v>171229.86458333334</c:v>
                </c:pt>
                <c:pt idx="125">
                  <c:v>171229.86458333334</c:v>
                </c:pt>
                <c:pt idx="126">
                  <c:v>171229.86458333334</c:v>
                </c:pt>
                <c:pt idx="127">
                  <c:v>171229.86458333334</c:v>
                </c:pt>
                <c:pt idx="128">
                  <c:v>171229.86458333334</c:v>
                </c:pt>
                <c:pt idx="129">
                  <c:v>171229.86458333334</c:v>
                </c:pt>
                <c:pt idx="130">
                  <c:v>171229.86458333334</c:v>
                </c:pt>
                <c:pt idx="131">
                  <c:v>171229.86458333334</c:v>
                </c:pt>
                <c:pt idx="132">
                  <c:v>171229.86458333334</c:v>
                </c:pt>
                <c:pt idx="133">
                  <c:v>171229.86458333334</c:v>
                </c:pt>
                <c:pt idx="134">
                  <c:v>171229.86458333334</c:v>
                </c:pt>
                <c:pt idx="135">
                  <c:v>171229.86458333334</c:v>
                </c:pt>
                <c:pt idx="136">
                  <c:v>171229.86458333334</c:v>
                </c:pt>
                <c:pt idx="137">
                  <c:v>171229.86458333334</c:v>
                </c:pt>
                <c:pt idx="138">
                  <c:v>171229.86458333334</c:v>
                </c:pt>
                <c:pt idx="139">
                  <c:v>171229.86458333334</c:v>
                </c:pt>
                <c:pt idx="140">
                  <c:v>171229.86458333334</c:v>
                </c:pt>
                <c:pt idx="141">
                  <c:v>171229.86458333334</c:v>
                </c:pt>
                <c:pt idx="142">
                  <c:v>171229.86458333334</c:v>
                </c:pt>
                <c:pt idx="143">
                  <c:v>171229.86458333334</c:v>
                </c:pt>
                <c:pt idx="144">
                  <c:v>171229.86458333334</c:v>
                </c:pt>
                <c:pt idx="145">
                  <c:v>171229.86458333334</c:v>
                </c:pt>
                <c:pt idx="146">
                  <c:v>171229.86458333334</c:v>
                </c:pt>
                <c:pt idx="147">
                  <c:v>171229.86458333334</c:v>
                </c:pt>
                <c:pt idx="148">
                  <c:v>171229.86458333334</c:v>
                </c:pt>
                <c:pt idx="149">
                  <c:v>171229.86458333334</c:v>
                </c:pt>
                <c:pt idx="150">
                  <c:v>171229.86458333334</c:v>
                </c:pt>
                <c:pt idx="151">
                  <c:v>171229.86458333334</c:v>
                </c:pt>
                <c:pt idx="152">
                  <c:v>171229.86458333334</c:v>
                </c:pt>
                <c:pt idx="153">
                  <c:v>171229.86458333334</c:v>
                </c:pt>
                <c:pt idx="154">
                  <c:v>171229.86458333334</c:v>
                </c:pt>
                <c:pt idx="155">
                  <c:v>171229.86458333334</c:v>
                </c:pt>
                <c:pt idx="156">
                  <c:v>171229.86458333334</c:v>
                </c:pt>
                <c:pt idx="157">
                  <c:v>171229.86458333334</c:v>
                </c:pt>
                <c:pt idx="158">
                  <c:v>171229.86458333334</c:v>
                </c:pt>
                <c:pt idx="159">
                  <c:v>171229.86458333334</c:v>
                </c:pt>
                <c:pt idx="160">
                  <c:v>171229.86458333334</c:v>
                </c:pt>
                <c:pt idx="161">
                  <c:v>171229.86458333334</c:v>
                </c:pt>
                <c:pt idx="162">
                  <c:v>171229.86458333334</c:v>
                </c:pt>
                <c:pt idx="163">
                  <c:v>171229.86458333334</c:v>
                </c:pt>
                <c:pt idx="164">
                  <c:v>171229.86458333334</c:v>
                </c:pt>
                <c:pt idx="165">
                  <c:v>171229.86458333334</c:v>
                </c:pt>
                <c:pt idx="166">
                  <c:v>171229.86458333334</c:v>
                </c:pt>
                <c:pt idx="167">
                  <c:v>171229.86458333334</c:v>
                </c:pt>
                <c:pt idx="168">
                  <c:v>171229.86458333334</c:v>
                </c:pt>
                <c:pt idx="169">
                  <c:v>171229.86458333334</c:v>
                </c:pt>
                <c:pt idx="170">
                  <c:v>171229.86458333334</c:v>
                </c:pt>
                <c:pt idx="171">
                  <c:v>171229.86458333334</c:v>
                </c:pt>
                <c:pt idx="172">
                  <c:v>171229.86458333334</c:v>
                </c:pt>
                <c:pt idx="173">
                  <c:v>171229.86458333334</c:v>
                </c:pt>
                <c:pt idx="174">
                  <c:v>171229.86458333334</c:v>
                </c:pt>
                <c:pt idx="175">
                  <c:v>171229.86458333334</c:v>
                </c:pt>
                <c:pt idx="176">
                  <c:v>171229.86458333334</c:v>
                </c:pt>
                <c:pt idx="177">
                  <c:v>171229.86458333334</c:v>
                </c:pt>
                <c:pt idx="178">
                  <c:v>171229.86458333334</c:v>
                </c:pt>
                <c:pt idx="179">
                  <c:v>171229.86458333334</c:v>
                </c:pt>
                <c:pt idx="180">
                  <c:v>171229.86458333334</c:v>
                </c:pt>
                <c:pt idx="181">
                  <c:v>171229.86458333334</c:v>
                </c:pt>
                <c:pt idx="182">
                  <c:v>171229.86458333334</c:v>
                </c:pt>
                <c:pt idx="183">
                  <c:v>171229.86458333334</c:v>
                </c:pt>
                <c:pt idx="184">
                  <c:v>171229.86458333334</c:v>
                </c:pt>
                <c:pt idx="185">
                  <c:v>171229.86458333334</c:v>
                </c:pt>
                <c:pt idx="186">
                  <c:v>171229.86458333334</c:v>
                </c:pt>
                <c:pt idx="187">
                  <c:v>171229.86458333334</c:v>
                </c:pt>
                <c:pt idx="188">
                  <c:v>171229.86458333334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13-4484-8427-659A50CEC6D1}"/>
            </c:ext>
          </c:extLst>
        </c:ser>
        <c:ser>
          <c:idx val="4"/>
          <c:order val="4"/>
          <c:tx>
            <c:strRef>
              <c:f>'Ac. 12 meses'!$F$1</c:f>
              <c:strCache>
                <c:ptCount val="1"/>
                <c:pt idx="0">
                  <c:v>Prom. VIS</c:v>
                </c:pt>
              </c:strCache>
            </c:strRef>
          </c:tx>
          <c:spPr>
            <a:ln w="12700">
              <a:solidFill>
                <a:srgbClr val="002060"/>
              </a:solidFill>
              <a:prstDash val="dash"/>
            </a:ln>
          </c:spPr>
          <c:marker>
            <c:symbol val="none"/>
          </c:marker>
          <c:dLbls>
            <c:dLbl>
              <c:idx val="177"/>
              <c:layout>
                <c:manualLayout>
                  <c:x val="-3.1291326053377477E-2"/>
                  <c:y val="1.6337704205222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13-4484-8427-659A50CEC6D1}"/>
                </c:ext>
              </c:extLst>
            </c:dLbl>
            <c:spPr>
              <a:noFill/>
              <a:ln>
                <a:solidFill>
                  <a:srgbClr val="002060"/>
                </a:solidFill>
                <a:prstDash val="sysDash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meses'!$A$10:$A$198</c:f>
              <c:numCache>
                <c:formatCode>mmm\-yy</c:formatCode>
                <c:ptCount val="18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</c:numCache>
            </c:numRef>
          </c:cat>
          <c:val>
            <c:numRef>
              <c:f>'Ac. 12 meses'!$F$10:$F$198</c:f>
              <c:numCache>
                <c:formatCode>#,##0</c:formatCode>
                <c:ptCount val="189"/>
                <c:pt idx="0">
                  <c:v>62140.265625</c:v>
                </c:pt>
                <c:pt idx="1">
                  <c:v>62140.265625</c:v>
                </c:pt>
                <c:pt idx="2">
                  <c:v>62140.265625</c:v>
                </c:pt>
                <c:pt idx="3">
                  <c:v>62140.265625</c:v>
                </c:pt>
                <c:pt idx="4">
                  <c:v>62140.265625</c:v>
                </c:pt>
                <c:pt idx="5">
                  <c:v>62140.265625</c:v>
                </c:pt>
                <c:pt idx="6">
                  <c:v>62140.265625</c:v>
                </c:pt>
                <c:pt idx="7">
                  <c:v>62140.265625</c:v>
                </c:pt>
                <c:pt idx="8">
                  <c:v>62140.265625</c:v>
                </c:pt>
                <c:pt idx="9">
                  <c:v>62140.265625</c:v>
                </c:pt>
                <c:pt idx="10">
                  <c:v>62140.265625</c:v>
                </c:pt>
                <c:pt idx="11">
                  <c:v>62140.265625</c:v>
                </c:pt>
                <c:pt idx="12">
                  <c:v>62140.265625</c:v>
                </c:pt>
                <c:pt idx="13">
                  <c:v>62140.265625</c:v>
                </c:pt>
                <c:pt idx="14">
                  <c:v>62140.265625</c:v>
                </c:pt>
                <c:pt idx="15">
                  <c:v>62140.265625</c:v>
                </c:pt>
                <c:pt idx="16">
                  <c:v>62140.265625</c:v>
                </c:pt>
                <c:pt idx="17">
                  <c:v>62140.265625</c:v>
                </c:pt>
                <c:pt idx="18">
                  <c:v>62140.265625</c:v>
                </c:pt>
                <c:pt idx="19">
                  <c:v>62140.265625</c:v>
                </c:pt>
                <c:pt idx="20">
                  <c:v>62140.265625</c:v>
                </c:pt>
                <c:pt idx="21">
                  <c:v>62140.265625</c:v>
                </c:pt>
                <c:pt idx="22">
                  <c:v>62140.265625</c:v>
                </c:pt>
                <c:pt idx="23">
                  <c:v>62140.265625</c:v>
                </c:pt>
                <c:pt idx="24">
                  <c:v>62140.265625</c:v>
                </c:pt>
                <c:pt idx="25">
                  <c:v>62140.265625</c:v>
                </c:pt>
                <c:pt idx="26">
                  <c:v>62140.265625</c:v>
                </c:pt>
                <c:pt idx="27">
                  <c:v>62140.265625</c:v>
                </c:pt>
                <c:pt idx="28">
                  <c:v>62140.265625</c:v>
                </c:pt>
                <c:pt idx="29">
                  <c:v>62140.265625</c:v>
                </c:pt>
                <c:pt idx="30">
                  <c:v>62140.265625</c:v>
                </c:pt>
                <c:pt idx="31">
                  <c:v>62140.265625</c:v>
                </c:pt>
                <c:pt idx="32">
                  <c:v>62140.265625</c:v>
                </c:pt>
                <c:pt idx="33">
                  <c:v>62140.265625</c:v>
                </c:pt>
                <c:pt idx="34">
                  <c:v>62140.265625</c:v>
                </c:pt>
                <c:pt idx="35">
                  <c:v>62140.265625</c:v>
                </c:pt>
                <c:pt idx="36">
                  <c:v>62140.265625</c:v>
                </c:pt>
                <c:pt idx="37">
                  <c:v>62140.265625</c:v>
                </c:pt>
                <c:pt idx="38">
                  <c:v>62140.265625</c:v>
                </c:pt>
                <c:pt idx="39">
                  <c:v>62140.265625</c:v>
                </c:pt>
                <c:pt idx="40">
                  <c:v>62140.265625</c:v>
                </c:pt>
                <c:pt idx="41">
                  <c:v>62140.265625</c:v>
                </c:pt>
                <c:pt idx="42">
                  <c:v>62140.265625</c:v>
                </c:pt>
                <c:pt idx="43">
                  <c:v>62140.265625</c:v>
                </c:pt>
                <c:pt idx="44">
                  <c:v>62140.265625</c:v>
                </c:pt>
                <c:pt idx="45">
                  <c:v>62140.265625</c:v>
                </c:pt>
                <c:pt idx="46">
                  <c:v>62140.265625</c:v>
                </c:pt>
                <c:pt idx="47">
                  <c:v>62140.265625</c:v>
                </c:pt>
                <c:pt idx="48">
                  <c:v>62140.265625</c:v>
                </c:pt>
                <c:pt idx="49">
                  <c:v>62140.265625</c:v>
                </c:pt>
                <c:pt idx="50">
                  <c:v>62140.265625</c:v>
                </c:pt>
                <c:pt idx="51">
                  <c:v>62140.265625</c:v>
                </c:pt>
                <c:pt idx="52">
                  <c:v>62140.265625</c:v>
                </c:pt>
                <c:pt idx="53">
                  <c:v>62140.265625</c:v>
                </c:pt>
                <c:pt idx="54">
                  <c:v>62140.265625</c:v>
                </c:pt>
                <c:pt idx="55">
                  <c:v>62140.265625</c:v>
                </c:pt>
                <c:pt idx="56">
                  <c:v>62140.265625</c:v>
                </c:pt>
                <c:pt idx="57">
                  <c:v>62140.265625</c:v>
                </c:pt>
                <c:pt idx="58">
                  <c:v>62140.265625</c:v>
                </c:pt>
                <c:pt idx="59">
                  <c:v>62140.265625</c:v>
                </c:pt>
                <c:pt idx="60">
                  <c:v>62140.265625</c:v>
                </c:pt>
                <c:pt idx="61">
                  <c:v>62140.265625</c:v>
                </c:pt>
                <c:pt idx="62">
                  <c:v>62140.265625</c:v>
                </c:pt>
                <c:pt idx="63">
                  <c:v>62140.265625</c:v>
                </c:pt>
                <c:pt idx="64">
                  <c:v>62140.265625</c:v>
                </c:pt>
                <c:pt idx="65">
                  <c:v>62140.265625</c:v>
                </c:pt>
                <c:pt idx="66">
                  <c:v>62140.265625</c:v>
                </c:pt>
                <c:pt idx="67">
                  <c:v>62140.265625</c:v>
                </c:pt>
                <c:pt idx="68">
                  <c:v>62140.265625</c:v>
                </c:pt>
                <c:pt idx="69">
                  <c:v>62140.265625</c:v>
                </c:pt>
                <c:pt idx="70">
                  <c:v>62140.265625</c:v>
                </c:pt>
                <c:pt idx="71">
                  <c:v>62140.265625</c:v>
                </c:pt>
                <c:pt idx="72">
                  <c:v>62140.265625</c:v>
                </c:pt>
                <c:pt idx="73">
                  <c:v>62140.265625</c:v>
                </c:pt>
                <c:pt idx="74">
                  <c:v>62140.265625</c:v>
                </c:pt>
                <c:pt idx="75">
                  <c:v>62140.265625</c:v>
                </c:pt>
                <c:pt idx="76">
                  <c:v>62140.265625</c:v>
                </c:pt>
                <c:pt idx="77">
                  <c:v>62140.265625</c:v>
                </c:pt>
                <c:pt idx="78">
                  <c:v>62140.265625</c:v>
                </c:pt>
                <c:pt idx="79">
                  <c:v>62140.265625</c:v>
                </c:pt>
                <c:pt idx="80">
                  <c:v>62140.265625</c:v>
                </c:pt>
                <c:pt idx="81">
                  <c:v>62140.265625</c:v>
                </c:pt>
                <c:pt idx="82">
                  <c:v>62140.265625</c:v>
                </c:pt>
                <c:pt idx="83">
                  <c:v>62140.265625</c:v>
                </c:pt>
                <c:pt idx="84">
                  <c:v>62140.265625</c:v>
                </c:pt>
                <c:pt idx="85">
                  <c:v>62140.265625</c:v>
                </c:pt>
                <c:pt idx="86">
                  <c:v>62140.265625</c:v>
                </c:pt>
                <c:pt idx="87">
                  <c:v>62140.265625</c:v>
                </c:pt>
                <c:pt idx="88">
                  <c:v>62140.265625</c:v>
                </c:pt>
                <c:pt idx="89">
                  <c:v>62140.265625</c:v>
                </c:pt>
                <c:pt idx="90">
                  <c:v>62140.265625</c:v>
                </c:pt>
                <c:pt idx="91">
                  <c:v>62140.265625</c:v>
                </c:pt>
                <c:pt idx="92">
                  <c:v>62140.265625</c:v>
                </c:pt>
                <c:pt idx="93">
                  <c:v>62140.265625</c:v>
                </c:pt>
                <c:pt idx="94">
                  <c:v>62140.265625</c:v>
                </c:pt>
                <c:pt idx="95">
                  <c:v>62140.265625</c:v>
                </c:pt>
                <c:pt idx="96">
                  <c:v>62140.265625</c:v>
                </c:pt>
                <c:pt idx="97">
                  <c:v>62140.265625</c:v>
                </c:pt>
                <c:pt idx="98">
                  <c:v>62140.265625</c:v>
                </c:pt>
                <c:pt idx="99">
                  <c:v>62140.265625</c:v>
                </c:pt>
                <c:pt idx="100">
                  <c:v>62140.265625</c:v>
                </c:pt>
                <c:pt idx="101">
                  <c:v>62140.265625</c:v>
                </c:pt>
                <c:pt idx="102">
                  <c:v>62140.265625</c:v>
                </c:pt>
                <c:pt idx="103">
                  <c:v>62140.265625</c:v>
                </c:pt>
                <c:pt idx="104">
                  <c:v>62140.265625</c:v>
                </c:pt>
                <c:pt idx="105">
                  <c:v>62140.265625</c:v>
                </c:pt>
                <c:pt idx="106">
                  <c:v>62140.265625</c:v>
                </c:pt>
                <c:pt idx="107">
                  <c:v>62140.265625</c:v>
                </c:pt>
                <c:pt idx="108">
                  <c:v>62140.265625</c:v>
                </c:pt>
                <c:pt idx="109">
                  <c:v>62140.265625</c:v>
                </c:pt>
                <c:pt idx="110">
                  <c:v>62140.265625</c:v>
                </c:pt>
                <c:pt idx="111">
                  <c:v>62140.265625</c:v>
                </c:pt>
                <c:pt idx="112">
                  <c:v>62140.265625</c:v>
                </c:pt>
                <c:pt idx="113">
                  <c:v>62140.265625</c:v>
                </c:pt>
                <c:pt idx="114">
                  <c:v>62140.265625</c:v>
                </c:pt>
                <c:pt idx="115">
                  <c:v>62140.265625</c:v>
                </c:pt>
                <c:pt idx="116">
                  <c:v>62140.265625</c:v>
                </c:pt>
                <c:pt idx="117">
                  <c:v>62140.265625</c:v>
                </c:pt>
                <c:pt idx="118">
                  <c:v>62140.265625</c:v>
                </c:pt>
                <c:pt idx="119">
                  <c:v>62140.265625</c:v>
                </c:pt>
                <c:pt idx="120">
                  <c:v>62140.265625</c:v>
                </c:pt>
                <c:pt idx="121">
                  <c:v>62140.265625</c:v>
                </c:pt>
                <c:pt idx="122">
                  <c:v>62140.265625</c:v>
                </c:pt>
                <c:pt idx="123">
                  <c:v>62140.265625</c:v>
                </c:pt>
                <c:pt idx="124">
                  <c:v>62140.265625</c:v>
                </c:pt>
                <c:pt idx="125">
                  <c:v>62140.265625</c:v>
                </c:pt>
                <c:pt idx="126">
                  <c:v>62140.265625</c:v>
                </c:pt>
                <c:pt idx="127">
                  <c:v>62140.265625</c:v>
                </c:pt>
                <c:pt idx="128">
                  <c:v>62140.265625</c:v>
                </c:pt>
                <c:pt idx="129">
                  <c:v>62140.265625</c:v>
                </c:pt>
                <c:pt idx="130">
                  <c:v>62140.265625</c:v>
                </c:pt>
                <c:pt idx="131">
                  <c:v>62140.265625</c:v>
                </c:pt>
                <c:pt idx="132">
                  <c:v>62140.265625</c:v>
                </c:pt>
                <c:pt idx="133">
                  <c:v>62140.265625</c:v>
                </c:pt>
                <c:pt idx="134">
                  <c:v>62140.265625</c:v>
                </c:pt>
                <c:pt idx="135">
                  <c:v>62140.265625</c:v>
                </c:pt>
                <c:pt idx="136">
                  <c:v>62140.265625</c:v>
                </c:pt>
                <c:pt idx="137">
                  <c:v>62140.265625</c:v>
                </c:pt>
                <c:pt idx="138">
                  <c:v>62140.265625</c:v>
                </c:pt>
                <c:pt idx="139">
                  <c:v>62140.265625</c:v>
                </c:pt>
                <c:pt idx="140">
                  <c:v>62140.265625</c:v>
                </c:pt>
                <c:pt idx="141">
                  <c:v>62140.265625</c:v>
                </c:pt>
                <c:pt idx="142">
                  <c:v>62140.265625</c:v>
                </c:pt>
                <c:pt idx="143">
                  <c:v>62140.265625</c:v>
                </c:pt>
                <c:pt idx="144">
                  <c:v>62140.265625</c:v>
                </c:pt>
                <c:pt idx="145">
                  <c:v>62140.265625</c:v>
                </c:pt>
                <c:pt idx="146">
                  <c:v>62140.265625</c:v>
                </c:pt>
                <c:pt idx="147">
                  <c:v>62140.265625</c:v>
                </c:pt>
                <c:pt idx="148">
                  <c:v>62140.265625</c:v>
                </c:pt>
                <c:pt idx="149">
                  <c:v>62140.265625</c:v>
                </c:pt>
                <c:pt idx="150">
                  <c:v>62140.265625</c:v>
                </c:pt>
                <c:pt idx="151">
                  <c:v>62140.265625</c:v>
                </c:pt>
                <c:pt idx="152">
                  <c:v>62140.265625</c:v>
                </c:pt>
                <c:pt idx="153">
                  <c:v>62140.265625</c:v>
                </c:pt>
                <c:pt idx="154">
                  <c:v>62140.265625</c:v>
                </c:pt>
                <c:pt idx="155">
                  <c:v>62140.265625</c:v>
                </c:pt>
                <c:pt idx="156">
                  <c:v>62140.265625</c:v>
                </c:pt>
                <c:pt idx="157">
                  <c:v>62140.265625</c:v>
                </c:pt>
                <c:pt idx="158">
                  <c:v>62140.265625</c:v>
                </c:pt>
                <c:pt idx="159">
                  <c:v>62140.265625</c:v>
                </c:pt>
                <c:pt idx="160">
                  <c:v>62140.265625</c:v>
                </c:pt>
                <c:pt idx="161">
                  <c:v>62140.265625</c:v>
                </c:pt>
                <c:pt idx="162">
                  <c:v>62140.265625</c:v>
                </c:pt>
                <c:pt idx="163">
                  <c:v>62140.265625</c:v>
                </c:pt>
                <c:pt idx="164">
                  <c:v>62140.265625</c:v>
                </c:pt>
                <c:pt idx="165">
                  <c:v>62140.265625</c:v>
                </c:pt>
                <c:pt idx="166">
                  <c:v>62140.265625</c:v>
                </c:pt>
                <c:pt idx="167">
                  <c:v>62140.265625</c:v>
                </c:pt>
                <c:pt idx="168">
                  <c:v>62140.265625</c:v>
                </c:pt>
                <c:pt idx="169">
                  <c:v>62140.265625</c:v>
                </c:pt>
                <c:pt idx="170">
                  <c:v>62140.265625</c:v>
                </c:pt>
                <c:pt idx="171">
                  <c:v>62140.265625</c:v>
                </c:pt>
                <c:pt idx="172">
                  <c:v>62140.265625</c:v>
                </c:pt>
                <c:pt idx="173">
                  <c:v>62140.265625</c:v>
                </c:pt>
                <c:pt idx="174">
                  <c:v>62140.265625</c:v>
                </c:pt>
                <c:pt idx="175">
                  <c:v>62140.265625</c:v>
                </c:pt>
                <c:pt idx="176">
                  <c:v>62140.265625</c:v>
                </c:pt>
                <c:pt idx="177">
                  <c:v>62140.265625</c:v>
                </c:pt>
                <c:pt idx="178">
                  <c:v>62140.265625</c:v>
                </c:pt>
                <c:pt idx="179">
                  <c:v>62140.265625</c:v>
                </c:pt>
                <c:pt idx="180">
                  <c:v>62140.265625</c:v>
                </c:pt>
                <c:pt idx="181">
                  <c:v>62140.265625</c:v>
                </c:pt>
                <c:pt idx="182">
                  <c:v>62140.265625</c:v>
                </c:pt>
                <c:pt idx="183">
                  <c:v>62140.265625</c:v>
                </c:pt>
                <c:pt idx="184">
                  <c:v>62140.265625</c:v>
                </c:pt>
                <c:pt idx="185">
                  <c:v>62140.265625</c:v>
                </c:pt>
                <c:pt idx="186">
                  <c:v>62140.265625</c:v>
                </c:pt>
                <c:pt idx="187">
                  <c:v>62140.265625</c:v>
                </c:pt>
                <c:pt idx="188">
                  <c:v>62140.265625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5313-4484-8427-659A50CEC6D1}"/>
            </c:ext>
          </c:extLst>
        </c:ser>
        <c:ser>
          <c:idx val="5"/>
          <c:order val="5"/>
          <c:tx>
            <c:strRef>
              <c:f>'Ac. 12 meses'!$G$1</c:f>
              <c:strCache>
                <c:ptCount val="1"/>
                <c:pt idx="0">
                  <c:v>Prom No VIS</c:v>
                </c:pt>
              </c:strCache>
            </c:strRef>
          </c:tx>
          <c:spPr>
            <a:ln w="12700">
              <a:solidFill>
                <a:srgbClr val="C00000"/>
              </a:solidFill>
              <a:prstDash val="dash"/>
            </a:ln>
          </c:spPr>
          <c:marker>
            <c:symbol val="none"/>
          </c:marker>
          <c:dLbls>
            <c:dLbl>
              <c:idx val="177"/>
              <c:layout>
                <c:manualLayout>
                  <c:x val="-3.4135992058230091E-2"/>
                  <c:y val="-2.1783605606962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13-4484-8427-659A50CEC6D1}"/>
                </c:ext>
              </c:extLst>
            </c:dLbl>
            <c:spPr>
              <a:noFill/>
              <a:ln>
                <a:solidFill>
                  <a:srgbClr val="C00000"/>
                </a:solidFill>
                <a:prstDash val="sysDash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meses'!$A$10:$A$198</c:f>
              <c:numCache>
                <c:formatCode>mmm\-yy</c:formatCode>
                <c:ptCount val="18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</c:numCache>
            </c:numRef>
          </c:cat>
          <c:val>
            <c:numRef>
              <c:f>'Ac. 12 meses'!$G$10:$G$198</c:f>
              <c:numCache>
                <c:formatCode>#,##0</c:formatCode>
                <c:ptCount val="189"/>
                <c:pt idx="0">
                  <c:v>97785.484375</c:v>
                </c:pt>
                <c:pt idx="1">
                  <c:v>97785.484375</c:v>
                </c:pt>
                <c:pt idx="2">
                  <c:v>97785.484375</c:v>
                </c:pt>
                <c:pt idx="3">
                  <c:v>97785.484375</c:v>
                </c:pt>
                <c:pt idx="4">
                  <c:v>97785.484375</c:v>
                </c:pt>
                <c:pt idx="5">
                  <c:v>97785.484375</c:v>
                </c:pt>
                <c:pt idx="6">
                  <c:v>97785.484375</c:v>
                </c:pt>
                <c:pt idx="7">
                  <c:v>97785.484375</c:v>
                </c:pt>
                <c:pt idx="8">
                  <c:v>97785.484375</c:v>
                </c:pt>
                <c:pt idx="9">
                  <c:v>97785.484375</c:v>
                </c:pt>
                <c:pt idx="10">
                  <c:v>97785.484375</c:v>
                </c:pt>
                <c:pt idx="11">
                  <c:v>97785.484375</c:v>
                </c:pt>
                <c:pt idx="12">
                  <c:v>97785.484375</c:v>
                </c:pt>
                <c:pt idx="13">
                  <c:v>97785.484375</c:v>
                </c:pt>
                <c:pt idx="14">
                  <c:v>97785.484375</c:v>
                </c:pt>
                <c:pt idx="15">
                  <c:v>97785.484375</c:v>
                </c:pt>
                <c:pt idx="16">
                  <c:v>97785.484375</c:v>
                </c:pt>
                <c:pt idx="17">
                  <c:v>97785.484375</c:v>
                </c:pt>
                <c:pt idx="18">
                  <c:v>97785.484375</c:v>
                </c:pt>
                <c:pt idx="19">
                  <c:v>97785.484375</c:v>
                </c:pt>
                <c:pt idx="20">
                  <c:v>97785.484375</c:v>
                </c:pt>
                <c:pt idx="21">
                  <c:v>97785.484375</c:v>
                </c:pt>
                <c:pt idx="22">
                  <c:v>97785.484375</c:v>
                </c:pt>
                <c:pt idx="23">
                  <c:v>97785.484375</c:v>
                </c:pt>
                <c:pt idx="24">
                  <c:v>97785.484375</c:v>
                </c:pt>
                <c:pt idx="25">
                  <c:v>97785.484375</c:v>
                </c:pt>
                <c:pt idx="26">
                  <c:v>97785.484375</c:v>
                </c:pt>
                <c:pt idx="27">
                  <c:v>97785.484375</c:v>
                </c:pt>
                <c:pt idx="28">
                  <c:v>97785.484375</c:v>
                </c:pt>
                <c:pt idx="29">
                  <c:v>97785.484375</c:v>
                </c:pt>
                <c:pt idx="30">
                  <c:v>97785.484375</c:v>
                </c:pt>
                <c:pt idx="31">
                  <c:v>97785.484375</c:v>
                </c:pt>
                <c:pt idx="32">
                  <c:v>97785.484375</c:v>
                </c:pt>
                <c:pt idx="33">
                  <c:v>97785.484375</c:v>
                </c:pt>
                <c:pt idx="34">
                  <c:v>97785.484375</c:v>
                </c:pt>
                <c:pt idx="35">
                  <c:v>97785.484375</c:v>
                </c:pt>
                <c:pt idx="36">
                  <c:v>97785.484375</c:v>
                </c:pt>
                <c:pt idx="37">
                  <c:v>97785.484375</c:v>
                </c:pt>
                <c:pt idx="38">
                  <c:v>97785.484375</c:v>
                </c:pt>
                <c:pt idx="39">
                  <c:v>97785.484375</c:v>
                </c:pt>
                <c:pt idx="40">
                  <c:v>97785.484375</c:v>
                </c:pt>
                <c:pt idx="41">
                  <c:v>97785.484375</c:v>
                </c:pt>
                <c:pt idx="42">
                  <c:v>97785.484375</c:v>
                </c:pt>
                <c:pt idx="43">
                  <c:v>97785.484375</c:v>
                </c:pt>
                <c:pt idx="44">
                  <c:v>97785.484375</c:v>
                </c:pt>
                <c:pt idx="45">
                  <c:v>97785.484375</c:v>
                </c:pt>
                <c:pt idx="46">
                  <c:v>97785.484375</c:v>
                </c:pt>
                <c:pt idx="47">
                  <c:v>97785.484375</c:v>
                </c:pt>
                <c:pt idx="48">
                  <c:v>97785.484375</c:v>
                </c:pt>
                <c:pt idx="49">
                  <c:v>97785.484375</c:v>
                </c:pt>
                <c:pt idx="50">
                  <c:v>97785.484375</c:v>
                </c:pt>
                <c:pt idx="51">
                  <c:v>97785.484375</c:v>
                </c:pt>
                <c:pt idx="52">
                  <c:v>97785.484375</c:v>
                </c:pt>
                <c:pt idx="53">
                  <c:v>97785.484375</c:v>
                </c:pt>
                <c:pt idx="54">
                  <c:v>97785.484375</c:v>
                </c:pt>
                <c:pt idx="55">
                  <c:v>97785.484375</c:v>
                </c:pt>
                <c:pt idx="56">
                  <c:v>97785.484375</c:v>
                </c:pt>
                <c:pt idx="57">
                  <c:v>97785.484375</c:v>
                </c:pt>
                <c:pt idx="58">
                  <c:v>97785.484375</c:v>
                </c:pt>
                <c:pt idx="59">
                  <c:v>97785.484375</c:v>
                </c:pt>
                <c:pt idx="60">
                  <c:v>97785.484375</c:v>
                </c:pt>
                <c:pt idx="61">
                  <c:v>97785.484375</c:v>
                </c:pt>
                <c:pt idx="62">
                  <c:v>97785.484375</c:v>
                </c:pt>
                <c:pt idx="63">
                  <c:v>97785.484375</c:v>
                </c:pt>
                <c:pt idx="64">
                  <c:v>97785.484375</c:v>
                </c:pt>
                <c:pt idx="65">
                  <c:v>97785.484375</c:v>
                </c:pt>
                <c:pt idx="66">
                  <c:v>97785.484375</c:v>
                </c:pt>
                <c:pt idx="67">
                  <c:v>97785.484375</c:v>
                </c:pt>
                <c:pt idx="68">
                  <c:v>97785.484375</c:v>
                </c:pt>
                <c:pt idx="69">
                  <c:v>97785.484375</c:v>
                </c:pt>
                <c:pt idx="70">
                  <c:v>97785.484375</c:v>
                </c:pt>
                <c:pt idx="71">
                  <c:v>97785.484375</c:v>
                </c:pt>
                <c:pt idx="72">
                  <c:v>97785.484375</c:v>
                </c:pt>
                <c:pt idx="73">
                  <c:v>97785.484375</c:v>
                </c:pt>
                <c:pt idx="74">
                  <c:v>97785.484375</c:v>
                </c:pt>
                <c:pt idx="75">
                  <c:v>97785.484375</c:v>
                </c:pt>
                <c:pt idx="76">
                  <c:v>97785.484375</c:v>
                </c:pt>
                <c:pt idx="77">
                  <c:v>97785.484375</c:v>
                </c:pt>
                <c:pt idx="78">
                  <c:v>97785.484375</c:v>
                </c:pt>
                <c:pt idx="79">
                  <c:v>97785.484375</c:v>
                </c:pt>
                <c:pt idx="80">
                  <c:v>97785.484375</c:v>
                </c:pt>
                <c:pt idx="81">
                  <c:v>97785.484375</c:v>
                </c:pt>
                <c:pt idx="82">
                  <c:v>97785.484375</c:v>
                </c:pt>
                <c:pt idx="83">
                  <c:v>97785.484375</c:v>
                </c:pt>
                <c:pt idx="84">
                  <c:v>97785.484375</c:v>
                </c:pt>
                <c:pt idx="85">
                  <c:v>97785.484375</c:v>
                </c:pt>
                <c:pt idx="86">
                  <c:v>97785.484375</c:v>
                </c:pt>
                <c:pt idx="87">
                  <c:v>97785.484375</c:v>
                </c:pt>
                <c:pt idx="88">
                  <c:v>97785.484375</c:v>
                </c:pt>
                <c:pt idx="89">
                  <c:v>97785.484375</c:v>
                </c:pt>
                <c:pt idx="90">
                  <c:v>97785.484375</c:v>
                </c:pt>
                <c:pt idx="91">
                  <c:v>97785.484375</c:v>
                </c:pt>
                <c:pt idx="92">
                  <c:v>97785.484375</c:v>
                </c:pt>
                <c:pt idx="93">
                  <c:v>97785.484375</c:v>
                </c:pt>
                <c:pt idx="94">
                  <c:v>97785.484375</c:v>
                </c:pt>
                <c:pt idx="95">
                  <c:v>97785.484375</c:v>
                </c:pt>
                <c:pt idx="96">
                  <c:v>97785.484375</c:v>
                </c:pt>
                <c:pt idx="97">
                  <c:v>97785.484375</c:v>
                </c:pt>
                <c:pt idx="98">
                  <c:v>97785.484375</c:v>
                </c:pt>
                <c:pt idx="99">
                  <c:v>97785.484375</c:v>
                </c:pt>
                <c:pt idx="100">
                  <c:v>97785.484375</c:v>
                </c:pt>
                <c:pt idx="101">
                  <c:v>97785.484375</c:v>
                </c:pt>
                <c:pt idx="102">
                  <c:v>97785.484375</c:v>
                </c:pt>
                <c:pt idx="103">
                  <c:v>97785.484375</c:v>
                </c:pt>
                <c:pt idx="104">
                  <c:v>97785.484375</c:v>
                </c:pt>
                <c:pt idx="105">
                  <c:v>97785.484375</c:v>
                </c:pt>
                <c:pt idx="106">
                  <c:v>97785.484375</c:v>
                </c:pt>
                <c:pt idx="107">
                  <c:v>97785.484375</c:v>
                </c:pt>
                <c:pt idx="108">
                  <c:v>97785.484375</c:v>
                </c:pt>
                <c:pt idx="109">
                  <c:v>97785.484375</c:v>
                </c:pt>
                <c:pt idx="110">
                  <c:v>97785.484375</c:v>
                </c:pt>
                <c:pt idx="111">
                  <c:v>97785.484375</c:v>
                </c:pt>
                <c:pt idx="112">
                  <c:v>97785.484375</c:v>
                </c:pt>
                <c:pt idx="113">
                  <c:v>97785.484375</c:v>
                </c:pt>
                <c:pt idx="114">
                  <c:v>97785.484375</c:v>
                </c:pt>
                <c:pt idx="115">
                  <c:v>97785.484375</c:v>
                </c:pt>
                <c:pt idx="116">
                  <c:v>97785.484375</c:v>
                </c:pt>
                <c:pt idx="117">
                  <c:v>97785.484375</c:v>
                </c:pt>
                <c:pt idx="118">
                  <c:v>97785.484375</c:v>
                </c:pt>
                <c:pt idx="119">
                  <c:v>97785.484375</c:v>
                </c:pt>
                <c:pt idx="120">
                  <c:v>97785.484375</c:v>
                </c:pt>
                <c:pt idx="121">
                  <c:v>97785.484375</c:v>
                </c:pt>
                <c:pt idx="122">
                  <c:v>97785.484375</c:v>
                </c:pt>
                <c:pt idx="123">
                  <c:v>97785.484375</c:v>
                </c:pt>
                <c:pt idx="124">
                  <c:v>97785.484375</c:v>
                </c:pt>
                <c:pt idx="125">
                  <c:v>97785.484375</c:v>
                </c:pt>
                <c:pt idx="126">
                  <c:v>97785.484375</c:v>
                </c:pt>
                <c:pt idx="127">
                  <c:v>97785.484375</c:v>
                </c:pt>
                <c:pt idx="128">
                  <c:v>97785.484375</c:v>
                </c:pt>
                <c:pt idx="129">
                  <c:v>97785.484375</c:v>
                </c:pt>
                <c:pt idx="130">
                  <c:v>97785.484375</c:v>
                </c:pt>
                <c:pt idx="131">
                  <c:v>97785.484375</c:v>
                </c:pt>
                <c:pt idx="132">
                  <c:v>97785.484375</c:v>
                </c:pt>
                <c:pt idx="133">
                  <c:v>97785.484375</c:v>
                </c:pt>
                <c:pt idx="134">
                  <c:v>97785.484375</c:v>
                </c:pt>
                <c:pt idx="135">
                  <c:v>97785.484375</c:v>
                </c:pt>
                <c:pt idx="136">
                  <c:v>97785.484375</c:v>
                </c:pt>
                <c:pt idx="137">
                  <c:v>97785.484375</c:v>
                </c:pt>
                <c:pt idx="138">
                  <c:v>97785.484375</c:v>
                </c:pt>
                <c:pt idx="139">
                  <c:v>97785.484375</c:v>
                </c:pt>
                <c:pt idx="140">
                  <c:v>97785.484375</c:v>
                </c:pt>
                <c:pt idx="141">
                  <c:v>97785.484375</c:v>
                </c:pt>
                <c:pt idx="142">
                  <c:v>97785.484375</c:v>
                </c:pt>
                <c:pt idx="143">
                  <c:v>97785.484375</c:v>
                </c:pt>
                <c:pt idx="144">
                  <c:v>97785.484375</c:v>
                </c:pt>
                <c:pt idx="145">
                  <c:v>97785.484375</c:v>
                </c:pt>
                <c:pt idx="146">
                  <c:v>97785.484375</c:v>
                </c:pt>
                <c:pt idx="147">
                  <c:v>97785.484375</c:v>
                </c:pt>
                <c:pt idx="148">
                  <c:v>97785.484375</c:v>
                </c:pt>
                <c:pt idx="149">
                  <c:v>97785.484375</c:v>
                </c:pt>
                <c:pt idx="150">
                  <c:v>97785.484375</c:v>
                </c:pt>
                <c:pt idx="151">
                  <c:v>97785.484375</c:v>
                </c:pt>
                <c:pt idx="152">
                  <c:v>97785.484375</c:v>
                </c:pt>
                <c:pt idx="153">
                  <c:v>97785.484375</c:v>
                </c:pt>
                <c:pt idx="154">
                  <c:v>97785.484375</c:v>
                </c:pt>
                <c:pt idx="155">
                  <c:v>97785.484375</c:v>
                </c:pt>
                <c:pt idx="156">
                  <c:v>97785.484375</c:v>
                </c:pt>
                <c:pt idx="157">
                  <c:v>97785.484375</c:v>
                </c:pt>
                <c:pt idx="158">
                  <c:v>97785.484375</c:v>
                </c:pt>
                <c:pt idx="159">
                  <c:v>97785.484375</c:v>
                </c:pt>
                <c:pt idx="160">
                  <c:v>97785.484375</c:v>
                </c:pt>
                <c:pt idx="161">
                  <c:v>97785.484375</c:v>
                </c:pt>
                <c:pt idx="162">
                  <c:v>97785.484375</c:v>
                </c:pt>
                <c:pt idx="163">
                  <c:v>97785.484375</c:v>
                </c:pt>
                <c:pt idx="164">
                  <c:v>97785.484375</c:v>
                </c:pt>
                <c:pt idx="165">
                  <c:v>97785.484375</c:v>
                </c:pt>
                <c:pt idx="166">
                  <c:v>97785.484375</c:v>
                </c:pt>
                <c:pt idx="167">
                  <c:v>97785.484375</c:v>
                </c:pt>
                <c:pt idx="168">
                  <c:v>97785.484375</c:v>
                </c:pt>
                <c:pt idx="169">
                  <c:v>97785.484375</c:v>
                </c:pt>
                <c:pt idx="170">
                  <c:v>97785.484375</c:v>
                </c:pt>
                <c:pt idx="171">
                  <c:v>97785.484375</c:v>
                </c:pt>
                <c:pt idx="172">
                  <c:v>97785.484375</c:v>
                </c:pt>
                <c:pt idx="173">
                  <c:v>97785.484375</c:v>
                </c:pt>
                <c:pt idx="174">
                  <c:v>97785.484375</c:v>
                </c:pt>
                <c:pt idx="175">
                  <c:v>97785.484375</c:v>
                </c:pt>
                <c:pt idx="176">
                  <c:v>97785.484375</c:v>
                </c:pt>
                <c:pt idx="177">
                  <c:v>97785.484375</c:v>
                </c:pt>
                <c:pt idx="178">
                  <c:v>97785.484375</c:v>
                </c:pt>
                <c:pt idx="179">
                  <c:v>97785.484375</c:v>
                </c:pt>
                <c:pt idx="180">
                  <c:v>97785.484375</c:v>
                </c:pt>
                <c:pt idx="181">
                  <c:v>97785.484375</c:v>
                </c:pt>
                <c:pt idx="182">
                  <c:v>97785.484375</c:v>
                </c:pt>
                <c:pt idx="183">
                  <c:v>97785.484375</c:v>
                </c:pt>
                <c:pt idx="184">
                  <c:v>97785.484375</c:v>
                </c:pt>
                <c:pt idx="185">
                  <c:v>97785.484375</c:v>
                </c:pt>
                <c:pt idx="186">
                  <c:v>97785.484375</c:v>
                </c:pt>
                <c:pt idx="187">
                  <c:v>97785.484375</c:v>
                </c:pt>
                <c:pt idx="188">
                  <c:v>97785.484375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5313-4484-8427-659A50CEC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643840"/>
        <c:axId val="124341632"/>
      </c:lineChart>
      <c:dateAx>
        <c:axId val="124643840"/>
        <c:scaling>
          <c:orientation val="minMax"/>
          <c:max val="45231"/>
          <c:min val="44682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4341632"/>
        <c:crosses val="autoZero"/>
        <c:auto val="0"/>
        <c:lblOffset val="100"/>
        <c:baseTimeUnit val="months"/>
        <c:majorUnit val="2"/>
        <c:majorTimeUnit val="months"/>
      </c:dateAx>
      <c:valAx>
        <c:axId val="12434163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464384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7067996029115046E-2"/>
                <c:y val="0.25911439162379341"/>
              </c:manualLayout>
            </c:layout>
            <c:tx>
              <c:rich>
                <a:bodyPr/>
                <a:lstStyle/>
                <a:p>
                  <a:pPr>
                    <a:defRPr sz="1100" b="0"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r>
                    <a:rPr lang="es-CO" sz="1100" b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Miles de Unidades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3564823442556562"/>
          <c:y val="0.82116067167260787"/>
          <c:w val="0.78754578344341664"/>
          <c:h val="0.1298472434647388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06821234566628"/>
          <c:y val="4.2303993257533451E-2"/>
          <c:w val="0.75451281377000101"/>
          <c:h val="0.6559693297124521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9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6A-4D79-B589-D9E6DDEC67E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Hoja1!$A$2:$A$195</c:f>
              <c:numCache>
                <c:formatCode>mmm\-yy</c:formatCode>
                <c:ptCount val="194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Hoja1!$B$2:$B$195</c:f>
              <c:numCache>
                <c:formatCode>_-* #,##0_-;\-* #,##0_-;_-* "-"??_-;_-@_-</c:formatCode>
                <c:ptCount val="194"/>
                <c:pt idx="0">
                  <c:v>2841248</c:v>
                </c:pt>
                <c:pt idx="1">
                  <c:v>2734126</c:v>
                </c:pt>
                <c:pt idx="2">
                  <c:v>2524847</c:v>
                </c:pt>
                <c:pt idx="3">
                  <c:v>2580109</c:v>
                </c:pt>
                <c:pt idx="4">
                  <c:v>2565012</c:v>
                </c:pt>
                <c:pt idx="5">
                  <c:v>2473742</c:v>
                </c:pt>
                <c:pt idx="6">
                  <c:v>2712963</c:v>
                </c:pt>
                <c:pt idx="7">
                  <c:v>2535976</c:v>
                </c:pt>
                <c:pt idx="8">
                  <c:v>2481373</c:v>
                </c:pt>
                <c:pt idx="9">
                  <c:v>2441945</c:v>
                </c:pt>
                <c:pt idx="10">
                  <c:v>2448282</c:v>
                </c:pt>
                <c:pt idx="11">
                  <c:v>2355025</c:v>
                </c:pt>
                <c:pt idx="12">
                  <c:v>2348471</c:v>
                </c:pt>
                <c:pt idx="13">
                  <c:v>2323022</c:v>
                </c:pt>
                <c:pt idx="14">
                  <c:v>2385055</c:v>
                </c:pt>
                <c:pt idx="15">
                  <c:v>2415252</c:v>
                </c:pt>
                <c:pt idx="16">
                  <c:v>2376302</c:v>
                </c:pt>
                <c:pt idx="17">
                  <c:v>2433076</c:v>
                </c:pt>
                <c:pt idx="18">
                  <c:v>2241748</c:v>
                </c:pt>
                <c:pt idx="19">
                  <c:v>2555990</c:v>
                </c:pt>
                <c:pt idx="20">
                  <c:v>2542449</c:v>
                </c:pt>
                <c:pt idx="21">
                  <c:v>2482686</c:v>
                </c:pt>
                <c:pt idx="22">
                  <c:v>2560582</c:v>
                </c:pt>
                <c:pt idx="23">
                  <c:v>2684885</c:v>
                </c:pt>
                <c:pt idx="24">
                  <c:v>2612845</c:v>
                </c:pt>
                <c:pt idx="25">
                  <c:v>2624330</c:v>
                </c:pt>
                <c:pt idx="26">
                  <c:v>2770532</c:v>
                </c:pt>
                <c:pt idx="27">
                  <c:v>2965835</c:v>
                </c:pt>
                <c:pt idx="28">
                  <c:v>3223065</c:v>
                </c:pt>
                <c:pt idx="29">
                  <c:v>3366616</c:v>
                </c:pt>
                <c:pt idx="30">
                  <c:v>3328204</c:v>
                </c:pt>
                <c:pt idx="31">
                  <c:v>3262932</c:v>
                </c:pt>
                <c:pt idx="32">
                  <c:v>3371228</c:v>
                </c:pt>
                <c:pt idx="33">
                  <c:v>3373236</c:v>
                </c:pt>
                <c:pt idx="34">
                  <c:v>3931033</c:v>
                </c:pt>
                <c:pt idx="35">
                  <c:v>4409174</c:v>
                </c:pt>
                <c:pt idx="36">
                  <c:v>4541211</c:v>
                </c:pt>
                <c:pt idx="37">
                  <c:v>4732088</c:v>
                </c:pt>
                <c:pt idx="38">
                  <c:v>4773670</c:v>
                </c:pt>
                <c:pt idx="39">
                  <c:v>4885863</c:v>
                </c:pt>
                <c:pt idx="40">
                  <c:v>5502376</c:v>
                </c:pt>
                <c:pt idx="41">
                  <c:v>5711887</c:v>
                </c:pt>
                <c:pt idx="42">
                  <c:v>5892771</c:v>
                </c:pt>
                <c:pt idx="43">
                  <c:v>5941695</c:v>
                </c:pt>
                <c:pt idx="44">
                  <c:v>5933129</c:v>
                </c:pt>
                <c:pt idx="45">
                  <c:v>6108434</c:v>
                </c:pt>
                <c:pt idx="46">
                  <c:v>5839499</c:v>
                </c:pt>
                <c:pt idx="47">
                  <c:v>5483545</c:v>
                </c:pt>
                <c:pt idx="48">
                  <c:v>5428718</c:v>
                </c:pt>
                <c:pt idx="49">
                  <c:v>5409478</c:v>
                </c:pt>
                <c:pt idx="50">
                  <c:v>5290407</c:v>
                </c:pt>
                <c:pt idx="51">
                  <c:v>5023130</c:v>
                </c:pt>
                <c:pt idx="52">
                  <c:v>4181216</c:v>
                </c:pt>
                <c:pt idx="53">
                  <c:v>4180546</c:v>
                </c:pt>
                <c:pt idx="54">
                  <c:v>4107503</c:v>
                </c:pt>
                <c:pt idx="55">
                  <c:v>4141009</c:v>
                </c:pt>
                <c:pt idx="56">
                  <c:v>4224036</c:v>
                </c:pt>
                <c:pt idx="57">
                  <c:v>4177484</c:v>
                </c:pt>
                <c:pt idx="58">
                  <c:v>4022846</c:v>
                </c:pt>
                <c:pt idx="59">
                  <c:v>4376666</c:v>
                </c:pt>
                <c:pt idx="60">
                  <c:v>4439878</c:v>
                </c:pt>
                <c:pt idx="61">
                  <c:v>4426835</c:v>
                </c:pt>
                <c:pt idx="62">
                  <c:v>4493940</c:v>
                </c:pt>
                <c:pt idx="63">
                  <c:v>4496666</c:v>
                </c:pt>
                <c:pt idx="64">
                  <c:v>4657859</c:v>
                </c:pt>
                <c:pt idx="65">
                  <c:v>4378969</c:v>
                </c:pt>
                <c:pt idx="66">
                  <c:v>4343248</c:v>
                </c:pt>
                <c:pt idx="67">
                  <c:v>4484671</c:v>
                </c:pt>
                <c:pt idx="68">
                  <c:v>4438668</c:v>
                </c:pt>
                <c:pt idx="69">
                  <c:v>4471632</c:v>
                </c:pt>
                <c:pt idx="70">
                  <c:v>4474318</c:v>
                </c:pt>
                <c:pt idx="71">
                  <c:v>4123803</c:v>
                </c:pt>
                <c:pt idx="72">
                  <c:v>4086312</c:v>
                </c:pt>
                <c:pt idx="73">
                  <c:v>4049317</c:v>
                </c:pt>
                <c:pt idx="74">
                  <c:v>4031381</c:v>
                </c:pt>
                <c:pt idx="75">
                  <c:v>3971766</c:v>
                </c:pt>
                <c:pt idx="76">
                  <c:v>3948914</c:v>
                </c:pt>
                <c:pt idx="77">
                  <c:v>3768317</c:v>
                </c:pt>
                <c:pt idx="78">
                  <c:v>3704815</c:v>
                </c:pt>
                <c:pt idx="79">
                  <c:v>3419932</c:v>
                </c:pt>
                <c:pt idx="80">
                  <c:v>3208571</c:v>
                </c:pt>
                <c:pt idx="81">
                  <c:v>3273948</c:v>
                </c:pt>
                <c:pt idx="82">
                  <c:v>3167019</c:v>
                </c:pt>
                <c:pt idx="83">
                  <c:v>3094673</c:v>
                </c:pt>
                <c:pt idx="84">
                  <c:v>3325393</c:v>
                </c:pt>
                <c:pt idx="85">
                  <c:v>3373647</c:v>
                </c:pt>
                <c:pt idx="86">
                  <c:v>3381356</c:v>
                </c:pt>
                <c:pt idx="87">
                  <c:v>3577606</c:v>
                </c:pt>
                <c:pt idx="88">
                  <c:v>3483750</c:v>
                </c:pt>
                <c:pt idx="89">
                  <c:v>3866428</c:v>
                </c:pt>
                <c:pt idx="90">
                  <c:v>3862697</c:v>
                </c:pt>
                <c:pt idx="91">
                  <c:v>3832131</c:v>
                </c:pt>
                <c:pt idx="92">
                  <c:v>4041977</c:v>
                </c:pt>
                <c:pt idx="93">
                  <c:v>4102950</c:v>
                </c:pt>
                <c:pt idx="94">
                  <c:v>4089017</c:v>
                </c:pt>
                <c:pt idx="95">
                  <c:v>4332840</c:v>
                </c:pt>
                <c:pt idx="96">
                  <c:v>4214349</c:v>
                </c:pt>
                <c:pt idx="97">
                  <c:v>4087790</c:v>
                </c:pt>
                <c:pt idx="98">
                  <c:v>4162667</c:v>
                </c:pt>
                <c:pt idx="99">
                  <c:v>4075487</c:v>
                </c:pt>
                <c:pt idx="100">
                  <c:v>4251820</c:v>
                </c:pt>
                <c:pt idx="101">
                  <c:v>4122463</c:v>
                </c:pt>
                <c:pt idx="102">
                  <c:v>4209503</c:v>
                </c:pt>
                <c:pt idx="103">
                  <c:v>4124117</c:v>
                </c:pt>
                <c:pt idx="104">
                  <c:v>4126462</c:v>
                </c:pt>
                <c:pt idx="105">
                  <c:v>3912580</c:v>
                </c:pt>
                <c:pt idx="106">
                  <c:v>3917020</c:v>
                </c:pt>
                <c:pt idx="107">
                  <c:v>3732507</c:v>
                </c:pt>
                <c:pt idx="108">
                  <c:v>3547470</c:v>
                </c:pt>
                <c:pt idx="109">
                  <c:v>3530466</c:v>
                </c:pt>
                <c:pt idx="110">
                  <c:v>3412654</c:v>
                </c:pt>
                <c:pt idx="111">
                  <c:v>3480728</c:v>
                </c:pt>
                <c:pt idx="112">
                  <c:v>3322440</c:v>
                </c:pt>
                <c:pt idx="113">
                  <c:v>3252018</c:v>
                </c:pt>
                <c:pt idx="114">
                  <c:v>3388181</c:v>
                </c:pt>
                <c:pt idx="115">
                  <c:v>3565987</c:v>
                </c:pt>
                <c:pt idx="116">
                  <c:v>3494987</c:v>
                </c:pt>
                <c:pt idx="117">
                  <c:v>3601822</c:v>
                </c:pt>
                <c:pt idx="118">
                  <c:v>3567917</c:v>
                </c:pt>
                <c:pt idx="119">
                  <c:v>3510367</c:v>
                </c:pt>
                <c:pt idx="120">
                  <c:v>3697151</c:v>
                </c:pt>
                <c:pt idx="121">
                  <c:v>3845183</c:v>
                </c:pt>
                <c:pt idx="122">
                  <c:v>3950656</c:v>
                </c:pt>
                <c:pt idx="123">
                  <c:v>4009015</c:v>
                </c:pt>
                <c:pt idx="124">
                  <c:v>4189205</c:v>
                </c:pt>
                <c:pt idx="125">
                  <c:v>4090338</c:v>
                </c:pt>
                <c:pt idx="126">
                  <c:v>3937509</c:v>
                </c:pt>
                <c:pt idx="127">
                  <c:v>4025953</c:v>
                </c:pt>
                <c:pt idx="128">
                  <c:v>4150176</c:v>
                </c:pt>
                <c:pt idx="129">
                  <c:v>4035355</c:v>
                </c:pt>
                <c:pt idx="130">
                  <c:v>4097914</c:v>
                </c:pt>
                <c:pt idx="131">
                  <c:v>4020065</c:v>
                </c:pt>
                <c:pt idx="132">
                  <c:v>4026455</c:v>
                </c:pt>
                <c:pt idx="133">
                  <c:v>3930009</c:v>
                </c:pt>
                <c:pt idx="134">
                  <c:v>3977966</c:v>
                </c:pt>
                <c:pt idx="135">
                  <c:v>3950502</c:v>
                </c:pt>
                <c:pt idx="136">
                  <c:v>3843212</c:v>
                </c:pt>
                <c:pt idx="137">
                  <c:v>4007596</c:v>
                </c:pt>
                <c:pt idx="138">
                  <c:v>4329850</c:v>
                </c:pt>
                <c:pt idx="139">
                  <c:v>4192075</c:v>
                </c:pt>
                <c:pt idx="140">
                  <c:v>4116395</c:v>
                </c:pt>
                <c:pt idx="141">
                  <c:v>4286146</c:v>
                </c:pt>
                <c:pt idx="142">
                  <c:v>4412001</c:v>
                </c:pt>
                <c:pt idx="143">
                  <c:v>5318951</c:v>
                </c:pt>
                <c:pt idx="144">
                  <c:v>5440207</c:v>
                </c:pt>
                <c:pt idx="145">
                  <c:v>5747505</c:v>
                </c:pt>
                <c:pt idx="146">
                  <c:v>5613802</c:v>
                </c:pt>
                <c:pt idx="147">
                  <c:v>5303470</c:v>
                </c:pt>
                <c:pt idx="148">
                  <c:v>5302902</c:v>
                </c:pt>
                <c:pt idx="149">
                  <c:v>5359902</c:v>
                </c:pt>
                <c:pt idx="150">
                  <c:v>5007380</c:v>
                </c:pt>
                <c:pt idx="151">
                  <c:v>5045074</c:v>
                </c:pt>
                <c:pt idx="152">
                  <c:v>5178976</c:v>
                </c:pt>
                <c:pt idx="153">
                  <c:v>5218536</c:v>
                </c:pt>
                <c:pt idx="154">
                  <c:v>5297914</c:v>
                </c:pt>
                <c:pt idx="155">
                  <c:v>4697829</c:v>
                </c:pt>
                <c:pt idx="156">
                  <c:v>4560653</c:v>
                </c:pt>
                <c:pt idx="157">
                  <c:v>4459215</c:v>
                </c:pt>
                <c:pt idx="158">
                  <c:v>4858799</c:v>
                </c:pt>
                <c:pt idx="159">
                  <c:v>5118648</c:v>
                </c:pt>
                <c:pt idx="160">
                  <c:v>5252581</c:v>
                </c:pt>
                <c:pt idx="161">
                  <c:v>5442827</c:v>
                </c:pt>
                <c:pt idx="162">
                  <c:v>5584056</c:v>
                </c:pt>
                <c:pt idx="163">
                  <c:v>5716328</c:v>
                </c:pt>
                <c:pt idx="164">
                  <c:v>5561415</c:v>
                </c:pt>
                <c:pt idx="165">
                  <c:v>5402848</c:v>
                </c:pt>
                <c:pt idx="166">
                  <c:v>5348408</c:v>
                </c:pt>
                <c:pt idx="167">
                  <c:v>5322481</c:v>
                </c:pt>
                <c:pt idx="168">
                  <c:v>5573041</c:v>
                </c:pt>
                <c:pt idx="169">
                  <c:v>5408254</c:v>
                </c:pt>
                <c:pt idx="170">
                  <c:v>5226098</c:v>
                </c:pt>
                <c:pt idx="171">
                  <c:v>5496445</c:v>
                </c:pt>
                <c:pt idx="172">
                  <c:v>5460372</c:v>
                </c:pt>
                <c:pt idx="173">
                  <c:v>5637198</c:v>
                </c:pt>
                <c:pt idx="174">
                  <c:v>6770376</c:v>
                </c:pt>
                <c:pt idx="175">
                  <c:v>7378470</c:v>
                </c:pt>
                <c:pt idx="176">
                  <c:v>7829603</c:v>
                </c:pt>
                <c:pt idx="177">
                  <c:v>8131574</c:v>
                </c:pt>
                <c:pt idx="178">
                  <c:v>8769967</c:v>
                </c:pt>
                <c:pt idx="179">
                  <c:v>9016338</c:v>
                </c:pt>
                <c:pt idx="180">
                  <c:v>9016764</c:v>
                </c:pt>
                <c:pt idx="181">
                  <c:v>9134601</c:v>
                </c:pt>
                <c:pt idx="182">
                  <c:v>9113823</c:v>
                </c:pt>
                <c:pt idx="183">
                  <c:v>8787090</c:v>
                </c:pt>
                <c:pt idx="184">
                  <c:v>8688519</c:v>
                </c:pt>
                <c:pt idx="185">
                  <c:v>8291564</c:v>
                </c:pt>
                <c:pt idx="186">
                  <c:v>8291143</c:v>
                </c:pt>
                <c:pt idx="187">
                  <c:v>7566866</c:v>
                </c:pt>
                <c:pt idx="188">
                  <c:v>6077753</c:v>
                </c:pt>
                <c:pt idx="189">
                  <c:v>6975800</c:v>
                </c:pt>
                <c:pt idx="190">
                  <c:v>6527409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56A-4D79-B589-D9E6DDEC67E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Hoja1!$A$2:$A$195</c:f>
              <c:numCache>
                <c:formatCode>mmm\-yy</c:formatCode>
                <c:ptCount val="194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Hoja1!$C$2:$C$195</c:f>
              <c:numCache>
                <c:formatCode>_-* #,##0_-;\-* #,##0_-;_-* "-"??_-;_-@_-</c:formatCode>
                <c:ptCount val="194"/>
                <c:pt idx="0">
                  <c:v>11243169</c:v>
                </c:pt>
                <c:pt idx="1">
                  <c:v>11014462</c:v>
                </c:pt>
                <c:pt idx="2">
                  <c:v>10733071</c:v>
                </c:pt>
                <c:pt idx="3">
                  <c:v>10681713</c:v>
                </c:pt>
                <c:pt idx="4">
                  <c:v>10732988</c:v>
                </c:pt>
                <c:pt idx="5">
                  <c:v>10519529</c:v>
                </c:pt>
                <c:pt idx="6">
                  <c:v>10457722</c:v>
                </c:pt>
                <c:pt idx="7">
                  <c:v>10342821</c:v>
                </c:pt>
                <c:pt idx="8">
                  <c:v>10465130</c:v>
                </c:pt>
                <c:pt idx="9">
                  <c:v>10203796</c:v>
                </c:pt>
                <c:pt idx="10">
                  <c:v>10099706</c:v>
                </c:pt>
                <c:pt idx="11">
                  <c:v>9647322</c:v>
                </c:pt>
                <c:pt idx="12">
                  <c:v>9165290</c:v>
                </c:pt>
                <c:pt idx="13">
                  <c:v>8934844</c:v>
                </c:pt>
                <c:pt idx="14">
                  <c:v>8809089</c:v>
                </c:pt>
                <c:pt idx="15">
                  <c:v>8640104</c:v>
                </c:pt>
                <c:pt idx="16">
                  <c:v>8365671</c:v>
                </c:pt>
                <c:pt idx="17">
                  <c:v>8188379</c:v>
                </c:pt>
                <c:pt idx="18">
                  <c:v>7914865</c:v>
                </c:pt>
                <c:pt idx="19">
                  <c:v>7677785</c:v>
                </c:pt>
                <c:pt idx="20">
                  <c:v>7229275</c:v>
                </c:pt>
                <c:pt idx="21">
                  <c:v>7167670</c:v>
                </c:pt>
                <c:pt idx="22">
                  <c:v>7248871</c:v>
                </c:pt>
                <c:pt idx="23">
                  <c:v>7360807</c:v>
                </c:pt>
                <c:pt idx="24">
                  <c:v>7424700</c:v>
                </c:pt>
                <c:pt idx="25">
                  <c:v>7496905</c:v>
                </c:pt>
                <c:pt idx="26">
                  <c:v>7692070</c:v>
                </c:pt>
                <c:pt idx="27">
                  <c:v>7737113</c:v>
                </c:pt>
                <c:pt idx="28">
                  <c:v>7816008</c:v>
                </c:pt>
                <c:pt idx="29">
                  <c:v>8040447</c:v>
                </c:pt>
                <c:pt idx="30">
                  <c:v>8270125</c:v>
                </c:pt>
                <c:pt idx="31">
                  <c:v>8648171</c:v>
                </c:pt>
                <c:pt idx="32">
                  <c:v>8985476</c:v>
                </c:pt>
                <c:pt idx="33">
                  <c:v>9164819</c:v>
                </c:pt>
                <c:pt idx="34">
                  <c:v>9420173</c:v>
                </c:pt>
                <c:pt idx="35">
                  <c:v>9882344</c:v>
                </c:pt>
                <c:pt idx="36">
                  <c:v>10476905</c:v>
                </c:pt>
                <c:pt idx="37">
                  <c:v>10821211</c:v>
                </c:pt>
                <c:pt idx="38">
                  <c:v>11531516</c:v>
                </c:pt>
                <c:pt idx="39">
                  <c:v>11989725</c:v>
                </c:pt>
                <c:pt idx="40">
                  <c:v>12882197</c:v>
                </c:pt>
                <c:pt idx="41">
                  <c:v>13935307</c:v>
                </c:pt>
                <c:pt idx="42">
                  <c:v>14041233</c:v>
                </c:pt>
                <c:pt idx="43">
                  <c:v>14341004</c:v>
                </c:pt>
                <c:pt idx="44">
                  <c:v>14448794</c:v>
                </c:pt>
                <c:pt idx="45">
                  <c:v>14481226</c:v>
                </c:pt>
                <c:pt idx="46">
                  <c:v>14337643</c:v>
                </c:pt>
                <c:pt idx="47">
                  <c:v>14766691</c:v>
                </c:pt>
                <c:pt idx="48">
                  <c:v>14565271</c:v>
                </c:pt>
                <c:pt idx="49">
                  <c:v>14464515</c:v>
                </c:pt>
                <c:pt idx="50">
                  <c:v>13833542</c:v>
                </c:pt>
                <c:pt idx="51">
                  <c:v>13551028</c:v>
                </c:pt>
                <c:pt idx="52">
                  <c:v>13342793</c:v>
                </c:pt>
                <c:pt idx="53">
                  <c:v>12593650</c:v>
                </c:pt>
                <c:pt idx="54">
                  <c:v>12616448</c:v>
                </c:pt>
                <c:pt idx="55">
                  <c:v>12319970</c:v>
                </c:pt>
                <c:pt idx="56">
                  <c:v>12308227</c:v>
                </c:pt>
                <c:pt idx="57">
                  <c:v>12316130</c:v>
                </c:pt>
                <c:pt idx="58">
                  <c:v>12341548</c:v>
                </c:pt>
                <c:pt idx="59">
                  <c:v>11862328</c:v>
                </c:pt>
                <c:pt idx="60">
                  <c:v>11922414</c:v>
                </c:pt>
                <c:pt idx="61">
                  <c:v>12127094</c:v>
                </c:pt>
                <c:pt idx="62">
                  <c:v>12215437</c:v>
                </c:pt>
                <c:pt idx="63">
                  <c:v>12356713</c:v>
                </c:pt>
                <c:pt idx="64">
                  <c:v>12134159</c:v>
                </c:pt>
                <c:pt idx="65">
                  <c:v>12030149</c:v>
                </c:pt>
                <c:pt idx="66">
                  <c:v>11843212</c:v>
                </c:pt>
                <c:pt idx="67">
                  <c:v>12005374</c:v>
                </c:pt>
                <c:pt idx="68">
                  <c:v>11884730</c:v>
                </c:pt>
                <c:pt idx="69">
                  <c:v>12032378</c:v>
                </c:pt>
                <c:pt idx="70">
                  <c:v>12139521</c:v>
                </c:pt>
                <c:pt idx="71">
                  <c:v>11852469</c:v>
                </c:pt>
                <c:pt idx="72">
                  <c:v>11867937</c:v>
                </c:pt>
                <c:pt idx="73">
                  <c:v>11943695</c:v>
                </c:pt>
                <c:pt idx="74">
                  <c:v>12267202</c:v>
                </c:pt>
                <c:pt idx="75">
                  <c:v>12544114</c:v>
                </c:pt>
                <c:pt idx="76">
                  <c:v>12431366</c:v>
                </c:pt>
                <c:pt idx="77">
                  <c:v>12469815</c:v>
                </c:pt>
                <c:pt idx="78">
                  <c:v>12979948</c:v>
                </c:pt>
                <c:pt idx="79">
                  <c:v>12722510</c:v>
                </c:pt>
                <c:pt idx="80">
                  <c:v>12665061</c:v>
                </c:pt>
                <c:pt idx="81">
                  <c:v>12943771</c:v>
                </c:pt>
                <c:pt idx="82">
                  <c:v>12613936</c:v>
                </c:pt>
                <c:pt idx="83">
                  <c:v>12947853</c:v>
                </c:pt>
                <c:pt idx="84">
                  <c:v>12950424</c:v>
                </c:pt>
                <c:pt idx="85">
                  <c:v>13093089</c:v>
                </c:pt>
                <c:pt idx="86">
                  <c:v>13203867</c:v>
                </c:pt>
                <c:pt idx="87">
                  <c:v>13438042</c:v>
                </c:pt>
                <c:pt idx="88">
                  <c:v>13480525</c:v>
                </c:pt>
                <c:pt idx="89">
                  <c:v>13997406</c:v>
                </c:pt>
                <c:pt idx="90">
                  <c:v>14094850</c:v>
                </c:pt>
                <c:pt idx="91">
                  <c:v>14565633</c:v>
                </c:pt>
                <c:pt idx="92">
                  <c:v>15012509</c:v>
                </c:pt>
                <c:pt idx="93">
                  <c:v>14752277</c:v>
                </c:pt>
                <c:pt idx="94">
                  <c:v>15429620</c:v>
                </c:pt>
                <c:pt idx="95">
                  <c:v>17107545</c:v>
                </c:pt>
                <c:pt idx="96">
                  <c:v>16865252</c:v>
                </c:pt>
                <c:pt idx="97">
                  <c:v>16598945</c:v>
                </c:pt>
                <c:pt idx="98">
                  <c:v>16366100</c:v>
                </c:pt>
                <c:pt idx="99">
                  <c:v>15945375</c:v>
                </c:pt>
                <c:pt idx="100">
                  <c:v>16357155</c:v>
                </c:pt>
                <c:pt idx="101">
                  <c:v>15966634</c:v>
                </c:pt>
                <c:pt idx="102">
                  <c:v>15396860</c:v>
                </c:pt>
                <c:pt idx="103">
                  <c:v>15419548</c:v>
                </c:pt>
                <c:pt idx="104">
                  <c:v>15295603</c:v>
                </c:pt>
                <c:pt idx="105">
                  <c:v>15456749</c:v>
                </c:pt>
                <c:pt idx="106">
                  <c:v>15275793</c:v>
                </c:pt>
                <c:pt idx="107">
                  <c:v>13892008</c:v>
                </c:pt>
                <c:pt idx="108">
                  <c:v>14035408</c:v>
                </c:pt>
                <c:pt idx="109">
                  <c:v>14316836</c:v>
                </c:pt>
                <c:pt idx="110">
                  <c:v>14337255</c:v>
                </c:pt>
                <c:pt idx="111">
                  <c:v>14202979</c:v>
                </c:pt>
                <c:pt idx="112">
                  <c:v>13912824</c:v>
                </c:pt>
                <c:pt idx="113">
                  <c:v>13930671</c:v>
                </c:pt>
                <c:pt idx="114">
                  <c:v>13855428</c:v>
                </c:pt>
                <c:pt idx="115">
                  <c:v>13863443</c:v>
                </c:pt>
                <c:pt idx="116">
                  <c:v>13942913</c:v>
                </c:pt>
                <c:pt idx="117">
                  <c:v>13774172</c:v>
                </c:pt>
                <c:pt idx="118">
                  <c:v>13886412</c:v>
                </c:pt>
                <c:pt idx="119">
                  <c:v>13526695</c:v>
                </c:pt>
                <c:pt idx="120">
                  <c:v>13486344</c:v>
                </c:pt>
                <c:pt idx="121">
                  <c:v>13161844</c:v>
                </c:pt>
                <c:pt idx="122">
                  <c:v>12752746</c:v>
                </c:pt>
                <c:pt idx="123">
                  <c:v>13046961</c:v>
                </c:pt>
                <c:pt idx="124">
                  <c:v>12819264</c:v>
                </c:pt>
                <c:pt idx="125">
                  <c:v>12858601</c:v>
                </c:pt>
                <c:pt idx="126">
                  <c:v>13006017</c:v>
                </c:pt>
                <c:pt idx="127">
                  <c:v>12692469</c:v>
                </c:pt>
                <c:pt idx="128">
                  <c:v>12328518</c:v>
                </c:pt>
                <c:pt idx="129">
                  <c:v>12249209</c:v>
                </c:pt>
                <c:pt idx="130">
                  <c:v>12167873</c:v>
                </c:pt>
                <c:pt idx="131">
                  <c:v>12076255</c:v>
                </c:pt>
                <c:pt idx="132">
                  <c:v>11912307</c:v>
                </c:pt>
                <c:pt idx="133">
                  <c:v>11855206</c:v>
                </c:pt>
                <c:pt idx="134">
                  <c:v>12094051</c:v>
                </c:pt>
                <c:pt idx="135">
                  <c:v>11785363</c:v>
                </c:pt>
                <c:pt idx="136">
                  <c:v>11990842</c:v>
                </c:pt>
                <c:pt idx="137">
                  <c:v>11795053</c:v>
                </c:pt>
                <c:pt idx="138">
                  <c:v>11714259</c:v>
                </c:pt>
                <c:pt idx="139">
                  <c:v>11669770</c:v>
                </c:pt>
                <c:pt idx="140">
                  <c:v>11609391</c:v>
                </c:pt>
                <c:pt idx="141">
                  <c:v>11459038</c:v>
                </c:pt>
                <c:pt idx="142">
                  <c:v>11386731</c:v>
                </c:pt>
                <c:pt idx="143">
                  <c:v>12210046</c:v>
                </c:pt>
                <c:pt idx="144">
                  <c:v>12408274</c:v>
                </c:pt>
                <c:pt idx="145">
                  <c:v>12269233</c:v>
                </c:pt>
                <c:pt idx="146">
                  <c:v>11815868</c:v>
                </c:pt>
                <c:pt idx="147">
                  <c:v>11103065</c:v>
                </c:pt>
                <c:pt idx="148">
                  <c:v>10352959</c:v>
                </c:pt>
                <c:pt idx="149">
                  <c:v>9928402</c:v>
                </c:pt>
                <c:pt idx="150">
                  <c:v>9700872</c:v>
                </c:pt>
                <c:pt idx="151">
                  <c:v>9327115</c:v>
                </c:pt>
                <c:pt idx="152">
                  <c:v>9276818</c:v>
                </c:pt>
                <c:pt idx="153">
                  <c:v>9101162</c:v>
                </c:pt>
                <c:pt idx="154">
                  <c:v>8718929</c:v>
                </c:pt>
                <c:pt idx="155">
                  <c:v>8151718</c:v>
                </c:pt>
                <c:pt idx="156">
                  <c:v>8011459</c:v>
                </c:pt>
                <c:pt idx="157">
                  <c:v>8281621</c:v>
                </c:pt>
                <c:pt idx="158">
                  <c:v>8602615</c:v>
                </c:pt>
                <c:pt idx="159">
                  <c:v>9378565</c:v>
                </c:pt>
                <c:pt idx="160">
                  <c:v>9900357</c:v>
                </c:pt>
                <c:pt idx="161">
                  <c:v>10317921</c:v>
                </c:pt>
                <c:pt idx="162">
                  <c:v>10576184</c:v>
                </c:pt>
                <c:pt idx="163">
                  <c:v>10991802</c:v>
                </c:pt>
                <c:pt idx="164">
                  <c:v>11222116</c:v>
                </c:pt>
                <c:pt idx="165">
                  <c:v>11278933</c:v>
                </c:pt>
                <c:pt idx="166">
                  <c:v>11496863</c:v>
                </c:pt>
                <c:pt idx="167">
                  <c:v>11508282</c:v>
                </c:pt>
                <c:pt idx="168">
                  <c:v>11402785</c:v>
                </c:pt>
                <c:pt idx="169">
                  <c:v>11372201</c:v>
                </c:pt>
                <c:pt idx="170">
                  <c:v>11701191</c:v>
                </c:pt>
                <c:pt idx="171">
                  <c:v>11685386</c:v>
                </c:pt>
                <c:pt idx="172">
                  <c:v>11825729</c:v>
                </c:pt>
                <c:pt idx="173">
                  <c:v>12240376</c:v>
                </c:pt>
                <c:pt idx="174">
                  <c:v>12913869</c:v>
                </c:pt>
                <c:pt idx="175">
                  <c:v>13765565</c:v>
                </c:pt>
                <c:pt idx="176">
                  <c:v>14153908</c:v>
                </c:pt>
                <c:pt idx="177">
                  <c:v>14660633</c:v>
                </c:pt>
                <c:pt idx="178">
                  <c:v>14797431</c:v>
                </c:pt>
                <c:pt idx="179">
                  <c:v>15031862</c:v>
                </c:pt>
                <c:pt idx="180">
                  <c:v>15399208</c:v>
                </c:pt>
                <c:pt idx="181">
                  <c:v>15220653</c:v>
                </c:pt>
                <c:pt idx="182">
                  <c:v>14956995</c:v>
                </c:pt>
                <c:pt idx="183">
                  <c:v>14798368</c:v>
                </c:pt>
                <c:pt idx="184">
                  <c:v>14862967</c:v>
                </c:pt>
                <c:pt idx="185">
                  <c:v>14347963</c:v>
                </c:pt>
                <c:pt idx="186">
                  <c:v>13475957</c:v>
                </c:pt>
                <c:pt idx="187">
                  <c:v>12679170</c:v>
                </c:pt>
                <c:pt idx="188">
                  <c:v>12315400</c:v>
                </c:pt>
                <c:pt idx="189">
                  <c:v>12037810</c:v>
                </c:pt>
                <c:pt idx="190">
                  <c:v>12150756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56A-4D79-B589-D9E6DDEC67E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9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6A-4D79-B589-D9E6DDEC67E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Hoja1!$A$2:$A$195</c:f>
              <c:numCache>
                <c:formatCode>mmm\-yy</c:formatCode>
                <c:ptCount val="194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Hoja1!$D$2:$D$195</c:f>
              <c:numCache>
                <c:formatCode>_-* #,##0_-;\-* #,##0_-;_-* "-"??_-;_-@_-</c:formatCode>
                <c:ptCount val="194"/>
                <c:pt idx="0">
                  <c:v>14084417</c:v>
                </c:pt>
                <c:pt idx="1">
                  <c:v>13748588</c:v>
                </c:pt>
                <c:pt idx="2">
                  <c:v>13257918</c:v>
                </c:pt>
                <c:pt idx="3">
                  <c:v>13261822</c:v>
                </c:pt>
                <c:pt idx="4">
                  <c:v>13298000</c:v>
                </c:pt>
                <c:pt idx="5">
                  <c:v>12993271</c:v>
                </c:pt>
                <c:pt idx="6">
                  <c:v>13170685</c:v>
                </c:pt>
                <c:pt idx="7">
                  <c:v>12878797</c:v>
                </c:pt>
                <c:pt idx="8">
                  <c:v>12946503</c:v>
                </c:pt>
                <c:pt idx="9">
                  <c:v>12645741</c:v>
                </c:pt>
                <c:pt idx="10">
                  <c:v>12547988</c:v>
                </c:pt>
                <c:pt idx="11">
                  <c:v>12002347</c:v>
                </c:pt>
                <c:pt idx="12">
                  <c:v>11513761</c:v>
                </c:pt>
                <c:pt idx="13">
                  <c:v>11257866</c:v>
                </c:pt>
                <c:pt idx="14">
                  <c:v>11194144</c:v>
                </c:pt>
                <c:pt idx="15">
                  <c:v>11055356</c:v>
                </c:pt>
                <c:pt idx="16">
                  <c:v>10741973</c:v>
                </c:pt>
                <c:pt idx="17">
                  <c:v>10621455</c:v>
                </c:pt>
                <c:pt idx="18">
                  <c:v>10156613</c:v>
                </c:pt>
                <c:pt idx="19">
                  <c:v>10233775</c:v>
                </c:pt>
                <c:pt idx="20">
                  <c:v>9771724</c:v>
                </c:pt>
                <c:pt idx="21">
                  <c:v>9650356</c:v>
                </c:pt>
                <c:pt idx="22">
                  <c:v>9809453</c:v>
                </c:pt>
                <c:pt idx="23">
                  <c:v>10045692</c:v>
                </c:pt>
                <c:pt idx="24">
                  <c:v>10037545</c:v>
                </c:pt>
                <c:pt idx="25">
                  <c:v>10121235</c:v>
                </c:pt>
                <c:pt idx="26">
                  <c:v>10462602</c:v>
                </c:pt>
                <c:pt idx="27">
                  <c:v>10702948</c:v>
                </c:pt>
                <c:pt idx="28">
                  <c:v>11039073</c:v>
                </c:pt>
                <c:pt idx="29">
                  <c:v>11407063</c:v>
                </c:pt>
                <c:pt idx="30">
                  <c:v>11598329</c:v>
                </c:pt>
                <c:pt idx="31">
                  <c:v>11911103</c:v>
                </c:pt>
                <c:pt idx="32">
                  <c:v>12356704</c:v>
                </c:pt>
                <c:pt idx="33">
                  <c:v>12538055</c:v>
                </c:pt>
                <c:pt idx="34">
                  <c:v>13351206</c:v>
                </c:pt>
                <c:pt idx="35">
                  <c:v>14291518</c:v>
                </c:pt>
                <c:pt idx="36">
                  <c:v>15018116</c:v>
                </c:pt>
                <c:pt idx="37">
                  <c:v>15553299</c:v>
                </c:pt>
                <c:pt idx="38">
                  <c:v>16305186</c:v>
                </c:pt>
                <c:pt idx="39">
                  <c:v>16875588</c:v>
                </c:pt>
                <c:pt idx="40">
                  <c:v>18384573</c:v>
                </c:pt>
                <c:pt idx="41">
                  <c:v>19647194</c:v>
                </c:pt>
                <c:pt idx="42">
                  <c:v>19934004</c:v>
                </c:pt>
                <c:pt idx="43">
                  <c:v>20282699</c:v>
                </c:pt>
                <c:pt idx="44">
                  <c:v>20381923</c:v>
                </c:pt>
                <c:pt idx="45">
                  <c:v>20589660</c:v>
                </c:pt>
                <c:pt idx="46">
                  <c:v>20177142</c:v>
                </c:pt>
                <c:pt idx="47">
                  <c:v>20250236</c:v>
                </c:pt>
                <c:pt idx="48">
                  <c:v>19993989</c:v>
                </c:pt>
                <c:pt idx="49">
                  <c:v>19873993</c:v>
                </c:pt>
                <c:pt idx="50">
                  <c:v>19123949</c:v>
                </c:pt>
                <c:pt idx="51">
                  <c:v>18574158</c:v>
                </c:pt>
                <c:pt idx="52">
                  <c:v>17524009</c:v>
                </c:pt>
                <c:pt idx="53">
                  <c:v>16774196</c:v>
                </c:pt>
                <c:pt idx="54">
                  <c:v>16723951</c:v>
                </c:pt>
                <c:pt idx="55">
                  <c:v>16460979</c:v>
                </c:pt>
                <c:pt idx="56">
                  <c:v>16532263</c:v>
                </c:pt>
                <c:pt idx="57">
                  <c:v>16493614</c:v>
                </c:pt>
                <c:pt idx="58">
                  <c:v>16364394</c:v>
                </c:pt>
                <c:pt idx="59">
                  <c:v>16238994</c:v>
                </c:pt>
                <c:pt idx="60">
                  <c:v>16395609</c:v>
                </c:pt>
                <c:pt idx="61">
                  <c:v>16826428</c:v>
                </c:pt>
                <c:pt idx="62">
                  <c:v>17178900</c:v>
                </c:pt>
                <c:pt idx="63">
                  <c:v>17582739</c:v>
                </c:pt>
                <c:pt idx="64">
                  <c:v>17896759</c:v>
                </c:pt>
                <c:pt idx="65">
                  <c:v>17686018</c:v>
                </c:pt>
                <c:pt idx="66">
                  <c:v>17637976</c:v>
                </c:pt>
                <c:pt idx="67">
                  <c:v>18082708</c:v>
                </c:pt>
                <c:pt idx="68">
                  <c:v>18027536</c:v>
                </c:pt>
                <c:pt idx="69">
                  <c:v>18449403</c:v>
                </c:pt>
                <c:pt idx="70">
                  <c:v>18780008</c:v>
                </c:pt>
                <c:pt idx="71">
                  <c:v>18207019</c:v>
                </c:pt>
                <c:pt idx="72">
                  <c:v>18197036</c:v>
                </c:pt>
                <c:pt idx="73">
                  <c:v>18353541</c:v>
                </c:pt>
                <c:pt idx="74">
                  <c:v>18676571</c:v>
                </c:pt>
                <c:pt idx="75">
                  <c:v>18697044</c:v>
                </c:pt>
                <c:pt idx="76">
                  <c:v>18291454</c:v>
                </c:pt>
                <c:pt idx="77">
                  <c:v>18040750</c:v>
                </c:pt>
                <c:pt idx="78">
                  <c:v>18718782</c:v>
                </c:pt>
                <c:pt idx="79">
                  <c:v>18118226</c:v>
                </c:pt>
                <c:pt idx="80">
                  <c:v>17838916</c:v>
                </c:pt>
                <c:pt idx="81">
                  <c:v>18034074</c:v>
                </c:pt>
                <c:pt idx="82">
                  <c:v>17639363</c:v>
                </c:pt>
                <c:pt idx="83">
                  <c:v>18107071</c:v>
                </c:pt>
                <c:pt idx="84">
                  <c:v>18391620</c:v>
                </c:pt>
                <c:pt idx="85">
                  <c:v>18467300</c:v>
                </c:pt>
                <c:pt idx="86">
                  <c:v>18429458</c:v>
                </c:pt>
                <c:pt idx="87">
                  <c:v>18975340</c:v>
                </c:pt>
                <c:pt idx="88">
                  <c:v>18886687</c:v>
                </c:pt>
                <c:pt idx="89">
                  <c:v>19899852</c:v>
                </c:pt>
                <c:pt idx="90">
                  <c:v>19663882</c:v>
                </c:pt>
                <c:pt idx="91">
                  <c:v>20068204</c:v>
                </c:pt>
                <c:pt idx="92">
                  <c:v>20825429</c:v>
                </c:pt>
                <c:pt idx="93">
                  <c:v>20659707</c:v>
                </c:pt>
                <c:pt idx="94">
                  <c:v>21115365</c:v>
                </c:pt>
                <c:pt idx="95">
                  <c:v>22880389</c:v>
                </c:pt>
                <c:pt idx="96">
                  <c:v>22455209</c:v>
                </c:pt>
                <c:pt idx="97">
                  <c:v>21872163</c:v>
                </c:pt>
                <c:pt idx="98">
                  <c:v>21679811</c:v>
                </c:pt>
                <c:pt idx="99">
                  <c:v>21002092</c:v>
                </c:pt>
                <c:pt idx="100">
                  <c:v>21552488</c:v>
                </c:pt>
                <c:pt idx="101">
                  <c:v>20860401</c:v>
                </c:pt>
                <c:pt idx="102">
                  <c:v>20369183</c:v>
                </c:pt>
                <c:pt idx="103">
                  <c:v>20373689</c:v>
                </c:pt>
                <c:pt idx="104">
                  <c:v>20184533</c:v>
                </c:pt>
                <c:pt idx="105">
                  <c:v>20050343</c:v>
                </c:pt>
                <c:pt idx="106">
                  <c:v>20088607</c:v>
                </c:pt>
                <c:pt idx="107">
                  <c:v>18564181</c:v>
                </c:pt>
                <c:pt idx="108">
                  <c:v>18582720</c:v>
                </c:pt>
                <c:pt idx="109">
                  <c:v>18881287</c:v>
                </c:pt>
                <c:pt idx="110">
                  <c:v>18842092</c:v>
                </c:pt>
                <c:pt idx="111">
                  <c:v>18797376</c:v>
                </c:pt>
                <c:pt idx="112">
                  <c:v>18345609</c:v>
                </c:pt>
                <c:pt idx="113">
                  <c:v>18345629</c:v>
                </c:pt>
                <c:pt idx="114">
                  <c:v>18432934</c:v>
                </c:pt>
                <c:pt idx="115">
                  <c:v>18536812</c:v>
                </c:pt>
                <c:pt idx="116">
                  <c:v>18429877</c:v>
                </c:pt>
                <c:pt idx="117">
                  <c:v>18393398</c:v>
                </c:pt>
                <c:pt idx="118">
                  <c:v>18203807</c:v>
                </c:pt>
                <c:pt idx="119">
                  <c:v>17690831</c:v>
                </c:pt>
                <c:pt idx="120">
                  <c:v>17786713</c:v>
                </c:pt>
                <c:pt idx="121">
                  <c:v>17581753</c:v>
                </c:pt>
                <c:pt idx="122">
                  <c:v>17226033</c:v>
                </c:pt>
                <c:pt idx="123">
                  <c:v>17580335</c:v>
                </c:pt>
                <c:pt idx="124">
                  <c:v>17524923</c:v>
                </c:pt>
                <c:pt idx="125">
                  <c:v>17424885</c:v>
                </c:pt>
                <c:pt idx="126">
                  <c:v>17391912</c:v>
                </c:pt>
                <c:pt idx="127">
                  <c:v>17202562</c:v>
                </c:pt>
                <c:pt idx="128">
                  <c:v>16992629</c:v>
                </c:pt>
                <c:pt idx="129">
                  <c:v>16774966</c:v>
                </c:pt>
                <c:pt idx="130">
                  <c:v>16800152</c:v>
                </c:pt>
                <c:pt idx="131">
                  <c:v>16584510</c:v>
                </c:pt>
                <c:pt idx="132">
                  <c:v>16491910</c:v>
                </c:pt>
                <c:pt idx="133">
                  <c:v>16364727</c:v>
                </c:pt>
                <c:pt idx="134">
                  <c:v>16718320</c:v>
                </c:pt>
                <c:pt idx="135">
                  <c:v>16364775</c:v>
                </c:pt>
                <c:pt idx="136">
                  <c:v>16475238</c:v>
                </c:pt>
                <c:pt idx="137">
                  <c:v>16455819</c:v>
                </c:pt>
                <c:pt idx="138">
                  <c:v>16691020</c:v>
                </c:pt>
                <c:pt idx="139">
                  <c:v>16474576</c:v>
                </c:pt>
                <c:pt idx="140">
                  <c:v>16300717</c:v>
                </c:pt>
                <c:pt idx="141">
                  <c:v>16339275</c:v>
                </c:pt>
                <c:pt idx="142">
                  <c:v>16354575</c:v>
                </c:pt>
                <c:pt idx="143">
                  <c:v>18213887</c:v>
                </c:pt>
                <c:pt idx="144">
                  <c:v>18480594</c:v>
                </c:pt>
                <c:pt idx="145">
                  <c:v>18585259</c:v>
                </c:pt>
                <c:pt idx="146">
                  <c:v>17956546</c:v>
                </c:pt>
                <c:pt idx="147">
                  <c:v>16919508</c:v>
                </c:pt>
                <c:pt idx="148">
                  <c:v>16139868</c:v>
                </c:pt>
                <c:pt idx="149">
                  <c:v>15776840</c:v>
                </c:pt>
                <c:pt idx="150">
                  <c:v>15225313</c:v>
                </c:pt>
                <c:pt idx="151">
                  <c:v>14876969</c:v>
                </c:pt>
                <c:pt idx="152">
                  <c:v>15057248</c:v>
                </c:pt>
                <c:pt idx="153">
                  <c:v>14928013</c:v>
                </c:pt>
                <c:pt idx="154">
                  <c:v>14662236</c:v>
                </c:pt>
                <c:pt idx="155">
                  <c:v>13384928</c:v>
                </c:pt>
                <c:pt idx="156">
                  <c:v>13088191</c:v>
                </c:pt>
                <c:pt idx="157">
                  <c:v>13319255</c:v>
                </c:pt>
                <c:pt idx="158">
                  <c:v>14079244</c:v>
                </c:pt>
                <c:pt idx="159">
                  <c:v>15192666</c:v>
                </c:pt>
                <c:pt idx="160">
                  <c:v>15911218</c:v>
                </c:pt>
                <c:pt idx="161">
                  <c:v>16541824</c:v>
                </c:pt>
                <c:pt idx="162">
                  <c:v>16894419</c:v>
                </c:pt>
                <c:pt idx="163">
                  <c:v>17443536</c:v>
                </c:pt>
                <c:pt idx="164">
                  <c:v>17433352</c:v>
                </c:pt>
                <c:pt idx="165">
                  <c:v>17361005</c:v>
                </c:pt>
                <c:pt idx="166">
                  <c:v>17493918</c:v>
                </c:pt>
                <c:pt idx="167">
                  <c:v>17503804</c:v>
                </c:pt>
                <c:pt idx="168">
                  <c:v>17638017</c:v>
                </c:pt>
                <c:pt idx="169">
                  <c:v>17748543</c:v>
                </c:pt>
                <c:pt idx="170">
                  <c:v>17886842</c:v>
                </c:pt>
                <c:pt idx="171">
                  <c:v>18205655</c:v>
                </c:pt>
                <c:pt idx="172">
                  <c:v>18267640</c:v>
                </c:pt>
                <c:pt idx="173">
                  <c:v>18862632</c:v>
                </c:pt>
                <c:pt idx="174">
                  <c:v>20828508</c:v>
                </c:pt>
                <c:pt idx="175">
                  <c:v>22409080</c:v>
                </c:pt>
                <c:pt idx="176">
                  <c:v>23596604</c:v>
                </c:pt>
                <c:pt idx="177">
                  <c:v>24373186</c:v>
                </c:pt>
                <c:pt idx="178">
                  <c:v>25234899</c:v>
                </c:pt>
                <c:pt idx="179">
                  <c:v>25836795</c:v>
                </c:pt>
                <c:pt idx="180">
                  <c:v>26219462</c:v>
                </c:pt>
                <c:pt idx="181">
                  <c:v>25842856</c:v>
                </c:pt>
                <c:pt idx="182">
                  <c:v>25490448</c:v>
                </c:pt>
                <c:pt idx="183">
                  <c:v>24951542</c:v>
                </c:pt>
                <c:pt idx="184">
                  <c:v>25078433</c:v>
                </c:pt>
                <c:pt idx="185">
                  <c:v>24127081</c:v>
                </c:pt>
                <c:pt idx="186">
                  <c:v>21767100</c:v>
                </c:pt>
                <c:pt idx="187">
                  <c:v>20246036</c:v>
                </c:pt>
                <c:pt idx="188">
                  <c:v>19315686</c:v>
                </c:pt>
                <c:pt idx="189">
                  <c:v>19013610</c:v>
                </c:pt>
                <c:pt idx="190">
                  <c:v>18678165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56A-4D79-B589-D9E6DDEC67E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Prom. VIS</c:v>
                </c:pt>
              </c:strCache>
            </c:strRef>
          </c:tx>
          <c:spPr>
            <a:ln w="12700">
              <a:solidFill>
                <a:srgbClr val="002060"/>
              </a:solidFill>
              <a:prstDash val="dash"/>
            </a:ln>
          </c:spPr>
          <c:marker>
            <c:symbol val="none"/>
          </c:marker>
          <c:dLbls>
            <c:dLbl>
              <c:idx val="184"/>
              <c:layout>
                <c:manualLayout>
                  <c:x val="-3.819939482533552E-2"/>
                  <c:y val="-2.1783605606962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6A-4D79-B589-D9E6DDEC67E1}"/>
                </c:ext>
              </c:extLst>
            </c:dLbl>
            <c:spPr>
              <a:noFill/>
              <a:ln>
                <a:solidFill>
                  <a:srgbClr val="002060"/>
                </a:solidFill>
                <a:prstDash val="sysDash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Hoja1!$A$2:$A$195</c:f>
              <c:numCache>
                <c:formatCode>mmm\-yy</c:formatCode>
                <c:ptCount val="194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Hoja1!$E$2:$E$195</c:f>
              <c:numCache>
                <c:formatCode>#,##0</c:formatCode>
                <c:ptCount val="194"/>
                <c:pt idx="0">
                  <c:v>4426596.6020942405</c:v>
                </c:pt>
                <c:pt idx="1">
                  <c:v>4426596.6020942405</c:v>
                </c:pt>
                <c:pt idx="2">
                  <c:v>4426596.6020942405</c:v>
                </c:pt>
                <c:pt idx="3">
                  <c:v>4426596.6020942405</c:v>
                </c:pt>
                <c:pt idx="4">
                  <c:v>4426596.6020942405</c:v>
                </c:pt>
                <c:pt idx="5">
                  <c:v>4426596.6020942405</c:v>
                </c:pt>
                <c:pt idx="6">
                  <c:v>4426596.6020942405</c:v>
                </c:pt>
                <c:pt idx="7">
                  <c:v>4426596.6020942405</c:v>
                </c:pt>
                <c:pt idx="8">
                  <c:v>4426596.6020942405</c:v>
                </c:pt>
                <c:pt idx="9">
                  <c:v>4426596.6020942405</c:v>
                </c:pt>
                <c:pt idx="10">
                  <c:v>4426596.6020942405</c:v>
                </c:pt>
                <c:pt idx="11">
                  <c:v>4426596.6020942405</c:v>
                </c:pt>
                <c:pt idx="12">
                  <c:v>4426596.6020942405</c:v>
                </c:pt>
                <c:pt idx="13">
                  <c:v>4426596.6020942405</c:v>
                </c:pt>
                <c:pt idx="14">
                  <c:v>4426596.6020942405</c:v>
                </c:pt>
                <c:pt idx="15">
                  <c:v>4426596.6020942405</c:v>
                </c:pt>
                <c:pt idx="16">
                  <c:v>4426596.6020942405</c:v>
                </c:pt>
                <c:pt idx="17">
                  <c:v>4426596.6020942405</c:v>
                </c:pt>
                <c:pt idx="18">
                  <c:v>4426596.6020942405</c:v>
                </c:pt>
                <c:pt idx="19">
                  <c:v>4426596.6020942405</c:v>
                </c:pt>
                <c:pt idx="20">
                  <c:v>4426596.6020942405</c:v>
                </c:pt>
                <c:pt idx="21">
                  <c:v>4426596.6020942405</c:v>
                </c:pt>
                <c:pt idx="22">
                  <c:v>4426596.6020942405</c:v>
                </c:pt>
                <c:pt idx="23">
                  <c:v>4426596.6020942405</c:v>
                </c:pt>
                <c:pt idx="24">
                  <c:v>4426596.6020942405</c:v>
                </c:pt>
                <c:pt idx="25">
                  <c:v>4426596.6020942405</c:v>
                </c:pt>
                <c:pt idx="26">
                  <c:v>4426596.6020942405</c:v>
                </c:pt>
                <c:pt idx="27">
                  <c:v>4426596.6020942405</c:v>
                </c:pt>
                <c:pt idx="28">
                  <c:v>4426596.6020942405</c:v>
                </c:pt>
                <c:pt idx="29">
                  <c:v>4426596.6020942405</c:v>
                </c:pt>
                <c:pt idx="30">
                  <c:v>4426596.6020942405</c:v>
                </c:pt>
                <c:pt idx="31">
                  <c:v>4426596.6020942405</c:v>
                </c:pt>
                <c:pt idx="32">
                  <c:v>4426596.6020942405</c:v>
                </c:pt>
                <c:pt idx="33">
                  <c:v>4426596.6020942405</c:v>
                </c:pt>
                <c:pt idx="34">
                  <c:v>4426596.6020942405</c:v>
                </c:pt>
                <c:pt idx="35">
                  <c:v>4426596.6020942405</c:v>
                </c:pt>
                <c:pt idx="36">
                  <c:v>4426596.6020942405</c:v>
                </c:pt>
                <c:pt idx="37">
                  <c:v>4426596.6020942405</c:v>
                </c:pt>
                <c:pt idx="38">
                  <c:v>4426596.6020942405</c:v>
                </c:pt>
                <c:pt idx="39">
                  <c:v>4426596.6020942405</c:v>
                </c:pt>
                <c:pt idx="40">
                  <c:v>4426596.6020942405</c:v>
                </c:pt>
                <c:pt idx="41">
                  <c:v>4426596.6020942405</c:v>
                </c:pt>
                <c:pt idx="42">
                  <c:v>4426596.6020942405</c:v>
                </c:pt>
                <c:pt idx="43">
                  <c:v>4426596.6020942405</c:v>
                </c:pt>
                <c:pt idx="44">
                  <c:v>4426596.6020942405</c:v>
                </c:pt>
                <c:pt idx="45">
                  <c:v>4426596.6020942405</c:v>
                </c:pt>
                <c:pt idx="46">
                  <c:v>4426596.6020942405</c:v>
                </c:pt>
                <c:pt idx="47">
                  <c:v>4426596.6020942405</c:v>
                </c:pt>
                <c:pt idx="48">
                  <c:v>4426596.6020942405</c:v>
                </c:pt>
                <c:pt idx="49">
                  <c:v>4426596.6020942405</c:v>
                </c:pt>
                <c:pt idx="50">
                  <c:v>4426596.6020942405</c:v>
                </c:pt>
                <c:pt idx="51">
                  <c:v>4426596.6020942405</c:v>
                </c:pt>
                <c:pt idx="52">
                  <c:v>4426596.6020942405</c:v>
                </c:pt>
                <c:pt idx="53">
                  <c:v>4426596.6020942405</c:v>
                </c:pt>
                <c:pt idx="54">
                  <c:v>4426596.6020942405</c:v>
                </c:pt>
                <c:pt idx="55">
                  <c:v>4426596.6020942405</c:v>
                </c:pt>
                <c:pt idx="56">
                  <c:v>4426596.6020942405</c:v>
                </c:pt>
                <c:pt idx="57">
                  <c:v>4426596.6020942405</c:v>
                </c:pt>
                <c:pt idx="58">
                  <c:v>4426596.6020942405</c:v>
                </c:pt>
                <c:pt idx="59">
                  <c:v>4426596.6020942405</c:v>
                </c:pt>
                <c:pt idx="60">
                  <c:v>4426596.6020942405</c:v>
                </c:pt>
                <c:pt idx="61">
                  <c:v>4426596.6020942405</c:v>
                </c:pt>
                <c:pt idx="62">
                  <c:v>4426596.6020942405</c:v>
                </c:pt>
                <c:pt idx="63">
                  <c:v>4426596.6020942405</c:v>
                </c:pt>
                <c:pt idx="64">
                  <c:v>4426596.6020942405</c:v>
                </c:pt>
                <c:pt idx="65">
                  <c:v>4426596.6020942405</c:v>
                </c:pt>
                <c:pt idx="66">
                  <c:v>4426596.6020942405</c:v>
                </c:pt>
                <c:pt idx="67">
                  <c:v>4426596.6020942405</c:v>
                </c:pt>
                <c:pt idx="68">
                  <c:v>4426596.6020942405</c:v>
                </c:pt>
                <c:pt idx="69">
                  <c:v>4426596.6020942405</c:v>
                </c:pt>
                <c:pt idx="70">
                  <c:v>4426596.6020942405</c:v>
                </c:pt>
                <c:pt idx="71">
                  <c:v>4426596.6020942405</c:v>
                </c:pt>
                <c:pt idx="72">
                  <c:v>4426596.6020942405</c:v>
                </c:pt>
                <c:pt idx="73">
                  <c:v>4426596.6020942405</c:v>
                </c:pt>
                <c:pt idx="74">
                  <c:v>4426596.6020942405</c:v>
                </c:pt>
                <c:pt idx="75">
                  <c:v>4426596.6020942405</c:v>
                </c:pt>
                <c:pt idx="76">
                  <c:v>4426596.6020942405</c:v>
                </c:pt>
                <c:pt idx="77">
                  <c:v>4426596.6020942405</c:v>
                </c:pt>
                <c:pt idx="78">
                  <c:v>4426596.6020942405</c:v>
                </c:pt>
                <c:pt idx="79">
                  <c:v>4426596.6020942405</c:v>
                </c:pt>
                <c:pt idx="80">
                  <c:v>4426596.6020942405</c:v>
                </c:pt>
                <c:pt idx="81">
                  <c:v>4426596.6020942405</c:v>
                </c:pt>
                <c:pt idx="82">
                  <c:v>4426596.6020942405</c:v>
                </c:pt>
                <c:pt idx="83">
                  <c:v>4426596.6020942405</c:v>
                </c:pt>
                <c:pt idx="84">
                  <c:v>4426596.6020942405</c:v>
                </c:pt>
                <c:pt idx="85">
                  <c:v>4426596.6020942405</c:v>
                </c:pt>
                <c:pt idx="86">
                  <c:v>4426596.6020942405</c:v>
                </c:pt>
                <c:pt idx="87">
                  <c:v>4426596.6020942405</c:v>
                </c:pt>
                <c:pt idx="88">
                  <c:v>4426596.6020942405</c:v>
                </c:pt>
                <c:pt idx="89">
                  <c:v>4426596.6020942405</c:v>
                </c:pt>
                <c:pt idx="90">
                  <c:v>4426596.6020942405</c:v>
                </c:pt>
                <c:pt idx="91">
                  <c:v>4426596.6020942405</c:v>
                </c:pt>
                <c:pt idx="92">
                  <c:v>4426596.6020942405</c:v>
                </c:pt>
                <c:pt idx="93">
                  <c:v>4426596.6020942405</c:v>
                </c:pt>
                <c:pt idx="94">
                  <c:v>4426596.6020942405</c:v>
                </c:pt>
                <c:pt idx="95">
                  <c:v>4426596.6020942405</c:v>
                </c:pt>
                <c:pt idx="96">
                  <c:v>4426596.6020942405</c:v>
                </c:pt>
                <c:pt idx="97">
                  <c:v>4426596.6020942405</c:v>
                </c:pt>
                <c:pt idx="98">
                  <c:v>4426596.6020942405</c:v>
                </c:pt>
                <c:pt idx="99">
                  <c:v>4426596.6020942405</c:v>
                </c:pt>
                <c:pt idx="100">
                  <c:v>4426596.6020942405</c:v>
                </c:pt>
                <c:pt idx="101">
                  <c:v>4426596.6020942405</c:v>
                </c:pt>
                <c:pt idx="102">
                  <c:v>4426596.6020942405</c:v>
                </c:pt>
                <c:pt idx="103">
                  <c:v>4426596.6020942405</c:v>
                </c:pt>
                <c:pt idx="104">
                  <c:v>4426596.6020942405</c:v>
                </c:pt>
                <c:pt idx="105">
                  <c:v>4426596.6020942405</c:v>
                </c:pt>
                <c:pt idx="106">
                  <c:v>4426596.6020942405</c:v>
                </c:pt>
                <c:pt idx="107">
                  <c:v>4426596.6020942405</c:v>
                </c:pt>
                <c:pt idx="108">
                  <c:v>4426596.6020942405</c:v>
                </c:pt>
                <c:pt idx="109">
                  <c:v>4426596.6020942405</c:v>
                </c:pt>
                <c:pt idx="110">
                  <c:v>4426596.6020942405</c:v>
                </c:pt>
                <c:pt idx="111">
                  <c:v>4426596.6020942405</c:v>
                </c:pt>
                <c:pt idx="112">
                  <c:v>4426596.6020942405</c:v>
                </c:pt>
                <c:pt idx="113">
                  <c:v>4426596.6020942405</c:v>
                </c:pt>
                <c:pt idx="114">
                  <c:v>4426596.6020942405</c:v>
                </c:pt>
                <c:pt idx="115">
                  <c:v>4426596.6020942405</c:v>
                </c:pt>
                <c:pt idx="116">
                  <c:v>4426596.6020942405</c:v>
                </c:pt>
                <c:pt idx="117">
                  <c:v>4426596.6020942405</c:v>
                </c:pt>
                <c:pt idx="118">
                  <c:v>4426596.6020942405</c:v>
                </c:pt>
                <c:pt idx="119">
                  <c:v>4426596.6020942405</c:v>
                </c:pt>
                <c:pt idx="120">
                  <c:v>4426596.6020942405</c:v>
                </c:pt>
                <c:pt idx="121">
                  <c:v>4426596.6020942405</c:v>
                </c:pt>
                <c:pt idx="122">
                  <c:v>4426596.6020942405</c:v>
                </c:pt>
                <c:pt idx="123">
                  <c:v>4426596.6020942405</c:v>
                </c:pt>
                <c:pt idx="124">
                  <c:v>4426596.6020942405</c:v>
                </c:pt>
                <c:pt idx="125">
                  <c:v>4426596.6020942405</c:v>
                </c:pt>
                <c:pt idx="126">
                  <c:v>4426596.6020942405</c:v>
                </c:pt>
                <c:pt idx="127">
                  <c:v>4426596.6020942405</c:v>
                </c:pt>
                <c:pt idx="128">
                  <c:v>4426596.6020942405</c:v>
                </c:pt>
                <c:pt idx="129">
                  <c:v>4426596.6020942405</c:v>
                </c:pt>
                <c:pt idx="130">
                  <c:v>4426596.6020942405</c:v>
                </c:pt>
                <c:pt idx="131">
                  <c:v>4426596.6020942405</c:v>
                </c:pt>
                <c:pt idx="132">
                  <c:v>4426596.6020942405</c:v>
                </c:pt>
                <c:pt idx="133">
                  <c:v>4426596.6020942405</c:v>
                </c:pt>
                <c:pt idx="134">
                  <c:v>4426596.6020942405</c:v>
                </c:pt>
                <c:pt idx="135">
                  <c:v>4426596.6020942405</c:v>
                </c:pt>
                <c:pt idx="136">
                  <c:v>4426596.6020942405</c:v>
                </c:pt>
                <c:pt idx="137">
                  <c:v>4426596.6020942405</c:v>
                </c:pt>
                <c:pt idx="138">
                  <c:v>4426596.6020942405</c:v>
                </c:pt>
                <c:pt idx="139">
                  <c:v>4426596.6020942405</c:v>
                </c:pt>
                <c:pt idx="140">
                  <c:v>4426596.6020942405</c:v>
                </c:pt>
                <c:pt idx="141">
                  <c:v>4426596.6020942405</c:v>
                </c:pt>
                <c:pt idx="142">
                  <c:v>4426596.6020942405</c:v>
                </c:pt>
                <c:pt idx="143">
                  <c:v>4426596.6020942405</c:v>
                </c:pt>
                <c:pt idx="144">
                  <c:v>4426596.6020942405</c:v>
                </c:pt>
                <c:pt idx="145">
                  <c:v>4426596.6020942405</c:v>
                </c:pt>
                <c:pt idx="146">
                  <c:v>4426596.6020942405</c:v>
                </c:pt>
                <c:pt idx="147">
                  <c:v>4426596.6020942405</c:v>
                </c:pt>
                <c:pt idx="148">
                  <c:v>4426596.6020942405</c:v>
                </c:pt>
                <c:pt idx="149">
                  <c:v>4426596.6020942405</c:v>
                </c:pt>
                <c:pt idx="150">
                  <c:v>4426596.6020942405</c:v>
                </c:pt>
                <c:pt idx="151">
                  <c:v>4426596.6020942405</c:v>
                </c:pt>
                <c:pt idx="152">
                  <c:v>4426596.6020942405</c:v>
                </c:pt>
                <c:pt idx="153">
                  <c:v>4426596.6020942405</c:v>
                </c:pt>
                <c:pt idx="154">
                  <c:v>4426596.6020942405</c:v>
                </c:pt>
                <c:pt idx="155">
                  <c:v>4426596.6020942405</c:v>
                </c:pt>
                <c:pt idx="156">
                  <c:v>4426596.6020942405</c:v>
                </c:pt>
                <c:pt idx="157">
                  <c:v>4426596.6020942405</c:v>
                </c:pt>
                <c:pt idx="158">
                  <c:v>4426596.6020942405</c:v>
                </c:pt>
                <c:pt idx="159">
                  <c:v>4426596.6020942405</c:v>
                </c:pt>
                <c:pt idx="160">
                  <c:v>4426596.6020942405</c:v>
                </c:pt>
                <c:pt idx="161">
                  <c:v>4426596.6020942405</c:v>
                </c:pt>
                <c:pt idx="162">
                  <c:v>4426596.6020942405</c:v>
                </c:pt>
                <c:pt idx="163">
                  <c:v>4426596.6020942405</c:v>
                </c:pt>
                <c:pt idx="164">
                  <c:v>4426596.6020942405</c:v>
                </c:pt>
                <c:pt idx="165">
                  <c:v>4426596.6020942405</c:v>
                </c:pt>
                <c:pt idx="166">
                  <c:v>4426596.6020942405</c:v>
                </c:pt>
                <c:pt idx="167">
                  <c:v>4426596.6020942405</c:v>
                </c:pt>
                <c:pt idx="168">
                  <c:v>4426596.6020942405</c:v>
                </c:pt>
                <c:pt idx="169">
                  <c:v>4426596.6020942405</c:v>
                </c:pt>
                <c:pt idx="170">
                  <c:v>4426596.6020942405</c:v>
                </c:pt>
                <c:pt idx="171">
                  <c:v>4426596.6020942405</c:v>
                </c:pt>
                <c:pt idx="172">
                  <c:v>4426596.6020942405</c:v>
                </c:pt>
                <c:pt idx="173">
                  <c:v>4426596.6020942405</c:v>
                </c:pt>
                <c:pt idx="174">
                  <c:v>4426596.6020942405</c:v>
                </c:pt>
                <c:pt idx="175">
                  <c:v>4426596.6020942405</c:v>
                </c:pt>
                <c:pt idx="176">
                  <c:v>4426596.6020942405</c:v>
                </c:pt>
                <c:pt idx="177">
                  <c:v>4426596.6020942405</c:v>
                </c:pt>
                <c:pt idx="178">
                  <c:v>4426596.6020942405</c:v>
                </c:pt>
                <c:pt idx="179">
                  <c:v>4426596.6020942405</c:v>
                </c:pt>
                <c:pt idx="180">
                  <c:v>4426596.6020942405</c:v>
                </c:pt>
                <c:pt idx="181">
                  <c:v>4426596.6020942405</c:v>
                </c:pt>
                <c:pt idx="182">
                  <c:v>4426596.6020942405</c:v>
                </c:pt>
                <c:pt idx="183">
                  <c:v>4426596.6020942405</c:v>
                </c:pt>
                <c:pt idx="184">
                  <c:v>4426596.6020942405</c:v>
                </c:pt>
                <c:pt idx="185">
                  <c:v>4426596.6020942405</c:v>
                </c:pt>
                <c:pt idx="186">
                  <c:v>4426596.6020942405</c:v>
                </c:pt>
                <c:pt idx="187">
                  <c:v>4426596.6020942405</c:v>
                </c:pt>
                <c:pt idx="188">
                  <c:v>4426596.6020942405</c:v>
                </c:pt>
                <c:pt idx="189">
                  <c:v>4426596.6020942405</c:v>
                </c:pt>
                <c:pt idx="190">
                  <c:v>4426596.6020942405</c:v>
                </c:pt>
                <c:pt idx="191">
                  <c:v>4426596.6020942405</c:v>
                </c:pt>
                <c:pt idx="192">
                  <c:v>4426596.6020942405</c:v>
                </c:pt>
                <c:pt idx="193">
                  <c:v>4426596.6020942405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56A-4D79-B589-D9E6DDEC67E1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Prom. No VIS</c:v>
                </c:pt>
              </c:strCache>
            </c:strRef>
          </c:tx>
          <c:spPr>
            <a:ln w="12700">
              <a:solidFill>
                <a:srgbClr val="C00000"/>
              </a:solidFill>
              <a:prstDash val="dash"/>
            </a:ln>
          </c:spPr>
          <c:marker>
            <c:symbol val="none"/>
          </c:marker>
          <c:dLbls>
            <c:dLbl>
              <c:idx val="184"/>
              <c:layout>
                <c:manualLayout>
                  <c:x val="-4.0927923027145104E-2"/>
                  <c:y val="-2.1783605606962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6A-4D79-B589-D9E6DDEC67E1}"/>
                </c:ext>
              </c:extLst>
            </c:dLbl>
            <c:dLbl>
              <c:idx val="190"/>
              <c:spPr>
                <a:noFill/>
                <a:ln>
                  <a:noFill/>
                  <a:prstDash val="sysDash"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0">
                      <a:solidFill>
                        <a:srgbClr val="C0000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6A-4D79-B589-D9E6DDEC67E1}"/>
                </c:ext>
              </c:extLst>
            </c:dLbl>
            <c:spPr>
              <a:noFill/>
              <a:ln>
                <a:solidFill>
                  <a:srgbClr val="C00000"/>
                </a:solidFill>
                <a:prstDash val="sysDash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rgbClr val="C0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Hoja1!$A$2:$A$195</c:f>
              <c:numCache>
                <c:formatCode>mmm\-yy</c:formatCode>
                <c:ptCount val="194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Hoja1!$F$2:$F$195</c:f>
              <c:numCache>
                <c:formatCode>#,##0</c:formatCode>
                <c:ptCount val="194"/>
                <c:pt idx="0">
                  <c:v>12071856.068062827</c:v>
                </c:pt>
                <c:pt idx="1">
                  <c:v>12071856.068062827</c:v>
                </c:pt>
                <c:pt idx="2">
                  <c:v>12071856.068062827</c:v>
                </c:pt>
                <c:pt idx="3">
                  <c:v>12071856.068062827</c:v>
                </c:pt>
                <c:pt idx="4">
                  <c:v>12071856.068062827</c:v>
                </c:pt>
                <c:pt idx="5">
                  <c:v>12071856.068062827</c:v>
                </c:pt>
                <c:pt idx="6">
                  <c:v>12071856.068062827</c:v>
                </c:pt>
                <c:pt idx="7">
                  <c:v>12071856.068062827</c:v>
                </c:pt>
                <c:pt idx="8">
                  <c:v>12071856.068062827</c:v>
                </c:pt>
                <c:pt idx="9">
                  <c:v>12071856.068062827</c:v>
                </c:pt>
                <c:pt idx="10">
                  <c:v>12071856.068062827</c:v>
                </c:pt>
                <c:pt idx="11">
                  <c:v>12071856.068062827</c:v>
                </c:pt>
                <c:pt idx="12">
                  <c:v>12071856.068062827</c:v>
                </c:pt>
                <c:pt idx="13">
                  <c:v>12071856.068062827</c:v>
                </c:pt>
                <c:pt idx="14">
                  <c:v>12071856.068062827</c:v>
                </c:pt>
                <c:pt idx="15">
                  <c:v>12071856.068062827</c:v>
                </c:pt>
                <c:pt idx="16">
                  <c:v>12071856.068062827</c:v>
                </c:pt>
                <c:pt idx="17">
                  <c:v>12071856.068062827</c:v>
                </c:pt>
                <c:pt idx="18">
                  <c:v>12071856.068062827</c:v>
                </c:pt>
                <c:pt idx="19">
                  <c:v>12071856.068062827</c:v>
                </c:pt>
                <c:pt idx="20">
                  <c:v>12071856.068062827</c:v>
                </c:pt>
                <c:pt idx="21">
                  <c:v>12071856.068062827</c:v>
                </c:pt>
                <c:pt idx="22">
                  <c:v>12071856.068062827</c:v>
                </c:pt>
                <c:pt idx="23">
                  <c:v>12071856.068062827</c:v>
                </c:pt>
                <c:pt idx="24">
                  <c:v>12071856.068062827</c:v>
                </c:pt>
                <c:pt idx="25">
                  <c:v>12071856.068062827</c:v>
                </c:pt>
                <c:pt idx="26">
                  <c:v>12071856.068062827</c:v>
                </c:pt>
                <c:pt idx="27">
                  <c:v>12071856.068062827</c:v>
                </c:pt>
                <c:pt idx="28">
                  <c:v>12071856.068062827</c:v>
                </c:pt>
                <c:pt idx="29">
                  <c:v>12071856.068062827</c:v>
                </c:pt>
                <c:pt idx="30">
                  <c:v>12071856.068062827</c:v>
                </c:pt>
                <c:pt idx="31">
                  <c:v>12071856.068062827</c:v>
                </c:pt>
                <c:pt idx="32">
                  <c:v>12071856.068062827</c:v>
                </c:pt>
                <c:pt idx="33">
                  <c:v>12071856.068062827</c:v>
                </c:pt>
                <c:pt idx="34">
                  <c:v>12071856.068062827</c:v>
                </c:pt>
                <c:pt idx="35">
                  <c:v>12071856.068062827</c:v>
                </c:pt>
                <c:pt idx="36">
                  <c:v>12071856.068062827</c:v>
                </c:pt>
                <c:pt idx="37">
                  <c:v>12071856.068062827</c:v>
                </c:pt>
                <c:pt idx="38">
                  <c:v>12071856.068062827</c:v>
                </c:pt>
                <c:pt idx="39">
                  <c:v>12071856.068062827</c:v>
                </c:pt>
                <c:pt idx="40">
                  <c:v>12071856.068062827</c:v>
                </c:pt>
                <c:pt idx="41">
                  <c:v>12071856.068062827</c:v>
                </c:pt>
                <c:pt idx="42">
                  <c:v>12071856.068062827</c:v>
                </c:pt>
                <c:pt idx="43">
                  <c:v>12071856.068062827</c:v>
                </c:pt>
                <c:pt idx="44">
                  <c:v>12071856.068062827</c:v>
                </c:pt>
                <c:pt idx="45">
                  <c:v>12071856.068062827</c:v>
                </c:pt>
                <c:pt idx="46">
                  <c:v>12071856.068062827</c:v>
                </c:pt>
                <c:pt idx="47">
                  <c:v>12071856.068062827</c:v>
                </c:pt>
                <c:pt idx="48">
                  <c:v>12071856.068062827</c:v>
                </c:pt>
                <c:pt idx="49">
                  <c:v>12071856.068062827</c:v>
                </c:pt>
                <c:pt idx="50">
                  <c:v>12071856.068062827</c:v>
                </c:pt>
                <c:pt idx="51">
                  <c:v>12071856.068062827</c:v>
                </c:pt>
                <c:pt idx="52">
                  <c:v>12071856.068062827</c:v>
                </c:pt>
                <c:pt idx="53">
                  <c:v>12071856.068062827</c:v>
                </c:pt>
                <c:pt idx="54">
                  <c:v>12071856.068062827</c:v>
                </c:pt>
                <c:pt idx="55">
                  <c:v>12071856.068062827</c:v>
                </c:pt>
                <c:pt idx="56">
                  <c:v>12071856.068062827</c:v>
                </c:pt>
                <c:pt idx="57">
                  <c:v>12071856.068062827</c:v>
                </c:pt>
                <c:pt idx="58">
                  <c:v>12071856.068062827</c:v>
                </c:pt>
                <c:pt idx="59">
                  <c:v>12071856.068062827</c:v>
                </c:pt>
                <c:pt idx="60">
                  <c:v>12071856.068062827</c:v>
                </c:pt>
                <c:pt idx="61">
                  <c:v>12071856.068062827</c:v>
                </c:pt>
                <c:pt idx="62">
                  <c:v>12071856.068062827</c:v>
                </c:pt>
                <c:pt idx="63">
                  <c:v>12071856.068062827</c:v>
                </c:pt>
                <c:pt idx="64">
                  <c:v>12071856.068062827</c:v>
                </c:pt>
                <c:pt idx="65">
                  <c:v>12071856.068062827</c:v>
                </c:pt>
                <c:pt idx="66">
                  <c:v>12071856.068062827</c:v>
                </c:pt>
                <c:pt idx="67">
                  <c:v>12071856.068062827</c:v>
                </c:pt>
                <c:pt idx="68">
                  <c:v>12071856.068062827</c:v>
                </c:pt>
                <c:pt idx="69">
                  <c:v>12071856.068062827</c:v>
                </c:pt>
                <c:pt idx="70">
                  <c:v>12071856.068062827</c:v>
                </c:pt>
                <c:pt idx="71">
                  <c:v>12071856.068062827</c:v>
                </c:pt>
                <c:pt idx="72">
                  <c:v>12071856.068062827</c:v>
                </c:pt>
                <c:pt idx="73">
                  <c:v>12071856.068062827</c:v>
                </c:pt>
                <c:pt idx="74">
                  <c:v>12071856.068062827</c:v>
                </c:pt>
                <c:pt idx="75">
                  <c:v>12071856.068062827</c:v>
                </c:pt>
                <c:pt idx="76">
                  <c:v>12071856.068062827</c:v>
                </c:pt>
                <c:pt idx="77">
                  <c:v>12071856.068062827</c:v>
                </c:pt>
                <c:pt idx="78">
                  <c:v>12071856.068062827</c:v>
                </c:pt>
                <c:pt idx="79">
                  <c:v>12071856.068062827</c:v>
                </c:pt>
                <c:pt idx="80">
                  <c:v>12071856.068062827</c:v>
                </c:pt>
                <c:pt idx="81">
                  <c:v>12071856.068062827</c:v>
                </c:pt>
                <c:pt idx="82">
                  <c:v>12071856.068062827</c:v>
                </c:pt>
                <c:pt idx="83">
                  <c:v>12071856.068062827</c:v>
                </c:pt>
                <c:pt idx="84">
                  <c:v>12071856.068062827</c:v>
                </c:pt>
                <c:pt idx="85">
                  <c:v>12071856.068062827</c:v>
                </c:pt>
                <c:pt idx="86">
                  <c:v>12071856.068062827</c:v>
                </c:pt>
                <c:pt idx="87">
                  <c:v>12071856.068062827</c:v>
                </c:pt>
                <c:pt idx="88">
                  <c:v>12071856.068062827</c:v>
                </c:pt>
                <c:pt idx="89">
                  <c:v>12071856.068062827</c:v>
                </c:pt>
                <c:pt idx="90">
                  <c:v>12071856.068062827</c:v>
                </c:pt>
                <c:pt idx="91">
                  <c:v>12071856.068062827</c:v>
                </c:pt>
                <c:pt idx="92">
                  <c:v>12071856.068062827</c:v>
                </c:pt>
                <c:pt idx="93">
                  <c:v>12071856.068062827</c:v>
                </c:pt>
                <c:pt idx="94">
                  <c:v>12071856.068062827</c:v>
                </c:pt>
                <c:pt idx="95">
                  <c:v>12071856.068062827</c:v>
                </c:pt>
                <c:pt idx="96">
                  <c:v>12071856.068062827</c:v>
                </c:pt>
                <c:pt idx="97">
                  <c:v>12071856.068062827</c:v>
                </c:pt>
                <c:pt idx="98">
                  <c:v>12071856.068062827</c:v>
                </c:pt>
                <c:pt idx="99">
                  <c:v>12071856.068062827</c:v>
                </c:pt>
                <c:pt idx="100">
                  <c:v>12071856.068062827</c:v>
                </c:pt>
                <c:pt idx="101">
                  <c:v>12071856.068062827</c:v>
                </c:pt>
                <c:pt idx="102">
                  <c:v>12071856.068062827</c:v>
                </c:pt>
                <c:pt idx="103">
                  <c:v>12071856.068062827</c:v>
                </c:pt>
                <c:pt idx="104">
                  <c:v>12071856.068062827</c:v>
                </c:pt>
                <c:pt idx="105">
                  <c:v>12071856.068062827</c:v>
                </c:pt>
                <c:pt idx="106">
                  <c:v>12071856.068062827</c:v>
                </c:pt>
                <c:pt idx="107">
                  <c:v>12071856.068062827</c:v>
                </c:pt>
                <c:pt idx="108">
                  <c:v>12071856.068062827</c:v>
                </c:pt>
                <c:pt idx="109">
                  <c:v>12071856.068062827</c:v>
                </c:pt>
                <c:pt idx="110">
                  <c:v>12071856.068062827</c:v>
                </c:pt>
                <c:pt idx="111">
                  <c:v>12071856.068062827</c:v>
                </c:pt>
                <c:pt idx="112">
                  <c:v>12071856.068062827</c:v>
                </c:pt>
                <c:pt idx="113">
                  <c:v>12071856.068062827</c:v>
                </c:pt>
                <c:pt idx="114">
                  <c:v>12071856.068062827</c:v>
                </c:pt>
                <c:pt idx="115">
                  <c:v>12071856.068062827</c:v>
                </c:pt>
                <c:pt idx="116">
                  <c:v>12071856.068062827</c:v>
                </c:pt>
                <c:pt idx="117">
                  <c:v>12071856.068062827</c:v>
                </c:pt>
                <c:pt idx="118">
                  <c:v>12071856.068062827</c:v>
                </c:pt>
                <c:pt idx="119">
                  <c:v>12071856.068062827</c:v>
                </c:pt>
                <c:pt idx="120">
                  <c:v>12071856.068062827</c:v>
                </c:pt>
                <c:pt idx="121">
                  <c:v>12071856.068062827</c:v>
                </c:pt>
                <c:pt idx="122">
                  <c:v>12071856.068062827</c:v>
                </c:pt>
                <c:pt idx="123">
                  <c:v>12071856.068062827</c:v>
                </c:pt>
                <c:pt idx="124">
                  <c:v>12071856.068062827</c:v>
                </c:pt>
                <c:pt idx="125">
                  <c:v>12071856.068062827</c:v>
                </c:pt>
                <c:pt idx="126">
                  <c:v>12071856.068062827</c:v>
                </c:pt>
                <c:pt idx="127">
                  <c:v>12071856.068062827</c:v>
                </c:pt>
                <c:pt idx="128">
                  <c:v>12071856.068062827</c:v>
                </c:pt>
                <c:pt idx="129">
                  <c:v>12071856.068062827</c:v>
                </c:pt>
                <c:pt idx="130">
                  <c:v>12071856.068062827</c:v>
                </c:pt>
                <c:pt idx="131">
                  <c:v>12071856.068062827</c:v>
                </c:pt>
                <c:pt idx="132">
                  <c:v>12071856.068062827</c:v>
                </c:pt>
                <c:pt idx="133">
                  <c:v>12071856.068062827</c:v>
                </c:pt>
                <c:pt idx="134">
                  <c:v>12071856.068062827</c:v>
                </c:pt>
                <c:pt idx="135">
                  <c:v>12071856.068062827</c:v>
                </c:pt>
                <c:pt idx="136">
                  <c:v>12071856.068062827</c:v>
                </c:pt>
                <c:pt idx="137">
                  <c:v>12071856.068062827</c:v>
                </c:pt>
                <c:pt idx="138">
                  <c:v>12071856.068062827</c:v>
                </c:pt>
                <c:pt idx="139">
                  <c:v>12071856.068062827</c:v>
                </c:pt>
                <c:pt idx="140">
                  <c:v>12071856.068062827</c:v>
                </c:pt>
                <c:pt idx="141">
                  <c:v>12071856.068062827</c:v>
                </c:pt>
                <c:pt idx="142">
                  <c:v>12071856.068062827</c:v>
                </c:pt>
                <c:pt idx="143">
                  <c:v>12071856.068062827</c:v>
                </c:pt>
                <c:pt idx="144">
                  <c:v>12071856.068062827</c:v>
                </c:pt>
                <c:pt idx="145">
                  <c:v>12071856.068062827</c:v>
                </c:pt>
                <c:pt idx="146">
                  <c:v>12071856.068062827</c:v>
                </c:pt>
                <c:pt idx="147">
                  <c:v>12071856.068062827</c:v>
                </c:pt>
                <c:pt idx="148">
                  <c:v>12071856.068062827</c:v>
                </c:pt>
                <c:pt idx="149">
                  <c:v>12071856.068062827</c:v>
                </c:pt>
                <c:pt idx="150">
                  <c:v>12071856.068062827</c:v>
                </c:pt>
                <c:pt idx="151">
                  <c:v>12071856.068062827</c:v>
                </c:pt>
                <c:pt idx="152">
                  <c:v>12071856.068062827</c:v>
                </c:pt>
                <c:pt idx="153">
                  <c:v>12071856.068062827</c:v>
                </c:pt>
                <c:pt idx="154">
                  <c:v>12071856.068062827</c:v>
                </c:pt>
                <c:pt idx="155">
                  <c:v>12071856.068062827</c:v>
                </c:pt>
                <c:pt idx="156">
                  <c:v>12071856.068062827</c:v>
                </c:pt>
                <c:pt idx="157">
                  <c:v>12071856.068062827</c:v>
                </c:pt>
                <c:pt idx="158">
                  <c:v>12071856.068062827</c:v>
                </c:pt>
                <c:pt idx="159">
                  <c:v>12071856.068062827</c:v>
                </c:pt>
                <c:pt idx="160">
                  <c:v>12071856.068062827</c:v>
                </c:pt>
                <c:pt idx="161">
                  <c:v>12071856.068062827</c:v>
                </c:pt>
                <c:pt idx="162">
                  <c:v>12071856.068062827</c:v>
                </c:pt>
                <c:pt idx="163">
                  <c:v>12071856.068062827</c:v>
                </c:pt>
                <c:pt idx="164">
                  <c:v>12071856.068062827</c:v>
                </c:pt>
                <c:pt idx="165">
                  <c:v>12071856.068062827</c:v>
                </c:pt>
                <c:pt idx="166">
                  <c:v>12071856.068062827</c:v>
                </c:pt>
                <c:pt idx="167">
                  <c:v>12071856.068062827</c:v>
                </c:pt>
                <c:pt idx="168">
                  <c:v>12071856.068062827</c:v>
                </c:pt>
                <c:pt idx="169">
                  <c:v>12071856.068062827</c:v>
                </c:pt>
                <c:pt idx="170">
                  <c:v>12071856.068062827</c:v>
                </c:pt>
                <c:pt idx="171">
                  <c:v>12071856.068062827</c:v>
                </c:pt>
                <c:pt idx="172">
                  <c:v>12071856.068062827</c:v>
                </c:pt>
                <c:pt idx="173">
                  <c:v>12071856.068062827</c:v>
                </c:pt>
                <c:pt idx="174">
                  <c:v>12071856.068062827</c:v>
                </c:pt>
                <c:pt idx="175">
                  <c:v>12071856.068062827</c:v>
                </c:pt>
                <c:pt idx="176">
                  <c:v>12071856.068062827</c:v>
                </c:pt>
                <c:pt idx="177">
                  <c:v>12071856.068062827</c:v>
                </c:pt>
                <c:pt idx="178">
                  <c:v>12071856.068062827</c:v>
                </c:pt>
                <c:pt idx="179">
                  <c:v>12071856.068062827</c:v>
                </c:pt>
                <c:pt idx="180">
                  <c:v>12071856.068062827</c:v>
                </c:pt>
                <c:pt idx="181">
                  <c:v>12071856.068062827</c:v>
                </c:pt>
                <c:pt idx="182">
                  <c:v>12071856.068062827</c:v>
                </c:pt>
                <c:pt idx="183">
                  <c:v>12071856.068062827</c:v>
                </c:pt>
                <c:pt idx="184">
                  <c:v>12071856.068062827</c:v>
                </c:pt>
                <c:pt idx="185">
                  <c:v>12071856.068062827</c:v>
                </c:pt>
                <c:pt idx="186">
                  <c:v>12071856.068062827</c:v>
                </c:pt>
                <c:pt idx="187">
                  <c:v>12071856.068062827</c:v>
                </c:pt>
                <c:pt idx="188">
                  <c:v>12071856.068062827</c:v>
                </c:pt>
                <c:pt idx="189">
                  <c:v>12071856.068062827</c:v>
                </c:pt>
                <c:pt idx="190">
                  <c:v>12071856.068062827</c:v>
                </c:pt>
                <c:pt idx="191">
                  <c:v>12071856.068062827</c:v>
                </c:pt>
                <c:pt idx="192">
                  <c:v>12071856.068062827</c:v>
                </c:pt>
                <c:pt idx="193">
                  <c:v>12071856.068062827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56A-4D79-B589-D9E6DDEC67E1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Prom Total</c:v>
                </c:pt>
              </c:strCache>
            </c:strRef>
          </c:tx>
          <c:spPr>
            <a:ln w="12700">
              <a:solidFill>
                <a:srgbClr val="3F3F3F"/>
              </a:solidFill>
              <a:prstDash val="dash"/>
            </a:ln>
          </c:spPr>
          <c:marker>
            <c:symbol val="none"/>
          </c:marker>
          <c:dLbls>
            <c:dLbl>
              <c:idx val="184"/>
              <c:layout>
                <c:manualLayout>
                  <c:x val="-4.9113507632574244E-2"/>
                  <c:y val="-2.722950700870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6A-4D79-B589-D9E6DDEC67E1}"/>
                </c:ext>
              </c:extLst>
            </c:dLbl>
            <c:spPr>
              <a:noFill/>
              <a:ln>
                <a:solidFill>
                  <a:sysClr val="window" lastClr="FFFFFF">
                    <a:lumMod val="50000"/>
                  </a:sysClr>
                </a:solidFill>
                <a:prstDash val="sysDash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Hoja1!$A$2:$A$195</c:f>
              <c:numCache>
                <c:formatCode>mmm\-yy</c:formatCode>
                <c:ptCount val="194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Hoja1!$G$2:$G$195</c:f>
              <c:numCache>
                <c:formatCode>#,##0</c:formatCode>
                <c:ptCount val="194"/>
                <c:pt idx="0">
                  <c:v>17220087.732984293</c:v>
                </c:pt>
                <c:pt idx="1">
                  <c:v>17220087.732984293</c:v>
                </c:pt>
                <c:pt idx="2">
                  <c:v>17220087.732984293</c:v>
                </c:pt>
                <c:pt idx="3">
                  <c:v>17220087.732984293</c:v>
                </c:pt>
                <c:pt idx="4">
                  <c:v>17220087.732984293</c:v>
                </c:pt>
                <c:pt idx="5">
                  <c:v>17220087.732984293</c:v>
                </c:pt>
                <c:pt idx="6">
                  <c:v>17220087.732984293</c:v>
                </c:pt>
                <c:pt idx="7">
                  <c:v>17220087.732984293</c:v>
                </c:pt>
                <c:pt idx="8">
                  <c:v>17220087.732984293</c:v>
                </c:pt>
                <c:pt idx="9">
                  <c:v>17220087.732984293</c:v>
                </c:pt>
                <c:pt idx="10">
                  <c:v>17220087.732984293</c:v>
                </c:pt>
                <c:pt idx="11">
                  <c:v>17220087.732984293</c:v>
                </c:pt>
                <c:pt idx="12">
                  <c:v>17220087.732984293</c:v>
                </c:pt>
                <c:pt idx="13">
                  <c:v>17220087.732984293</c:v>
                </c:pt>
                <c:pt idx="14">
                  <c:v>17220087.732984293</c:v>
                </c:pt>
                <c:pt idx="15">
                  <c:v>17220087.732984293</c:v>
                </c:pt>
                <c:pt idx="16">
                  <c:v>17220087.732984293</c:v>
                </c:pt>
                <c:pt idx="17">
                  <c:v>17220087.732984293</c:v>
                </c:pt>
                <c:pt idx="18">
                  <c:v>17220087.732984293</c:v>
                </c:pt>
                <c:pt idx="19">
                  <c:v>17220087.732984293</c:v>
                </c:pt>
                <c:pt idx="20">
                  <c:v>17220087.732984293</c:v>
                </c:pt>
                <c:pt idx="21">
                  <c:v>17220087.732984293</c:v>
                </c:pt>
                <c:pt idx="22">
                  <c:v>17220087.732984293</c:v>
                </c:pt>
                <c:pt idx="23">
                  <c:v>17220087.732984293</c:v>
                </c:pt>
                <c:pt idx="24">
                  <c:v>17220087.732984293</c:v>
                </c:pt>
                <c:pt idx="25">
                  <c:v>17220087.732984293</c:v>
                </c:pt>
                <c:pt idx="26">
                  <c:v>17220087.732984293</c:v>
                </c:pt>
                <c:pt idx="27">
                  <c:v>17220087.732984293</c:v>
                </c:pt>
                <c:pt idx="28">
                  <c:v>17220087.732984293</c:v>
                </c:pt>
                <c:pt idx="29">
                  <c:v>17220087.732984293</c:v>
                </c:pt>
                <c:pt idx="30">
                  <c:v>17220087.732984293</c:v>
                </c:pt>
                <c:pt idx="31">
                  <c:v>17220087.732984293</c:v>
                </c:pt>
                <c:pt idx="32">
                  <c:v>17220087.732984293</c:v>
                </c:pt>
                <c:pt idx="33">
                  <c:v>17220087.732984293</c:v>
                </c:pt>
                <c:pt idx="34">
                  <c:v>17220087.732984293</c:v>
                </c:pt>
                <c:pt idx="35">
                  <c:v>17220087.732984293</c:v>
                </c:pt>
                <c:pt idx="36">
                  <c:v>17220087.732984293</c:v>
                </c:pt>
                <c:pt idx="37">
                  <c:v>17220087.732984293</c:v>
                </c:pt>
                <c:pt idx="38">
                  <c:v>17220087.732984293</c:v>
                </c:pt>
                <c:pt idx="39">
                  <c:v>17220087.732984293</c:v>
                </c:pt>
                <c:pt idx="40">
                  <c:v>17220087.732984293</c:v>
                </c:pt>
                <c:pt idx="41">
                  <c:v>17220087.732984293</c:v>
                </c:pt>
                <c:pt idx="42">
                  <c:v>17220087.732984293</c:v>
                </c:pt>
                <c:pt idx="43">
                  <c:v>17220087.732984293</c:v>
                </c:pt>
                <c:pt idx="44">
                  <c:v>17220087.732984293</c:v>
                </c:pt>
                <c:pt idx="45">
                  <c:v>17220087.732984293</c:v>
                </c:pt>
                <c:pt idx="46">
                  <c:v>17220087.732984293</c:v>
                </c:pt>
                <c:pt idx="47">
                  <c:v>17220087.732984293</c:v>
                </c:pt>
                <c:pt idx="48">
                  <c:v>17220087.732984293</c:v>
                </c:pt>
                <c:pt idx="49">
                  <c:v>17220087.732984293</c:v>
                </c:pt>
                <c:pt idx="50">
                  <c:v>17220087.732984293</c:v>
                </c:pt>
                <c:pt idx="51">
                  <c:v>17220087.732984293</c:v>
                </c:pt>
                <c:pt idx="52">
                  <c:v>17220087.732984293</c:v>
                </c:pt>
                <c:pt idx="53">
                  <c:v>17220087.732984293</c:v>
                </c:pt>
                <c:pt idx="54">
                  <c:v>17220087.732984293</c:v>
                </c:pt>
                <c:pt idx="55">
                  <c:v>17220087.732984293</c:v>
                </c:pt>
                <c:pt idx="56">
                  <c:v>17220087.732984293</c:v>
                </c:pt>
                <c:pt idx="57">
                  <c:v>17220087.732984293</c:v>
                </c:pt>
                <c:pt idx="58">
                  <c:v>17220087.732984293</c:v>
                </c:pt>
                <c:pt idx="59">
                  <c:v>17220087.732984293</c:v>
                </c:pt>
                <c:pt idx="60">
                  <c:v>17220087.732984293</c:v>
                </c:pt>
                <c:pt idx="61">
                  <c:v>17220087.732984293</c:v>
                </c:pt>
                <c:pt idx="62">
                  <c:v>17220087.732984293</c:v>
                </c:pt>
                <c:pt idx="63">
                  <c:v>17220087.732984293</c:v>
                </c:pt>
                <c:pt idx="64">
                  <c:v>17220087.732984293</c:v>
                </c:pt>
                <c:pt idx="65">
                  <c:v>17220087.732984293</c:v>
                </c:pt>
                <c:pt idx="66">
                  <c:v>17220087.732984293</c:v>
                </c:pt>
                <c:pt idx="67">
                  <c:v>17220087.732984293</c:v>
                </c:pt>
                <c:pt idx="68">
                  <c:v>17220087.732984293</c:v>
                </c:pt>
                <c:pt idx="69">
                  <c:v>17220087.732984293</c:v>
                </c:pt>
                <c:pt idx="70">
                  <c:v>17220087.732984293</c:v>
                </c:pt>
                <c:pt idx="71">
                  <c:v>17220087.732984293</c:v>
                </c:pt>
                <c:pt idx="72">
                  <c:v>17220087.732984293</c:v>
                </c:pt>
                <c:pt idx="73">
                  <c:v>17220087.732984293</c:v>
                </c:pt>
                <c:pt idx="74">
                  <c:v>17220087.732984293</c:v>
                </c:pt>
                <c:pt idx="75">
                  <c:v>17220087.732984293</c:v>
                </c:pt>
                <c:pt idx="76">
                  <c:v>17220087.732984293</c:v>
                </c:pt>
                <c:pt idx="77">
                  <c:v>17220087.732984293</c:v>
                </c:pt>
                <c:pt idx="78">
                  <c:v>17220087.732984293</c:v>
                </c:pt>
                <c:pt idx="79">
                  <c:v>17220087.732984293</c:v>
                </c:pt>
                <c:pt idx="80">
                  <c:v>17220087.732984293</c:v>
                </c:pt>
                <c:pt idx="81">
                  <c:v>17220087.732984293</c:v>
                </c:pt>
                <c:pt idx="82">
                  <c:v>17220087.732984293</c:v>
                </c:pt>
                <c:pt idx="83">
                  <c:v>17220087.732984293</c:v>
                </c:pt>
                <c:pt idx="84">
                  <c:v>17220087.732984293</c:v>
                </c:pt>
                <c:pt idx="85">
                  <c:v>17220087.732984293</c:v>
                </c:pt>
                <c:pt idx="86">
                  <c:v>17220087.732984293</c:v>
                </c:pt>
                <c:pt idx="87">
                  <c:v>17220087.732984293</c:v>
                </c:pt>
                <c:pt idx="88">
                  <c:v>17220087.732984293</c:v>
                </c:pt>
                <c:pt idx="89">
                  <c:v>17220087.732984293</c:v>
                </c:pt>
                <c:pt idx="90">
                  <c:v>17220087.732984293</c:v>
                </c:pt>
                <c:pt idx="91">
                  <c:v>17220087.732984293</c:v>
                </c:pt>
                <c:pt idx="92">
                  <c:v>17220087.732984293</c:v>
                </c:pt>
                <c:pt idx="93">
                  <c:v>17220087.732984293</c:v>
                </c:pt>
                <c:pt idx="94">
                  <c:v>17220087.732984293</c:v>
                </c:pt>
                <c:pt idx="95">
                  <c:v>17220087.732984293</c:v>
                </c:pt>
                <c:pt idx="96">
                  <c:v>17220087.732984293</c:v>
                </c:pt>
                <c:pt idx="97">
                  <c:v>17220087.732984293</c:v>
                </c:pt>
                <c:pt idx="98">
                  <c:v>17220087.732984293</c:v>
                </c:pt>
                <c:pt idx="99">
                  <c:v>17220087.732984293</c:v>
                </c:pt>
                <c:pt idx="100">
                  <c:v>17220087.732984293</c:v>
                </c:pt>
                <c:pt idx="101">
                  <c:v>17220087.732984293</c:v>
                </c:pt>
                <c:pt idx="102">
                  <c:v>17220087.732984293</c:v>
                </c:pt>
                <c:pt idx="103">
                  <c:v>17220087.732984293</c:v>
                </c:pt>
                <c:pt idx="104">
                  <c:v>17220087.732984293</c:v>
                </c:pt>
                <c:pt idx="105">
                  <c:v>17220087.732984293</c:v>
                </c:pt>
                <c:pt idx="106">
                  <c:v>17220087.732984293</c:v>
                </c:pt>
                <c:pt idx="107">
                  <c:v>17220087.732984293</c:v>
                </c:pt>
                <c:pt idx="108">
                  <c:v>17220087.732984293</c:v>
                </c:pt>
                <c:pt idx="109">
                  <c:v>17220087.732984293</c:v>
                </c:pt>
                <c:pt idx="110">
                  <c:v>17220087.732984293</c:v>
                </c:pt>
                <c:pt idx="111">
                  <c:v>17220087.732984293</c:v>
                </c:pt>
                <c:pt idx="112">
                  <c:v>17220087.732984293</c:v>
                </c:pt>
                <c:pt idx="113">
                  <c:v>17220087.732984293</c:v>
                </c:pt>
                <c:pt idx="114">
                  <c:v>17220087.732984293</c:v>
                </c:pt>
                <c:pt idx="115">
                  <c:v>17220087.732984293</c:v>
                </c:pt>
                <c:pt idx="116">
                  <c:v>17220087.732984293</c:v>
                </c:pt>
                <c:pt idx="117">
                  <c:v>17220087.732984293</c:v>
                </c:pt>
                <c:pt idx="118">
                  <c:v>17220087.732984293</c:v>
                </c:pt>
                <c:pt idx="119">
                  <c:v>17220087.732984293</c:v>
                </c:pt>
                <c:pt idx="120">
                  <c:v>17220087.732984293</c:v>
                </c:pt>
                <c:pt idx="121">
                  <c:v>17220087.732984293</c:v>
                </c:pt>
                <c:pt idx="122">
                  <c:v>17220087.732984293</c:v>
                </c:pt>
                <c:pt idx="123">
                  <c:v>17220087.732984293</c:v>
                </c:pt>
                <c:pt idx="124">
                  <c:v>17220087.732984293</c:v>
                </c:pt>
                <c:pt idx="125">
                  <c:v>17220087.732984293</c:v>
                </c:pt>
                <c:pt idx="126">
                  <c:v>17220087.732984293</c:v>
                </c:pt>
                <c:pt idx="127">
                  <c:v>17220087.732984293</c:v>
                </c:pt>
                <c:pt idx="128">
                  <c:v>17220087.732984293</c:v>
                </c:pt>
                <c:pt idx="129">
                  <c:v>17220087.732984293</c:v>
                </c:pt>
                <c:pt idx="130">
                  <c:v>17220087.732984293</c:v>
                </c:pt>
                <c:pt idx="131">
                  <c:v>17220087.732984293</c:v>
                </c:pt>
                <c:pt idx="132">
                  <c:v>17220087.732984293</c:v>
                </c:pt>
                <c:pt idx="133">
                  <c:v>17220087.732984293</c:v>
                </c:pt>
                <c:pt idx="134">
                  <c:v>17220087.732984293</c:v>
                </c:pt>
                <c:pt idx="135">
                  <c:v>17220087.732984293</c:v>
                </c:pt>
                <c:pt idx="136">
                  <c:v>17220087.732984293</c:v>
                </c:pt>
                <c:pt idx="137">
                  <c:v>17220087.732984293</c:v>
                </c:pt>
                <c:pt idx="138">
                  <c:v>17220087.732984293</c:v>
                </c:pt>
                <c:pt idx="139">
                  <c:v>17220087.732984293</c:v>
                </c:pt>
                <c:pt idx="140">
                  <c:v>17220087.732984293</c:v>
                </c:pt>
                <c:pt idx="141">
                  <c:v>17220087.732984293</c:v>
                </c:pt>
                <c:pt idx="142">
                  <c:v>17220087.732984293</c:v>
                </c:pt>
                <c:pt idx="143">
                  <c:v>17220087.732984293</c:v>
                </c:pt>
                <c:pt idx="144">
                  <c:v>17220087.732984293</c:v>
                </c:pt>
                <c:pt idx="145">
                  <c:v>17220087.732984293</c:v>
                </c:pt>
                <c:pt idx="146">
                  <c:v>17220087.732984293</c:v>
                </c:pt>
                <c:pt idx="147">
                  <c:v>17220087.732984293</c:v>
                </c:pt>
                <c:pt idx="148">
                  <c:v>17220087.732984293</c:v>
                </c:pt>
                <c:pt idx="149">
                  <c:v>17220087.732984293</c:v>
                </c:pt>
                <c:pt idx="150">
                  <c:v>17220087.732984293</c:v>
                </c:pt>
                <c:pt idx="151">
                  <c:v>17220087.732984293</c:v>
                </c:pt>
                <c:pt idx="152">
                  <c:v>17220087.732984293</c:v>
                </c:pt>
                <c:pt idx="153">
                  <c:v>17220087.732984293</c:v>
                </c:pt>
                <c:pt idx="154">
                  <c:v>17220087.732984293</c:v>
                </c:pt>
                <c:pt idx="155">
                  <c:v>17220087.732984293</c:v>
                </c:pt>
                <c:pt idx="156">
                  <c:v>17220087.732984293</c:v>
                </c:pt>
                <c:pt idx="157">
                  <c:v>17220087.732984293</c:v>
                </c:pt>
                <c:pt idx="158">
                  <c:v>17220087.732984293</c:v>
                </c:pt>
                <c:pt idx="159">
                  <c:v>17220087.732984293</c:v>
                </c:pt>
                <c:pt idx="160">
                  <c:v>17220087.732984293</c:v>
                </c:pt>
                <c:pt idx="161">
                  <c:v>17220087.732984293</c:v>
                </c:pt>
                <c:pt idx="162">
                  <c:v>17220087.732984293</c:v>
                </c:pt>
                <c:pt idx="163">
                  <c:v>17220087.732984293</c:v>
                </c:pt>
                <c:pt idx="164">
                  <c:v>17220087.732984293</c:v>
                </c:pt>
                <c:pt idx="165">
                  <c:v>17220087.732984293</c:v>
                </c:pt>
                <c:pt idx="166">
                  <c:v>17220087.732984293</c:v>
                </c:pt>
                <c:pt idx="167">
                  <c:v>17220087.732984293</c:v>
                </c:pt>
                <c:pt idx="168">
                  <c:v>17220087.732984293</c:v>
                </c:pt>
                <c:pt idx="169">
                  <c:v>17220087.732984293</c:v>
                </c:pt>
                <c:pt idx="170">
                  <c:v>17220087.732984293</c:v>
                </c:pt>
                <c:pt idx="171">
                  <c:v>17220087.732984293</c:v>
                </c:pt>
                <c:pt idx="172">
                  <c:v>17220087.732984293</c:v>
                </c:pt>
                <c:pt idx="173">
                  <c:v>17220087.732984293</c:v>
                </c:pt>
                <c:pt idx="174">
                  <c:v>17220087.732984293</c:v>
                </c:pt>
                <c:pt idx="175">
                  <c:v>17220087.732984293</c:v>
                </c:pt>
                <c:pt idx="176">
                  <c:v>17220087.732984293</c:v>
                </c:pt>
                <c:pt idx="177">
                  <c:v>17220087.732984293</c:v>
                </c:pt>
                <c:pt idx="178">
                  <c:v>17220087.732984293</c:v>
                </c:pt>
                <c:pt idx="179">
                  <c:v>17220087.732984293</c:v>
                </c:pt>
                <c:pt idx="180">
                  <c:v>17220087.732984293</c:v>
                </c:pt>
                <c:pt idx="181">
                  <c:v>17220087.732984293</c:v>
                </c:pt>
                <c:pt idx="182">
                  <c:v>17220087.732984293</c:v>
                </c:pt>
                <c:pt idx="183">
                  <c:v>17220087.732984293</c:v>
                </c:pt>
                <c:pt idx="184">
                  <c:v>17220087.732984293</c:v>
                </c:pt>
                <c:pt idx="185">
                  <c:v>17220087.732984293</c:v>
                </c:pt>
                <c:pt idx="186">
                  <c:v>17220087.732984293</c:v>
                </c:pt>
                <c:pt idx="187">
                  <c:v>17220087.732984293</c:v>
                </c:pt>
                <c:pt idx="188">
                  <c:v>17220087.732984293</c:v>
                </c:pt>
                <c:pt idx="189">
                  <c:v>17220087.732984293</c:v>
                </c:pt>
                <c:pt idx="190">
                  <c:v>17220087.732984293</c:v>
                </c:pt>
                <c:pt idx="191">
                  <c:v>17220087.732984293</c:v>
                </c:pt>
                <c:pt idx="192">
                  <c:v>17220087.732984293</c:v>
                </c:pt>
                <c:pt idx="193">
                  <c:v>17220087.732984293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56A-4D79-B589-D9E6DDEC67E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6861312"/>
        <c:axId val="124350400"/>
      </c:lineChart>
      <c:dateAx>
        <c:axId val="126861312"/>
        <c:scaling>
          <c:orientation val="minMax"/>
          <c:max val="45231"/>
          <c:min val="44682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24350400"/>
        <c:crosses val="autoZero"/>
        <c:auto val="1"/>
        <c:lblOffset val="100"/>
        <c:baseTimeUnit val="months"/>
        <c:majorUnit val="2"/>
        <c:majorTimeUnit val="months"/>
      </c:dateAx>
      <c:valAx>
        <c:axId val="124350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s-CO" sz="1100" b="0" i="0" u="none" strike="noStrike" kern="1200" baseline="0">
                    <a:solidFill>
                      <a:prstClr val="black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s-CO" sz="1100" b="0" i="0" u="none" strike="noStrike" kern="1200" baseline="0">
                    <a:solidFill>
                      <a:prstClr val="black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Millones de metros 2</a:t>
                </a:r>
              </a:p>
            </c:rich>
          </c:tx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26861312"/>
        <c:crosses val="autoZero"/>
        <c:crossBetween val="midCat"/>
        <c:dispUnits>
          <c:builtInUnit val="millions"/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721113480132445"/>
          <c:y val="0.83760986677266891"/>
          <c:w val="0.72546215252085933"/>
          <c:h val="0.1188229220134055"/>
        </c:manualLayout>
      </c:layout>
      <c:overlay val="0"/>
      <c:txPr>
        <a:bodyPr/>
        <a:lstStyle/>
        <a:p>
          <a:pPr>
            <a:defRPr b="0">
              <a:ln>
                <a:noFill/>
              </a:ln>
              <a:solidFill>
                <a:schemeClr val="tx1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</c:spPr>
  <c:txPr>
    <a:bodyPr/>
    <a:lstStyle/>
    <a:p>
      <a:pPr algn="ctr" rtl="0">
        <a:defRPr lang="en-US" sz="1100" b="1" i="0" u="none" strike="noStrike" kern="1200" baseline="0">
          <a:solidFill>
            <a:srgbClr val="7F7F7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pPr>
      <a:endParaRPr lang="es-CO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86770978840704E-2"/>
          <c:y val="5.1893369788106637E-2"/>
          <c:w val="0.87532938959565754"/>
          <c:h val="0.8112556983008703"/>
        </c:manualLayout>
      </c:layout>
      <c:bubbleChart>
        <c:varyColors val="1"/>
        <c:ser>
          <c:idx val="0"/>
          <c:order val="0"/>
          <c:tx>
            <c:strRef>
              <c:f>Hoja1!$D$2:$D$11</c:f>
              <c:strCache>
                <c:ptCount val="10"/>
                <c:pt idx="0">
                  <c:v>Bogotá, D.C.</c:v>
                </c:pt>
                <c:pt idx="1">
                  <c:v>Antioquia</c:v>
                </c:pt>
                <c:pt idx="2">
                  <c:v>Cundinamarca</c:v>
                </c:pt>
                <c:pt idx="3">
                  <c:v>Valle del Cauca</c:v>
                </c:pt>
                <c:pt idx="4">
                  <c:v>Atlántico</c:v>
                </c:pt>
                <c:pt idx="5">
                  <c:v>Bolivar</c:v>
                </c:pt>
                <c:pt idx="6">
                  <c:v>Tolima</c:v>
                </c:pt>
                <c:pt idx="7">
                  <c:v>Risaralda</c:v>
                </c:pt>
                <c:pt idx="8">
                  <c:v>Boyacá</c:v>
                </c:pt>
                <c:pt idx="9">
                  <c:v>Santander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A4E-455C-819E-591BE52AE8E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4E-455C-819E-591BE52AE8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A4E-455C-819E-591BE52AE8E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A4E-455C-819E-591BE52AE8ED}"/>
              </c:ext>
            </c:extLst>
          </c:dPt>
          <c:dPt>
            <c:idx val="5"/>
            <c:invertIfNegative val="0"/>
            <c:bubble3D val="0"/>
            <c:spPr>
              <a:ln>
                <a:solidFill>
                  <a:schemeClr val="bg1">
                    <a:lumMod val="50000"/>
                    <a:alpha val="2000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4E-455C-819E-591BE52AE8E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A4E-455C-819E-591BE52AE8E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A4E-455C-819E-591BE52AE8E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A4E-455C-819E-591BE52AE8E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A4E-455C-819E-591BE52AE8E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A4E-455C-819E-591BE52AE8E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A4E-455C-819E-591BE52AE8E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A4E-455C-819E-591BE52AE8ED}"/>
              </c:ext>
            </c:extLst>
          </c:dPt>
          <c:dLbls>
            <c:dLbl>
              <c:idx val="0"/>
              <c:layout>
                <c:manualLayout>
                  <c:x val="-0.12843766174502411"/>
                  <c:y val="0.14764140128416961"/>
                </c:manualLayout>
              </c:layout>
              <c:tx>
                <c:rich>
                  <a:bodyPr/>
                  <a:lstStyle/>
                  <a:p>
                    <a:pPr algn="ctr" rtl="0">
                      <a:defRPr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Bogotá</a:t>
                    </a:r>
                    <a:endParaRPr lang="en-US" b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4E-455C-819E-591BE52AE8ED}"/>
                </c:ext>
              </c:extLst>
            </c:dLbl>
            <c:dLbl>
              <c:idx val="1"/>
              <c:layout>
                <c:manualLayout>
                  <c:x val="-1.7900936245279726E-2"/>
                  <c:y val="3.8276220257156851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Antioquia</a:t>
                    </a:r>
                    <a:endParaRPr lang="en-US" b="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A4E-455C-819E-591BE52AE8ED}"/>
                </c:ext>
              </c:extLst>
            </c:dLbl>
            <c:dLbl>
              <c:idx val="2"/>
              <c:layout>
                <c:manualLayout>
                  <c:x val="-0.23664421760582144"/>
                  <c:y val="-3.827815781400530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Cundinamarca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A4E-455C-819E-591BE52AE8ED}"/>
                </c:ext>
              </c:extLst>
            </c:dLbl>
            <c:dLbl>
              <c:idx val="3"/>
              <c:layout>
                <c:manualLayout>
                  <c:x val="-9.8276659408239084E-2"/>
                  <c:y val="8.749124062841416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Valle del Cauca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A4E-455C-819E-591BE52AE8ED}"/>
                </c:ext>
              </c:extLst>
            </c:dLbl>
            <c:dLbl>
              <c:idx val="4"/>
              <c:layout>
                <c:manualLayout>
                  <c:x val="-8.3510383839126318E-2"/>
                  <c:y val="-7.382113121027340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Atlántico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A4E-455C-819E-591BE52AE8ED}"/>
                </c:ext>
              </c:extLst>
            </c:dLbl>
            <c:dLbl>
              <c:idx val="5"/>
              <c:layout>
                <c:manualLayout>
                  <c:x val="-6.458089471604847E-2"/>
                  <c:y val="-8.20253927589195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Bolívar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A4E-455C-819E-591BE52AE8ED}"/>
                </c:ext>
              </c:extLst>
            </c:dLbl>
            <c:dLbl>
              <c:idx val="6"/>
              <c:layout>
                <c:manualLayout>
                  <c:x val="-8.8889705589602335E-3"/>
                  <c:y val="-5.468646562720330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Tolima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A4E-455C-819E-591BE52AE8ED}"/>
                </c:ext>
              </c:extLst>
            </c:dLbl>
            <c:dLbl>
              <c:idx val="7"/>
              <c:layout>
                <c:manualLayout>
                  <c:x val="-7.38676393572157E-2"/>
                  <c:y val="-6.288512978939833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Risaralda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A4E-455C-819E-591BE52AE8ED}"/>
                </c:ext>
              </c:extLst>
            </c:dLbl>
            <c:dLbl>
              <c:idx val="8"/>
              <c:layout>
                <c:manualLayout>
                  <c:x val="-0.13766119375101449"/>
                  <c:y val="3.007411154945344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Boyacá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A4E-455C-819E-591BE52AE8ED}"/>
                </c:ext>
              </c:extLst>
            </c:dLbl>
            <c:dLbl>
              <c:idx val="9"/>
              <c:layout>
                <c:manualLayout>
                  <c:x val="-0.12201741410095035"/>
                  <c:y val="0.109362597617881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Santander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A4E-455C-819E-591BE52AE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Hoja1!$C$2:$C$11</c:f>
              <c:numCache>
                <c:formatCode>_ * #,##0_ ;_ * \-#,##0_ ;_ * "-"_ ;_ @_ </c:formatCode>
                <c:ptCount val="10"/>
                <c:pt idx="0">
                  <c:v>30261</c:v>
                </c:pt>
                <c:pt idx="1">
                  <c:v>26168</c:v>
                </c:pt>
                <c:pt idx="2">
                  <c:v>15561</c:v>
                </c:pt>
                <c:pt idx="3">
                  <c:v>18248</c:v>
                </c:pt>
                <c:pt idx="4">
                  <c:v>13936</c:v>
                </c:pt>
                <c:pt idx="5">
                  <c:v>9668</c:v>
                </c:pt>
                <c:pt idx="6">
                  <c:v>9693</c:v>
                </c:pt>
                <c:pt idx="7">
                  <c:v>7615</c:v>
                </c:pt>
                <c:pt idx="8">
                  <c:v>5478</c:v>
                </c:pt>
                <c:pt idx="9">
                  <c:v>8771</c:v>
                </c:pt>
              </c:numCache>
            </c:numRef>
          </c:xVal>
          <c:yVal>
            <c:numRef>
              <c:f>Hoja1!$B$2:$B$11</c:f>
              <c:numCache>
                <c:formatCode>_-* #,##0_-;\-* #,##0_-;_-* "-"??_-;_-@_-</c:formatCode>
                <c:ptCount val="10"/>
                <c:pt idx="0" formatCode="_ * #,##0_ ;_ * \-#,##0_ ;_ * &quot;-&quot;_ ;_ @_ ">
                  <c:v>39350</c:v>
                </c:pt>
                <c:pt idx="1">
                  <c:v>24280</c:v>
                </c:pt>
                <c:pt idx="2" formatCode="_ * #,##0_ ;_ * \-#,##0_ ;_ * &quot;-&quot;_ ;_ @_ ">
                  <c:v>21317</c:v>
                </c:pt>
                <c:pt idx="3" formatCode="_ * #,##0_ ;_ * \-#,##0_ ;_ * &quot;-&quot;_ ;_ @_ ">
                  <c:v>17136</c:v>
                </c:pt>
                <c:pt idx="4" formatCode="_ * #,##0_ ;_ * \-#,##0_ ;_ * &quot;-&quot;_ ;_ @_ ">
                  <c:v>11417</c:v>
                </c:pt>
                <c:pt idx="5" formatCode="_ * #,##0_ ;_ * \-#,##0_ ;_ * &quot;-&quot;_ ;_ @_ ">
                  <c:v>6651</c:v>
                </c:pt>
                <c:pt idx="6" formatCode="_ * #,##0_ ;_ * \-#,##0_ ;_ * &quot;-&quot;_ ;_ @_ ">
                  <c:v>7387</c:v>
                </c:pt>
                <c:pt idx="7" formatCode="_ * #,##0_ ;_ * \-#,##0_ ;_ * &quot;-&quot;_ ;_ @_ ">
                  <c:v>4936</c:v>
                </c:pt>
                <c:pt idx="8" formatCode="_ * #,##0_ ;_ * \-#,##0_ ;_ * &quot;-&quot;_ ;_ @_ ">
                  <c:v>4625</c:v>
                </c:pt>
                <c:pt idx="9" formatCode="_ * #,##0_ ;_ * \-#,##0_ ;_ * &quot;-&quot;_ ;_ @_ ">
                  <c:v>4991</c:v>
                </c:pt>
              </c:numCache>
            </c:numRef>
          </c:yVal>
          <c:bubbleSize>
            <c:numRef>
              <c:f>Hoja1!$C$2:$C$11</c:f>
              <c:numCache>
                <c:formatCode>_ * #,##0_ ;_ * \-#,##0_ ;_ * "-"_ ;_ @_ </c:formatCode>
                <c:ptCount val="10"/>
                <c:pt idx="0">
                  <c:v>30261</c:v>
                </c:pt>
                <c:pt idx="1">
                  <c:v>26168</c:v>
                </c:pt>
                <c:pt idx="2">
                  <c:v>15561</c:v>
                </c:pt>
                <c:pt idx="3">
                  <c:v>18248</c:v>
                </c:pt>
                <c:pt idx="4">
                  <c:v>13936</c:v>
                </c:pt>
                <c:pt idx="5">
                  <c:v>9668</c:v>
                </c:pt>
                <c:pt idx="6">
                  <c:v>9693</c:v>
                </c:pt>
                <c:pt idx="7">
                  <c:v>7615</c:v>
                </c:pt>
                <c:pt idx="8">
                  <c:v>5478</c:v>
                </c:pt>
                <c:pt idx="9">
                  <c:v>8771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1A4E-455C-819E-591BE52AE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3157824"/>
        <c:axId val="124342208"/>
      </c:bubbleChart>
      <c:valAx>
        <c:axId val="123157824"/>
        <c:scaling>
          <c:orientation val="minMax"/>
          <c:min val="0"/>
        </c:scaling>
        <c:delete val="0"/>
        <c:axPos val="b"/>
        <c:numFmt formatCode="_ * #,##0_ ;_ * \-#,##0_ ;_ * &quot;-&quot;_ ;_ @_ 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4342208"/>
        <c:crosses val="autoZero"/>
        <c:crossBetween val="midCat"/>
        <c:majorUnit val="10000"/>
        <c:dispUnits>
          <c:builtInUnit val="thousands"/>
          <c:dispUnitsLbl>
            <c:layout>
              <c:manualLayout>
                <c:xMode val="edge"/>
                <c:yMode val="edge"/>
                <c:x val="0.36871265643765855"/>
                <c:y val="0.94656002927863681"/>
              </c:manualLayout>
            </c:layout>
            <c:tx>
              <c:rich>
                <a:bodyPr/>
                <a:lstStyle/>
                <a:p>
                  <a:pPr>
                    <a:defRPr sz="1200"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r>
                    <a:rPr lang="es-CO" sz="1200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Octubre 23 </a:t>
                  </a:r>
                  <a:r>
                    <a:rPr lang="x-none" sz="1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– acumulado anual</a:t>
                  </a:r>
                  <a:endParaRPr lang="es-CO" sz="12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c:rich>
            </c:tx>
          </c:dispUnitsLbl>
        </c:dispUnits>
      </c:valAx>
      <c:valAx>
        <c:axId val="124342208"/>
        <c:scaling>
          <c:orientation val="minMax"/>
          <c:max val="7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3157824"/>
        <c:crosses val="autoZero"/>
        <c:crossBetween val="midCat"/>
        <c:majorUnit val="10000"/>
        <c:dispUnits>
          <c:builtInUnit val="thousands"/>
          <c:dispUnitsLbl>
            <c:layout>
              <c:manualLayout>
                <c:xMode val="edge"/>
                <c:yMode val="edge"/>
                <c:x val="1.0624120013672119E-4"/>
                <c:y val="0.1667713306171657"/>
              </c:manualLayout>
            </c:layout>
            <c:tx>
              <c:rich>
                <a:bodyPr/>
                <a:lstStyle/>
                <a:p>
                  <a:pPr algn="ctr" rtl="0">
                    <a:defRPr sz="1200"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r>
                    <a:rPr lang="es-CO" sz="1200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Octubre 22 </a:t>
                  </a:r>
                  <a:r>
                    <a:rPr lang="x-none" sz="1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– acumulado anual</a:t>
                  </a:r>
                  <a:endParaRPr lang="es-CO" sz="12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200">
          <a:latin typeface="Calibri Light" panose="020F0302020204030204" pitchFamily="34" charset="0"/>
          <a:cs typeface="Calibri Light" panose="020F0302020204030204" pitchFamily="34" charset="0"/>
        </a:defRPr>
      </a:pPr>
      <a:endParaRPr lang="es-CO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810206427008864E-2"/>
          <c:y val="5.3795524920712712E-2"/>
          <c:w val="0.83187808959146714"/>
          <c:h val="0.6568134407695129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'Serie área'!$L$4</c:f>
              <c:strCache>
                <c:ptCount val="1"/>
                <c:pt idx="0">
                  <c:v>Vivienda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>
              <a:noFill/>
            </a:ln>
          </c:spPr>
          <c:invertIfNegative val="0"/>
          <c:cat>
            <c:numRef>
              <c:f>'Serie área'!$K$5:$K$206</c:f>
              <c:numCache>
                <c:formatCode>mmm\-yy</c:formatCode>
                <c:ptCount val="2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</c:numCache>
            </c:numRef>
          </c:cat>
          <c:val>
            <c:numRef>
              <c:f>'Serie área'!$L$5:$L$206</c:f>
              <c:numCache>
                <c:formatCode>General</c:formatCode>
                <c:ptCount val="202"/>
                <c:pt idx="11" formatCode="_(* #,##0.00_);_(* \(#,##0.00\);_(* &quot;-&quot;??_);_(@_)">
                  <c:v>13980.1</c:v>
                </c:pt>
                <c:pt idx="12" formatCode="_(* #,##0.00_);_(* \(#,##0.00\);_(* &quot;-&quot;??_);_(@_)">
                  <c:v>14084.416999999999</c:v>
                </c:pt>
                <c:pt idx="13" formatCode="_(* #,##0.00_);_(* \(#,##0.00\);_(* &quot;-&quot;??_);_(@_)">
                  <c:v>13748.588</c:v>
                </c:pt>
                <c:pt idx="14" formatCode="_(* #,##0.00_);_(* \(#,##0.00\);_(* &quot;-&quot;??_);_(@_)">
                  <c:v>13257.918</c:v>
                </c:pt>
                <c:pt idx="15" formatCode="_(* #,##0.00_);_(* \(#,##0.00\);_(* &quot;-&quot;??_);_(@_)">
                  <c:v>13261.822</c:v>
                </c:pt>
                <c:pt idx="16" formatCode="_(* #,##0.00_);_(* \(#,##0.00\);_(* &quot;-&quot;??_);_(@_)">
                  <c:v>13298</c:v>
                </c:pt>
                <c:pt idx="17" formatCode="_(* #,##0.00_);_(* \(#,##0.00\);_(* &quot;-&quot;??_);_(@_)">
                  <c:v>12993.271000000001</c:v>
                </c:pt>
                <c:pt idx="18" formatCode="_(* #,##0.00_);_(* \(#,##0.00\);_(* &quot;-&quot;??_);_(@_)">
                  <c:v>13170.684999999999</c:v>
                </c:pt>
                <c:pt idx="19" formatCode="_(* #,##0.00_);_(* \(#,##0.00\);_(* &quot;-&quot;??_);_(@_)">
                  <c:v>12878.797</c:v>
                </c:pt>
                <c:pt idx="20" formatCode="_(* #,##0.00_);_(* \(#,##0.00\);_(* &quot;-&quot;??_);_(@_)">
                  <c:v>12946.503000000001</c:v>
                </c:pt>
                <c:pt idx="21" formatCode="_(* #,##0.00_);_(* \(#,##0.00\);_(* &quot;-&quot;??_);_(@_)">
                  <c:v>12645.741</c:v>
                </c:pt>
                <c:pt idx="22" formatCode="_(* #,##0.00_);_(* \(#,##0.00\);_(* &quot;-&quot;??_);_(@_)">
                  <c:v>12547.987999999999</c:v>
                </c:pt>
                <c:pt idx="23" formatCode="_(* #,##0.00_);_(* \(#,##0.00\);_(* &quot;-&quot;??_);_(@_)">
                  <c:v>12002.347</c:v>
                </c:pt>
                <c:pt idx="24" formatCode="_(* #,##0.00_);_(* \(#,##0.00\);_(* &quot;-&quot;??_);_(@_)">
                  <c:v>11513.761</c:v>
                </c:pt>
                <c:pt idx="25" formatCode="_(* #,##0.00_);_(* \(#,##0.00\);_(* &quot;-&quot;??_);_(@_)">
                  <c:v>11257.866</c:v>
                </c:pt>
                <c:pt idx="26" formatCode="_(* #,##0.00_);_(* \(#,##0.00\);_(* &quot;-&quot;??_);_(@_)">
                  <c:v>11194.144</c:v>
                </c:pt>
                <c:pt idx="27" formatCode="_(* #,##0.00_);_(* \(#,##0.00\);_(* &quot;-&quot;??_);_(@_)">
                  <c:v>11055.356</c:v>
                </c:pt>
                <c:pt idx="28" formatCode="_(* #,##0.00_);_(* \(#,##0.00\);_(* &quot;-&quot;??_);_(@_)">
                  <c:v>10741.973</c:v>
                </c:pt>
                <c:pt idx="29" formatCode="_(* #,##0.00_);_(* \(#,##0.00\);_(* &quot;-&quot;??_);_(@_)">
                  <c:v>10621.455</c:v>
                </c:pt>
                <c:pt idx="30" formatCode="_(* #,##0.00_);_(* \(#,##0.00\);_(* &quot;-&quot;??_);_(@_)">
                  <c:v>10156.612999999999</c:v>
                </c:pt>
                <c:pt idx="31" formatCode="_(* #,##0.00_);_(* \(#,##0.00\);_(* &quot;-&quot;??_);_(@_)">
                  <c:v>10233.775</c:v>
                </c:pt>
                <c:pt idx="32" formatCode="_(* #,##0.00_);_(* \(#,##0.00\);_(* &quot;-&quot;??_);_(@_)">
                  <c:v>9771.7240000000002</c:v>
                </c:pt>
                <c:pt idx="33" formatCode="_(* #,##0.00_);_(* \(#,##0.00\);_(* &quot;-&quot;??_);_(@_)">
                  <c:v>9650.3559999999998</c:v>
                </c:pt>
                <c:pt idx="34" formatCode="_(* #,##0.00_);_(* \(#,##0.00\);_(* &quot;-&quot;??_);_(@_)">
                  <c:v>9809.4529999999995</c:v>
                </c:pt>
                <c:pt idx="35" formatCode="_(* #,##0.00_);_(* \(#,##0.00\);_(* &quot;-&quot;??_);_(@_)">
                  <c:v>10045.691999999999</c:v>
                </c:pt>
                <c:pt idx="36" formatCode="_(* #,##0.00_);_(* \(#,##0.00\);_(* &quot;-&quot;??_);_(@_)">
                  <c:v>10037.545</c:v>
                </c:pt>
                <c:pt idx="37" formatCode="_(* #,##0.00_);_(* \(#,##0.00\);_(* &quot;-&quot;??_);_(@_)">
                  <c:v>10121.235000000001</c:v>
                </c:pt>
                <c:pt idx="38" formatCode="_(* #,##0.00_);_(* \(#,##0.00\);_(* &quot;-&quot;??_);_(@_)">
                  <c:v>10462.602000000001</c:v>
                </c:pt>
                <c:pt idx="39" formatCode="_(* #,##0.00_);_(* \(#,##0.00\);_(* &quot;-&quot;??_);_(@_)">
                  <c:v>10702.948</c:v>
                </c:pt>
                <c:pt idx="40" formatCode="_(* #,##0.00_);_(* \(#,##0.00\);_(* &quot;-&quot;??_);_(@_)">
                  <c:v>11039.073</c:v>
                </c:pt>
                <c:pt idx="41" formatCode="_(* #,##0.00_);_(* \(#,##0.00\);_(* &quot;-&quot;??_);_(@_)">
                  <c:v>11407.063</c:v>
                </c:pt>
                <c:pt idx="42" formatCode="_(* #,##0.00_);_(* \(#,##0.00\);_(* &quot;-&quot;??_);_(@_)">
                  <c:v>11598.329</c:v>
                </c:pt>
                <c:pt idx="43" formatCode="_(* #,##0.00_);_(* \(#,##0.00\);_(* &quot;-&quot;??_);_(@_)">
                  <c:v>11911.102999999999</c:v>
                </c:pt>
                <c:pt idx="44" formatCode="_(* #,##0.00_);_(* \(#,##0.00\);_(* &quot;-&quot;??_);_(@_)">
                  <c:v>12356.704</c:v>
                </c:pt>
                <c:pt idx="45" formatCode="_(* #,##0.00_);_(* \(#,##0.00\);_(* &quot;-&quot;??_);_(@_)">
                  <c:v>12538.055</c:v>
                </c:pt>
                <c:pt idx="46" formatCode="_(* #,##0.00_);_(* \(#,##0.00\);_(* &quot;-&quot;??_);_(@_)">
                  <c:v>13351.206</c:v>
                </c:pt>
                <c:pt idx="47" formatCode="_(* #,##0.00_);_(* \(#,##0.00\);_(* &quot;-&quot;??_);_(@_)">
                  <c:v>14291.518</c:v>
                </c:pt>
                <c:pt idx="48" formatCode="_(* #,##0.00_);_(* \(#,##0.00\);_(* &quot;-&quot;??_);_(@_)">
                  <c:v>15018.116</c:v>
                </c:pt>
                <c:pt idx="49" formatCode="_(* #,##0.00_);_(* \(#,##0.00\);_(* &quot;-&quot;??_);_(@_)">
                  <c:v>15553.299000000001</c:v>
                </c:pt>
                <c:pt idx="50" formatCode="_(* #,##0.00_);_(* \(#,##0.00\);_(* &quot;-&quot;??_);_(@_)">
                  <c:v>16305.186</c:v>
                </c:pt>
                <c:pt idx="51" formatCode="_(* #,##0.00_);_(* \(#,##0.00\);_(* &quot;-&quot;??_);_(@_)">
                  <c:v>16875.588</c:v>
                </c:pt>
                <c:pt idx="52" formatCode="_(* #,##0.00_);_(* \(#,##0.00\);_(* &quot;-&quot;??_);_(@_)">
                  <c:v>18384.573</c:v>
                </c:pt>
                <c:pt idx="53" formatCode="_(* #,##0.00_);_(* \(#,##0.00\);_(* &quot;-&quot;??_);_(@_)">
                  <c:v>19647.194</c:v>
                </c:pt>
                <c:pt idx="54" formatCode="_(* #,##0.00_);_(* \(#,##0.00\);_(* &quot;-&quot;??_);_(@_)">
                  <c:v>19934.004000000001</c:v>
                </c:pt>
                <c:pt idx="55" formatCode="_(* #,##0.00_);_(* \(#,##0.00\);_(* &quot;-&quot;??_);_(@_)">
                  <c:v>20282.699000000001</c:v>
                </c:pt>
                <c:pt idx="56" formatCode="_(* #,##0.00_);_(* \(#,##0.00\);_(* &quot;-&quot;??_);_(@_)">
                  <c:v>20381.922999999999</c:v>
                </c:pt>
                <c:pt idx="57" formatCode="_(* #,##0.00_);_(* \(#,##0.00\);_(* &quot;-&quot;??_);_(@_)">
                  <c:v>20589.66</c:v>
                </c:pt>
                <c:pt idx="58" formatCode="_(* #,##0.00_);_(* \(#,##0.00\);_(* &quot;-&quot;??_);_(@_)">
                  <c:v>20177.142</c:v>
                </c:pt>
                <c:pt idx="59" formatCode="_(* #,##0.00_);_(* \(#,##0.00\);_(* &quot;-&quot;??_);_(@_)">
                  <c:v>20250.236000000001</c:v>
                </c:pt>
                <c:pt idx="60" formatCode="_(* #,##0.00_);_(* \(#,##0.00\);_(* &quot;-&quot;??_);_(@_)">
                  <c:v>19993.989000000001</c:v>
                </c:pt>
                <c:pt idx="61" formatCode="_(* #,##0.00_);_(* \(#,##0.00\);_(* &quot;-&quot;??_);_(@_)">
                  <c:v>19873.992999999999</c:v>
                </c:pt>
                <c:pt idx="62" formatCode="_(* #,##0.00_);_(* \(#,##0.00\);_(* &quot;-&quot;??_);_(@_)">
                  <c:v>19123.949000000001</c:v>
                </c:pt>
                <c:pt idx="63" formatCode="_(* #,##0.00_);_(* \(#,##0.00\);_(* &quot;-&quot;??_);_(@_)">
                  <c:v>18574.157999999999</c:v>
                </c:pt>
                <c:pt idx="64" formatCode="_(* #,##0.00_);_(* \(#,##0.00\);_(* &quot;-&quot;??_);_(@_)">
                  <c:v>17524.008999999998</c:v>
                </c:pt>
                <c:pt idx="65" formatCode="_(* #,##0.00_);_(* \(#,##0.00\);_(* &quot;-&quot;??_);_(@_)">
                  <c:v>16774.196</c:v>
                </c:pt>
                <c:pt idx="66" formatCode="_(* #,##0.00_);_(* \(#,##0.00\);_(* &quot;-&quot;??_);_(@_)">
                  <c:v>16723.951000000001</c:v>
                </c:pt>
                <c:pt idx="67" formatCode="_(* #,##0.00_);_(* \(#,##0.00\);_(* &quot;-&quot;??_);_(@_)">
                  <c:v>16460.978999999999</c:v>
                </c:pt>
                <c:pt idx="68" formatCode="_(* #,##0.00_);_(* \(#,##0.00\);_(* &quot;-&quot;??_);_(@_)">
                  <c:v>16532.262999999999</c:v>
                </c:pt>
                <c:pt idx="69" formatCode="_(* #,##0.00_);_(* \(#,##0.00\);_(* &quot;-&quot;??_);_(@_)">
                  <c:v>16493.614000000001</c:v>
                </c:pt>
                <c:pt idx="70" formatCode="_(* #,##0.00_);_(* \(#,##0.00\);_(* &quot;-&quot;??_);_(@_)">
                  <c:v>16364.394</c:v>
                </c:pt>
                <c:pt idx="71" formatCode="_(* #,##0.00_);_(* \(#,##0.00\);_(* &quot;-&quot;??_);_(@_)">
                  <c:v>16238.994000000001</c:v>
                </c:pt>
                <c:pt idx="72" formatCode="_(* #,##0.00_);_(* \(#,##0.00\);_(* &quot;-&quot;??_);_(@_)">
                  <c:v>16395.609</c:v>
                </c:pt>
                <c:pt idx="73" formatCode="_(* #,##0.00_);_(* \(#,##0.00\);_(* &quot;-&quot;??_);_(@_)">
                  <c:v>16826.428</c:v>
                </c:pt>
                <c:pt idx="74" formatCode="_(* #,##0.00_);_(* \(#,##0.00\);_(* &quot;-&quot;??_);_(@_)">
                  <c:v>17178.900000000001</c:v>
                </c:pt>
                <c:pt idx="75" formatCode="_(* #,##0.00_);_(* \(#,##0.00\);_(* &quot;-&quot;??_);_(@_)">
                  <c:v>17582.739000000001</c:v>
                </c:pt>
                <c:pt idx="76" formatCode="_(* #,##0.00_);_(* \(#,##0.00\);_(* &quot;-&quot;??_);_(@_)">
                  <c:v>17896.758999999998</c:v>
                </c:pt>
                <c:pt idx="77" formatCode="_(* #,##0.00_);_(* \(#,##0.00\);_(* &quot;-&quot;??_);_(@_)">
                  <c:v>17686.018</c:v>
                </c:pt>
                <c:pt idx="78" formatCode="_(* #,##0.00_);_(* \(#,##0.00\);_(* &quot;-&quot;??_);_(@_)">
                  <c:v>17637.975999999999</c:v>
                </c:pt>
                <c:pt idx="79" formatCode="_(* #,##0.00_);_(* \(#,##0.00\);_(* &quot;-&quot;??_);_(@_)">
                  <c:v>18082.707999999999</c:v>
                </c:pt>
                <c:pt idx="80" formatCode="_(* #,##0.00_);_(* \(#,##0.00\);_(* &quot;-&quot;??_);_(@_)">
                  <c:v>18027.536</c:v>
                </c:pt>
                <c:pt idx="81" formatCode="_(* #,##0.00_);_(* \(#,##0.00\);_(* &quot;-&quot;??_);_(@_)">
                  <c:v>18449.402999999998</c:v>
                </c:pt>
                <c:pt idx="82" formatCode="_(* #,##0.00_);_(* \(#,##0.00\);_(* &quot;-&quot;??_);_(@_)">
                  <c:v>18780.008000000002</c:v>
                </c:pt>
                <c:pt idx="83" formatCode="_(* #,##0.00_);_(* \(#,##0.00\);_(* &quot;-&quot;??_);_(@_)">
                  <c:v>18207.019</c:v>
                </c:pt>
                <c:pt idx="84" formatCode="_(* #,##0.00_);_(* \(#,##0.00\);_(* &quot;-&quot;??_);_(@_)">
                  <c:v>18197.036</c:v>
                </c:pt>
                <c:pt idx="85" formatCode="_(* #,##0.00_);_(* \(#,##0.00\);_(* &quot;-&quot;??_);_(@_)">
                  <c:v>18353.541000000001</c:v>
                </c:pt>
                <c:pt idx="86" formatCode="_(* #,##0.00_);_(* \(#,##0.00\);_(* &quot;-&quot;??_);_(@_)">
                  <c:v>18676.571</c:v>
                </c:pt>
                <c:pt idx="87" formatCode="_(* #,##0.00_);_(* \(#,##0.00\);_(* &quot;-&quot;??_);_(@_)">
                  <c:v>18697.044000000002</c:v>
                </c:pt>
                <c:pt idx="88" formatCode="_(* #,##0.00_);_(* \(#,##0.00\);_(* &quot;-&quot;??_);_(@_)">
                  <c:v>18291.454000000002</c:v>
                </c:pt>
                <c:pt idx="89" formatCode="_(* #,##0.00_);_(* \(#,##0.00\);_(* &quot;-&quot;??_);_(@_)">
                  <c:v>18040.75</c:v>
                </c:pt>
                <c:pt idx="90" formatCode="_(* #,##0.00_);_(* \(#,##0.00\);_(* &quot;-&quot;??_);_(@_)">
                  <c:v>18718.781999999999</c:v>
                </c:pt>
                <c:pt idx="91" formatCode="_(* #,##0.00_);_(* \(#,##0.00\);_(* &quot;-&quot;??_);_(@_)">
                  <c:v>18118.225999999999</c:v>
                </c:pt>
                <c:pt idx="92" formatCode="_(* #,##0.00_);_(* \(#,##0.00\);_(* &quot;-&quot;??_);_(@_)">
                  <c:v>17838.916000000001</c:v>
                </c:pt>
                <c:pt idx="93" formatCode="_(* #,##0.00_);_(* \(#,##0.00\);_(* &quot;-&quot;??_);_(@_)">
                  <c:v>18034.074000000001</c:v>
                </c:pt>
                <c:pt idx="94" formatCode="_(* #,##0.00_);_(* \(#,##0.00\);_(* &quot;-&quot;??_);_(@_)">
                  <c:v>17639.363000000001</c:v>
                </c:pt>
                <c:pt idx="95" formatCode="_(* #,##0.00_);_(* \(#,##0.00\);_(* &quot;-&quot;??_);_(@_)">
                  <c:v>18107.071</c:v>
                </c:pt>
                <c:pt idx="96" formatCode="_(* #,##0.00_);_(* \(#,##0.00\);_(* &quot;-&quot;??_);_(@_)">
                  <c:v>18391.62</c:v>
                </c:pt>
                <c:pt idx="97" formatCode="_(* #,##0.00_);_(* \(#,##0.00\);_(* &quot;-&quot;??_);_(@_)">
                  <c:v>18467.3</c:v>
                </c:pt>
                <c:pt idx="98" formatCode="_(* #,##0.00_);_(* \(#,##0.00\);_(* &quot;-&quot;??_);_(@_)">
                  <c:v>18429.457999999999</c:v>
                </c:pt>
                <c:pt idx="99" formatCode="_(* #,##0.00_);_(* \(#,##0.00\);_(* &quot;-&quot;??_);_(@_)">
                  <c:v>18975.34</c:v>
                </c:pt>
                <c:pt idx="100" formatCode="_(* #,##0.00_);_(* \(#,##0.00\);_(* &quot;-&quot;??_);_(@_)">
                  <c:v>18886.687000000002</c:v>
                </c:pt>
                <c:pt idx="101" formatCode="_(* #,##0.00_);_(* \(#,##0.00\);_(* &quot;-&quot;??_);_(@_)">
                  <c:v>19899.851999999999</c:v>
                </c:pt>
                <c:pt idx="102" formatCode="_(* #,##0.00_);_(* \(#,##0.00\);_(* &quot;-&quot;??_);_(@_)">
                  <c:v>19663.882000000001</c:v>
                </c:pt>
                <c:pt idx="103" formatCode="_(* #,##0.00_);_(* \(#,##0.00\);_(* &quot;-&quot;??_);_(@_)">
                  <c:v>20068.204000000002</c:v>
                </c:pt>
                <c:pt idx="104" formatCode="_(* #,##0.00_);_(* \(#,##0.00\);_(* &quot;-&quot;??_);_(@_)">
                  <c:v>20825.429</c:v>
                </c:pt>
                <c:pt idx="105" formatCode="_(* #,##0.00_);_(* \(#,##0.00\);_(* &quot;-&quot;??_);_(@_)">
                  <c:v>20659.706999999999</c:v>
                </c:pt>
                <c:pt idx="106" formatCode="_(* #,##0.00_);_(* \(#,##0.00\);_(* &quot;-&quot;??_);_(@_)">
                  <c:v>21115.365000000002</c:v>
                </c:pt>
                <c:pt idx="107" formatCode="_(* #,##0.00_);_(* \(#,##0.00\);_(* &quot;-&quot;??_);_(@_)">
                  <c:v>22880.388999999999</c:v>
                </c:pt>
                <c:pt idx="108" formatCode="_(* #,##0.00_);_(* \(#,##0.00\);_(* &quot;-&quot;??_);_(@_)">
                  <c:v>22455.208999999999</c:v>
                </c:pt>
                <c:pt idx="109" formatCode="_(* #,##0.00_);_(* \(#,##0.00\);_(* &quot;-&quot;??_);_(@_)">
                  <c:v>21872.163</c:v>
                </c:pt>
                <c:pt idx="110" formatCode="_(* #,##0.00_);_(* \(#,##0.00\);_(* &quot;-&quot;??_);_(@_)">
                  <c:v>21679.811000000002</c:v>
                </c:pt>
                <c:pt idx="111" formatCode="_(* #,##0.00_);_(* \(#,##0.00\);_(* &quot;-&quot;??_);_(@_)">
                  <c:v>21002.092000000001</c:v>
                </c:pt>
                <c:pt idx="112" formatCode="_(* #,##0.00_);_(* \(#,##0.00\);_(* &quot;-&quot;??_);_(@_)">
                  <c:v>21552.488000000001</c:v>
                </c:pt>
                <c:pt idx="113" formatCode="_(* #,##0.00_);_(* \(#,##0.00\);_(* &quot;-&quot;??_);_(@_)">
                  <c:v>20860.401000000002</c:v>
                </c:pt>
                <c:pt idx="114" formatCode="_(* #,##0.00_);_(* \(#,##0.00\);_(* &quot;-&quot;??_);_(@_)">
                  <c:v>20369.183000000001</c:v>
                </c:pt>
                <c:pt idx="115" formatCode="_(* #,##0.00_);_(* \(#,##0.00\);_(* &quot;-&quot;??_);_(@_)">
                  <c:v>20373.688999999998</c:v>
                </c:pt>
                <c:pt idx="116" formatCode="_(* #,##0.00_);_(* \(#,##0.00\);_(* &quot;-&quot;??_);_(@_)">
                  <c:v>20184.532999999999</c:v>
                </c:pt>
                <c:pt idx="117" formatCode="_(* #,##0.00_);_(* \(#,##0.00\);_(* &quot;-&quot;??_);_(@_)">
                  <c:v>20050.343000000001</c:v>
                </c:pt>
                <c:pt idx="118" formatCode="_(* #,##0.00_);_(* \(#,##0.00\);_(* &quot;-&quot;??_);_(@_)">
                  <c:v>20088.607</c:v>
                </c:pt>
                <c:pt idx="119" formatCode="_(* #,##0.00_);_(* \(#,##0.00\);_(* &quot;-&quot;??_);_(@_)">
                  <c:v>18564.181</c:v>
                </c:pt>
                <c:pt idx="120" formatCode="_(* #,##0.00_);_(* \(#,##0.00\);_(* &quot;-&quot;??_);_(@_)">
                  <c:v>18582.72</c:v>
                </c:pt>
                <c:pt idx="121" formatCode="_(* #,##0.00_);_(* \(#,##0.00\);_(* &quot;-&quot;??_);_(@_)">
                  <c:v>18881.287</c:v>
                </c:pt>
                <c:pt idx="122" formatCode="_(* #,##0.00_);_(* \(#,##0.00\);_(* &quot;-&quot;??_);_(@_)">
                  <c:v>18842.092000000001</c:v>
                </c:pt>
                <c:pt idx="123" formatCode="_(* #,##0.00_);_(* \(#,##0.00\);_(* &quot;-&quot;??_);_(@_)">
                  <c:v>18797.376</c:v>
                </c:pt>
                <c:pt idx="124" formatCode="_(* #,##0.00_);_(* \(#,##0.00\);_(* &quot;-&quot;??_);_(@_)">
                  <c:v>18345.609</c:v>
                </c:pt>
                <c:pt idx="125" formatCode="_(* #,##0.00_);_(* \(#,##0.00\);_(* &quot;-&quot;??_);_(@_)">
                  <c:v>18345.629000000001</c:v>
                </c:pt>
                <c:pt idx="126" formatCode="_(* #,##0.00_);_(* \(#,##0.00\);_(* &quot;-&quot;??_);_(@_)">
                  <c:v>18432.934000000001</c:v>
                </c:pt>
                <c:pt idx="127" formatCode="_(* #,##0.00_);_(* \(#,##0.00\);_(* &quot;-&quot;??_);_(@_)">
                  <c:v>18536.812000000002</c:v>
                </c:pt>
                <c:pt idx="128" formatCode="_(* #,##0.00_);_(* \(#,##0.00\);_(* &quot;-&quot;??_);_(@_)">
                  <c:v>18429.877</c:v>
                </c:pt>
                <c:pt idx="129" formatCode="_(* #,##0.00_);_(* \(#,##0.00\);_(* &quot;-&quot;??_);_(@_)">
                  <c:v>18393.398000000001</c:v>
                </c:pt>
                <c:pt idx="130" formatCode="_(* #,##0.00_);_(* \(#,##0.00\);_(* &quot;-&quot;??_);_(@_)">
                  <c:v>18203.807000000001</c:v>
                </c:pt>
                <c:pt idx="131" formatCode="_(* #,##0.00_);_(* \(#,##0.00\);_(* &quot;-&quot;??_);_(@_)">
                  <c:v>17690.830999999998</c:v>
                </c:pt>
                <c:pt idx="132" formatCode="_(* #,##0.00_);_(* \(#,##0.00\);_(* &quot;-&quot;??_);_(@_)">
                  <c:v>17786.713</c:v>
                </c:pt>
                <c:pt idx="133" formatCode="_(* #,##0.00_);_(* \(#,##0.00\);_(* &quot;-&quot;??_);_(@_)">
                  <c:v>17581.753000000001</c:v>
                </c:pt>
                <c:pt idx="134" formatCode="_(* #,##0.00_);_(* \(#,##0.00\);_(* &quot;-&quot;??_);_(@_)">
                  <c:v>17226.032999999999</c:v>
                </c:pt>
                <c:pt idx="135" formatCode="_(* #,##0.00_);_(* \(#,##0.00\);_(* &quot;-&quot;??_);_(@_)">
                  <c:v>17580.334999999999</c:v>
                </c:pt>
                <c:pt idx="136" formatCode="_(* #,##0.00_);_(* \(#,##0.00\);_(* &quot;-&quot;??_);_(@_)">
                  <c:v>17524.922999999999</c:v>
                </c:pt>
                <c:pt idx="137" formatCode="_(* #,##0.00_);_(* \(#,##0.00\);_(* &quot;-&quot;??_);_(@_)">
                  <c:v>17424.884999999998</c:v>
                </c:pt>
                <c:pt idx="138" formatCode="_(* #,##0.00_);_(* \(#,##0.00\);_(* &quot;-&quot;??_);_(@_)">
                  <c:v>17391.912</c:v>
                </c:pt>
                <c:pt idx="139" formatCode="_(* #,##0.00_);_(* \(#,##0.00\);_(* &quot;-&quot;??_);_(@_)">
                  <c:v>17202.562000000002</c:v>
                </c:pt>
                <c:pt idx="140" formatCode="_(* #,##0.00_);_(* \(#,##0.00\);_(* &quot;-&quot;??_);_(@_)">
                  <c:v>16992.629000000001</c:v>
                </c:pt>
                <c:pt idx="141" formatCode="_(* #,##0.00_);_(* \(#,##0.00\);_(* &quot;-&quot;??_);_(@_)">
                  <c:v>16774.966</c:v>
                </c:pt>
                <c:pt idx="142" formatCode="_(* #,##0.00_);_(* \(#,##0.00\);_(* &quot;-&quot;??_);_(@_)">
                  <c:v>16800.151999999998</c:v>
                </c:pt>
                <c:pt idx="143" formatCode="_(* #,##0.00_);_(* \(#,##0.00\);_(* &quot;-&quot;??_);_(@_)">
                  <c:v>16584.509999999998</c:v>
                </c:pt>
                <c:pt idx="144" formatCode="_(* #,##0.00_);_(* \(#,##0.00\);_(* &quot;-&quot;??_);_(@_)">
                  <c:v>16491.91</c:v>
                </c:pt>
                <c:pt idx="145" formatCode="_(* #,##0.00_);_(* \(#,##0.00\);_(* &quot;-&quot;??_);_(@_)">
                  <c:v>16364.727000000001</c:v>
                </c:pt>
                <c:pt idx="146" formatCode="_(* #,##0.00_);_(* \(#,##0.00\);_(* &quot;-&quot;??_);_(@_)">
                  <c:v>16718.32</c:v>
                </c:pt>
                <c:pt idx="147" formatCode="_(* #,##0.00_);_(* \(#,##0.00\);_(* &quot;-&quot;??_);_(@_)">
                  <c:v>16364.775</c:v>
                </c:pt>
                <c:pt idx="148" formatCode="_(* #,##0.00_);_(* \(#,##0.00\);_(* &quot;-&quot;??_);_(@_)">
                  <c:v>16475.238000000001</c:v>
                </c:pt>
                <c:pt idx="149" formatCode="_(* #,##0.00_);_(* \(#,##0.00\);_(* &quot;-&quot;??_);_(@_)">
                  <c:v>16455.819</c:v>
                </c:pt>
                <c:pt idx="150" formatCode="_(* #,##0.00_);_(* \(#,##0.00\);_(* &quot;-&quot;??_);_(@_)">
                  <c:v>16691.02</c:v>
                </c:pt>
                <c:pt idx="151" formatCode="_(* #,##0.00_);_(* \(#,##0.00\);_(* &quot;-&quot;??_);_(@_)">
                  <c:v>16474.576000000001</c:v>
                </c:pt>
                <c:pt idx="152" formatCode="_(* #,##0.00_);_(* \(#,##0.00\);_(* &quot;-&quot;??_);_(@_)">
                  <c:v>16300.717000000001</c:v>
                </c:pt>
                <c:pt idx="153" formatCode="_(* #,##0.00_);_(* \(#,##0.00\);_(* &quot;-&quot;??_);_(@_)">
                  <c:v>16339.275</c:v>
                </c:pt>
                <c:pt idx="154" formatCode="_(* #,##0.00_);_(* \(#,##0.00\);_(* &quot;-&quot;??_);_(@_)">
                  <c:v>16354.575000000001</c:v>
                </c:pt>
                <c:pt idx="155" formatCode="_(* #,##0.00_);_(* \(#,##0.00\);_(* &quot;-&quot;??_);_(@_)">
                  <c:v>18213.886999999999</c:v>
                </c:pt>
                <c:pt idx="156" formatCode="_(* #,##0.00_);_(* \(#,##0.00\);_(* &quot;-&quot;??_);_(@_)">
                  <c:v>18480.594000000001</c:v>
                </c:pt>
                <c:pt idx="157" formatCode="_(* #,##0.00_);_(* \(#,##0.00\);_(* &quot;-&quot;??_);_(@_)">
                  <c:v>18585.258999999998</c:v>
                </c:pt>
                <c:pt idx="158" formatCode="_(* #,##0.00_);_(* \(#,##0.00\);_(* &quot;-&quot;??_);_(@_)">
                  <c:v>17956.545999999998</c:v>
                </c:pt>
                <c:pt idx="159" formatCode="_(* #,##0.00_);_(* \(#,##0.00\);_(* &quot;-&quot;??_);_(@_)">
                  <c:v>16919.508000000002</c:v>
                </c:pt>
                <c:pt idx="160" formatCode="_(* #,##0.00_);_(* \(#,##0.00\);_(* &quot;-&quot;??_);_(@_)">
                  <c:v>16139.868</c:v>
                </c:pt>
                <c:pt idx="161" formatCode="_(* #,##0.00_);_(* \(#,##0.00\);_(* &quot;-&quot;??_);_(@_)">
                  <c:v>15776.84</c:v>
                </c:pt>
                <c:pt idx="162" formatCode="_(* #,##0.00_);_(* \(#,##0.00\);_(* &quot;-&quot;??_);_(@_)">
                  <c:v>15225.313</c:v>
                </c:pt>
                <c:pt idx="163" formatCode="_(* #,##0.00_);_(* \(#,##0.00\);_(* &quot;-&quot;??_);_(@_)">
                  <c:v>14876.968999999999</c:v>
                </c:pt>
                <c:pt idx="164" formatCode="_(* #,##0.00_);_(* \(#,##0.00\);_(* &quot;-&quot;??_);_(@_)">
                  <c:v>15057.248</c:v>
                </c:pt>
                <c:pt idx="165" formatCode="_(* #,##0.00_);_(* \(#,##0.00\);_(* &quot;-&quot;??_);_(@_)">
                  <c:v>14928.013000000001</c:v>
                </c:pt>
                <c:pt idx="166" formatCode="_(* #,##0.00_);_(* \(#,##0.00\);_(* &quot;-&quot;??_);_(@_)">
                  <c:v>14662.236000000001</c:v>
                </c:pt>
                <c:pt idx="167" formatCode="_(* #,##0.00_);_(* \(#,##0.00\);_(* &quot;-&quot;??_);_(@_)">
                  <c:v>13384.928</c:v>
                </c:pt>
                <c:pt idx="168" formatCode="_(* #,##0.00_);_(* \(#,##0.00\);_(* &quot;-&quot;??_);_(@_)">
                  <c:v>13088.191000000001</c:v>
                </c:pt>
                <c:pt idx="169" formatCode="_(* #,##0.00_);_(* \(#,##0.00\);_(* &quot;-&quot;??_);_(@_)">
                  <c:v>13319.254999999999</c:v>
                </c:pt>
                <c:pt idx="170" formatCode="_(* #,##0.00_);_(* \(#,##0.00\);_(* &quot;-&quot;??_);_(@_)">
                  <c:v>14079.244000000001</c:v>
                </c:pt>
                <c:pt idx="171" formatCode="_(* #,##0.00_);_(* \(#,##0.00\);_(* &quot;-&quot;??_);_(@_)">
                  <c:v>15192.665999999999</c:v>
                </c:pt>
                <c:pt idx="172" formatCode="_(* #,##0.00_);_(* \(#,##0.00\);_(* &quot;-&quot;??_);_(@_)">
                  <c:v>15911.218000000001</c:v>
                </c:pt>
                <c:pt idx="173" formatCode="_(* #,##0.00_);_(* \(#,##0.00\);_(* &quot;-&quot;??_);_(@_)">
                  <c:v>16541.824000000001</c:v>
                </c:pt>
                <c:pt idx="174" formatCode="_(* #,##0.00_);_(* \(#,##0.00\);_(* &quot;-&quot;??_);_(@_)">
                  <c:v>16894.419000000002</c:v>
                </c:pt>
                <c:pt idx="175" formatCode="_(* #,##0.00_);_(* \(#,##0.00\);_(* &quot;-&quot;??_);_(@_)">
                  <c:v>17443.536</c:v>
                </c:pt>
                <c:pt idx="176" formatCode="_(* #,##0.00_);_(* \(#,##0.00\);_(* &quot;-&quot;??_);_(@_)">
                  <c:v>17433.351999999999</c:v>
                </c:pt>
                <c:pt idx="177" formatCode="_(* #,##0.00_);_(* \(#,##0.00\);_(* &quot;-&quot;??_);_(@_)">
                  <c:v>17361.005000000001</c:v>
                </c:pt>
                <c:pt idx="178" formatCode="_(* #,##0.00_);_(* \(#,##0.00\);_(* &quot;-&quot;??_);_(@_)">
                  <c:v>17493.918000000001</c:v>
                </c:pt>
                <c:pt idx="179" formatCode="_(* #,##0.00_);_(* \(#,##0.00\);_(* &quot;-&quot;??_);_(@_)">
                  <c:v>17503.804</c:v>
                </c:pt>
                <c:pt idx="180" formatCode="_(* #,##0.00_);_(* \(#,##0.00\);_(* &quot;-&quot;??_);_(@_)">
                  <c:v>17638.017</c:v>
                </c:pt>
                <c:pt idx="181" formatCode="_(* #,##0.00_);_(* \(#,##0.00\);_(* &quot;-&quot;??_);_(@_)">
                  <c:v>17748.543000000001</c:v>
                </c:pt>
                <c:pt idx="182" formatCode="_(* #,##0.00_);_(* \(#,##0.00\);_(* &quot;-&quot;??_);_(@_)">
                  <c:v>17886.842000000001</c:v>
                </c:pt>
                <c:pt idx="183" formatCode="_(* #,##0.00_);_(* \(#,##0.00\);_(* &quot;-&quot;??_);_(@_)">
                  <c:v>18205.654999999999</c:v>
                </c:pt>
                <c:pt idx="184" formatCode="_(* #,##0.00_);_(* \(#,##0.00\);_(* &quot;-&quot;??_);_(@_)">
                  <c:v>18267.64</c:v>
                </c:pt>
                <c:pt idx="185" formatCode="_(* #,##0.00_);_(* \(#,##0.00\);_(* &quot;-&quot;??_);_(@_)">
                  <c:v>18862.632000000001</c:v>
                </c:pt>
                <c:pt idx="186" formatCode="_(* #,##0.00_);_(* \(#,##0.00\);_(* &quot;-&quot;??_);_(@_)">
                  <c:v>20828.508000000002</c:v>
                </c:pt>
                <c:pt idx="187" formatCode="_(* #,##0.00_);_(* \(#,##0.00\);_(* &quot;-&quot;??_);_(@_)">
                  <c:v>22409.08</c:v>
                </c:pt>
                <c:pt idx="188" formatCode="_(* #,##0.00_);_(* \(#,##0.00\);_(* &quot;-&quot;??_);_(@_)">
                  <c:v>23596.603999999999</c:v>
                </c:pt>
                <c:pt idx="189" formatCode="_(* #,##0.00_);_(* \(#,##0.00\);_(* &quot;-&quot;??_);_(@_)">
                  <c:v>24373.186000000002</c:v>
                </c:pt>
                <c:pt idx="190" formatCode="_(* #,##0.00_);_(* \(#,##0.00\);_(* &quot;-&quot;??_);_(@_)">
                  <c:v>25236.754000000001</c:v>
                </c:pt>
                <c:pt idx="191" formatCode="_(* #,##0.00_);_(* \(#,##0.00\);_(* &quot;-&quot;??_);_(@_)">
                  <c:v>25781.201000000001</c:v>
                </c:pt>
                <c:pt idx="192" formatCode="_(* #,##0.00_);_(* \(#,##0.00\);_(* &quot;-&quot;??_);_(@_)">
                  <c:v>26163.867999999999</c:v>
                </c:pt>
                <c:pt idx="193" formatCode="_(* #,##0.00_);_(* \(#,##0.00\);_(* &quot;-&quot;??_);_(@_)">
                  <c:v>25787.261999999999</c:v>
                </c:pt>
                <c:pt idx="194" formatCode="_(* #,##0.00_);_(* \(#,##0.00\);_(* &quot;-&quot;??_);_(@_)">
                  <c:v>25434.853999999999</c:v>
                </c:pt>
                <c:pt idx="195" formatCode="_(* #,##0.00_);_(* \(#,##0.00\);_(* &quot;-&quot;??_);_(@_)">
                  <c:v>24895.948</c:v>
                </c:pt>
                <c:pt idx="196" formatCode="_(* #,##0.00_);_(* \(#,##0.00\);_(* &quot;-&quot;??_);_(@_)">
                  <c:v>25022.839</c:v>
                </c:pt>
                <c:pt idx="197" formatCode="_(* #,##0.00_);_(* \(#,##0.00\);_(* &quot;-&quot;??_);_(@_)">
                  <c:v>24071.487000000001</c:v>
                </c:pt>
                <c:pt idx="198" formatCode="_(* #,##0.00_);_(* \(#,##0.00\);_(* &quot;-&quot;??_);_(@_)">
                  <c:v>21711.506000000001</c:v>
                </c:pt>
                <c:pt idx="199" formatCode="_(* #,##0.00_);_(* \(#,##0.00\);_(* &quot;-&quot;??_);_(@_)">
                  <c:v>20190.441999999999</c:v>
                </c:pt>
                <c:pt idx="200" formatCode="_(* #,##0.00_);_(* \(#,##0.00\);_(* &quot;-&quot;??_);_(@_)">
                  <c:v>19260.092000000001</c:v>
                </c:pt>
                <c:pt idx="201" formatCode="_(* #,##0.00_);_(* \(#,##0.00\);_(* &quot;-&quot;??_);_(@_)">
                  <c:v>18958.016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C-4057-BCA2-4BC8870D456F}"/>
            </c:ext>
          </c:extLst>
        </c:ser>
        <c:ser>
          <c:idx val="7"/>
          <c:order val="7"/>
          <c:tx>
            <c:strRef>
              <c:f>'Serie área'!$S$4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</c:spPr>
          <c:invertIfNegative val="0"/>
          <c:cat>
            <c:numRef>
              <c:f>'Serie área'!$K$5:$K$206</c:f>
              <c:numCache>
                <c:formatCode>mmm\-yy</c:formatCode>
                <c:ptCount val="2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</c:numCache>
            </c:numRef>
          </c:cat>
          <c:val>
            <c:numRef>
              <c:f>'Serie área'!$S$5:$S$206</c:f>
              <c:numCache>
                <c:formatCode>General</c:formatCode>
                <c:ptCount val="202"/>
                <c:pt idx="11" formatCode="_(* #,##0.00_);_(* \(#,##0.00\);_(* &quot;-&quot;??_);_(@_)">
                  <c:v>19254.416000000001</c:v>
                </c:pt>
                <c:pt idx="12" formatCode="_(* #,##0.00_);_(* \(#,##0.00\);_(* &quot;-&quot;??_);_(@_)">
                  <c:v>19380.238000000001</c:v>
                </c:pt>
                <c:pt idx="13" formatCode="_(* #,##0.00_);_(* \(#,##0.00\);_(* &quot;-&quot;??_);_(@_)">
                  <c:v>19100.387999999999</c:v>
                </c:pt>
                <c:pt idx="14" formatCode="_(* #,##0.00_);_(* \(#,##0.00\);_(* &quot;-&quot;??_);_(@_)">
                  <c:v>18794.432000000001</c:v>
                </c:pt>
                <c:pt idx="15" formatCode="_(* #,##0.00_);_(* \(#,##0.00\);_(* &quot;-&quot;??_);_(@_)">
                  <c:v>19104.5</c:v>
                </c:pt>
                <c:pt idx="16" formatCode="_(* #,##0.00_);_(* \(#,##0.00\);_(* &quot;-&quot;??_);_(@_)">
                  <c:v>18922.378000000001</c:v>
                </c:pt>
                <c:pt idx="17" formatCode="_(* #,##0.00_);_(* \(#,##0.00\);_(* &quot;-&quot;??_);_(@_)">
                  <c:v>18533.57</c:v>
                </c:pt>
                <c:pt idx="18" formatCode="_(* #,##0.00_);_(* \(#,##0.00\);_(* &quot;-&quot;??_);_(@_)">
                  <c:v>18680.292000000001</c:v>
                </c:pt>
                <c:pt idx="19" formatCode="_(* #,##0.00_);_(* \(#,##0.00\);_(* &quot;-&quot;??_);_(@_)">
                  <c:v>18289.502</c:v>
                </c:pt>
                <c:pt idx="20" formatCode="_(* #,##0.00_);_(* \(#,##0.00\);_(* &quot;-&quot;??_);_(@_)">
                  <c:v>18339.350999999999</c:v>
                </c:pt>
                <c:pt idx="21" formatCode="_(* #,##0.00_);_(* \(#,##0.00\);_(* &quot;-&quot;??_);_(@_)">
                  <c:v>17627.327000000001</c:v>
                </c:pt>
                <c:pt idx="22" formatCode="_(* #,##0.00_);_(* \(#,##0.00\);_(* &quot;-&quot;??_);_(@_)">
                  <c:v>17521.501</c:v>
                </c:pt>
                <c:pt idx="23" formatCode="_(* #,##0.00_);_(* \(#,##0.00\);_(* &quot;-&quot;??_);_(@_)">
                  <c:v>16995.563999999998</c:v>
                </c:pt>
                <c:pt idx="24" formatCode="_(* #,##0.00_);_(* \(#,##0.00\);_(* &quot;-&quot;??_);_(@_)">
                  <c:v>16584.8</c:v>
                </c:pt>
                <c:pt idx="25" formatCode="_(* #,##0.00_);_(* \(#,##0.00\);_(* &quot;-&quot;??_);_(@_)">
                  <c:v>16193.063</c:v>
                </c:pt>
                <c:pt idx="26" formatCode="_(* #,##0.00_);_(* \(#,##0.00\);_(* &quot;-&quot;??_);_(@_)">
                  <c:v>16002.574000000001</c:v>
                </c:pt>
                <c:pt idx="27" formatCode="_(* #,##0.00_);_(* \(#,##0.00\);_(* &quot;-&quot;??_);_(@_)">
                  <c:v>15585.052</c:v>
                </c:pt>
                <c:pt idx="28" formatCode="_(* #,##0.00_);_(* \(#,##0.00\);_(* &quot;-&quot;??_);_(@_)">
                  <c:v>15329.151</c:v>
                </c:pt>
                <c:pt idx="29" formatCode="_(* #,##0.00_);_(* \(#,##0.00\);_(* &quot;-&quot;??_);_(@_)">
                  <c:v>15135.107</c:v>
                </c:pt>
                <c:pt idx="30" formatCode="_(* #,##0.00_);_(* \(#,##0.00\);_(* &quot;-&quot;??_);_(@_)">
                  <c:v>14534.179</c:v>
                </c:pt>
                <c:pt idx="31" formatCode="_(* #,##0.00_);_(* \(#,##0.00\);_(* &quot;-&quot;??_);_(@_)">
                  <c:v>14544.701999999999</c:v>
                </c:pt>
                <c:pt idx="32" formatCode="_(* #,##0.00_);_(* \(#,##0.00\);_(* &quot;-&quot;??_);_(@_)">
                  <c:v>14011.446</c:v>
                </c:pt>
                <c:pt idx="33" formatCode="_(* #,##0.00_);_(* \(#,##0.00\);_(* &quot;-&quot;??_);_(@_)">
                  <c:v>13870.528</c:v>
                </c:pt>
                <c:pt idx="34" formatCode="_(* #,##0.00_);_(* \(#,##0.00\);_(* &quot;-&quot;??_);_(@_)">
                  <c:v>13989.981</c:v>
                </c:pt>
                <c:pt idx="35" formatCode="_(* #,##0.00_);_(* \(#,##0.00\);_(* &quot;-&quot;??_);_(@_)">
                  <c:v>14038.019</c:v>
                </c:pt>
                <c:pt idx="36" formatCode="_(* #,##0.00_);_(* \(#,##0.00\);_(* &quot;-&quot;??_);_(@_)">
                  <c:v>14112.887000000001</c:v>
                </c:pt>
                <c:pt idx="37" formatCode="_(* #,##0.00_);_(* \(#,##0.00\);_(* &quot;-&quot;??_);_(@_)">
                  <c:v>14256.553</c:v>
                </c:pt>
                <c:pt idx="38" formatCode="_(* #,##0.00_);_(* \(#,##0.00\);_(* &quot;-&quot;??_);_(@_)">
                  <c:v>14502.17</c:v>
                </c:pt>
                <c:pt idx="39" formatCode="_(* #,##0.00_);_(* \(#,##0.00\);_(* &quot;-&quot;??_);_(@_)">
                  <c:v>14935.035</c:v>
                </c:pt>
                <c:pt idx="40" formatCode="_(* #,##0.00_);_(* \(#,##0.00\);_(* &quot;-&quot;??_);_(@_)">
                  <c:v>15295.145</c:v>
                </c:pt>
                <c:pt idx="41" formatCode="_(* #,##0.00_);_(* \(#,##0.00\);_(* &quot;-&quot;??_);_(@_)">
                  <c:v>15731.632</c:v>
                </c:pt>
                <c:pt idx="42" formatCode="_(* #,##0.00_);_(* \(#,##0.00\);_(* &quot;-&quot;??_);_(@_)">
                  <c:v>15889.174999999999</c:v>
                </c:pt>
                <c:pt idx="43" formatCode="_(* #,##0.00_);_(* \(#,##0.00\);_(* &quot;-&quot;??_);_(@_)">
                  <c:v>16113.796</c:v>
                </c:pt>
                <c:pt idx="44" formatCode="_(* #,##0.00_);_(* \(#,##0.00\);_(* &quot;-&quot;??_);_(@_)">
                  <c:v>16527.194</c:v>
                </c:pt>
                <c:pt idx="45" formatCode="_(* #,##0.00_);_(* \(#,##0.00\);_(* &quot;-&quot;??_);_(@_)">
                  <c:v>16730.784</c:v>
                </c:pt>
                <c:pt idx="46" formatCode="_(* #,##0.00_);_(* \(#,##0.00\);_(* &quot;-&quot;??_);_(@_)">
                  <c:v>17848.004000000001</c:v>
                </c:pt>
                <c:pt idx="47" formatCode="_(* #,##0.00_);_(* \(#,##0.00\);_(* &quot;-&quot;??_);_(@_)">
                  <c:v>19003.766</c:v>
                </c:pt>
                <c:pt idx="48" formatCode="_(* #,##0.00_);_(* \(#,##0.00\);_(* &quot;-&quot;??_);_(@_)">
                  <c:v>19603.062999999998</c:v>
                </c:pt>
                <c:pt idx="49" formatCode="_(* #,##0.00_);_(* \(#,##0.00\);_(* &quot;-&quot;??_);_(@_)">
                  <c:v>20419.577000000001</c:v>
                </c:pt>
                <c:pt idx="50" formatCode="_(* #,##0.00_);_(* \(#,##0.00\);_(* &quot;-&quot;??_);_(@_)">
                  <c:v>21457.822</c:v>
                </c:pt>
                <c:pt idx="51" formatCode="_(* #,##0.00_);_(* \(#,##0.00\);_(* &quot;-&quot;??_);_(@_)">
                  <c:v>21890.32</c:v>
                </c:pt>
                <c:pt idx="52" formatCode="_(* #,##0.00_);_(* \(#,##0.00\);_(* &quot;-&quot;??_);_(@_)">
                  <c:v>23621.531999999999</c:v>
                </c:pt>
                <c:pt idx="53" formatCode="_(* #,##0.00_);_(* \(#,##0.00\);_(* &quot;-&quot;??_);_(@_)">
                  <c:v>24865.401999999998</c:v>
                </c:pt>
                <c:pt idx="54" formatCode="_(* #,##0.00_);_(* \(#,##0.00\);_(* &quot;-&quot;??_);_(@_)">
                  <c:v>25223.737000000001</c:v>
                </c:pt>
                <c:pt idx="55" formatCode="_(* #,##0.00_);_(* \(#,##0.00\);_(* &quot;-&quot;??_);_(@_)">
                  <c:v>25626.096000000001</c:v>
                </c:pt>
                <c:pt idx="56" formatCode="_(* #,##0.00_);_(* \(#,##0.00\);_(* &quot;-&quot;??_);_(@_)">
                  <c:v>25755.756000000001</c:v>
                </c:pt>
                <c:pt idx="57" formatCode="_(* #,##0.00_);_(* \(#,##0.00\);_(* &quot;-&quot;??_);_(@_)">
                  <c:v>25999.008999999998</c:v>
                </c:pt>
                <c:pt idx="58" formatCode="_(* #,##0.00_);_(* \(#,##0.00\);_(* &quot;-&quot;??_);_(@_)">
                  <c:v>25419.226999999999</c:v>
                </c:pt>
                <c:pt idx="59" formatCode="_(* #,##0.00_);_(* \(#,##0.00\);_(* &quot;-&quot;??_);_(@_)">
                  <c:v>25648.669000000002</c:v>
                </c:pt>
                <c:pt idx="60" formatCode="_(* #,##0.00_);_(* \(#,##0.00\);_(* &quot;-&quot;??_);_(@_)">
                  <c:v>25368.850999999999</c:v>
                </c:pt>
                <c:pt idx="61" formatCode="_(* #,##0.00_);_(* \(#,##0.00\);_(* &quot;-&quot;??_);_(@_)">
                  <c:v>25172.403999999999</c:v>
                </c:pt>
                <c:pt idx="62" formatCode="_(* #,##0.00_);_(* \(#,##0.00\);_(* &quot;-&quot;??_);_(@_)">
                  <c:v>24231.531999999999</c:v>
                </c:pt>
                <c:pt idx="63" formatCode="_(* #,##0.00_);_(* \(#,##0.00\);_(* &quot;-&quot;??_);_(@_)">
                  <c:v>23688.080999999998</c:v>
                </c:pt>
                <c:pt idx="64" formatCode="_(* #,##0.00_);_(* \(#,##0.00\);_(* &quot;-&quot;??_);_(@_)">
                  <c:v>22486.565999999999</c:v>
                </c:pt>
                <c:pt idx="65" formatCode="_(* #,##0.00_);_(* \(#,##0.00\);_(* &quot;-&quot;??_);_(@_)">
                  <c:v>21759.428</c:v>
                </c:pt>
                <c:pt idx="66" formatCode="_(* #,##0.00_);_(* \(#,##0.00\);_(* &quot;-&quot;??_);_(@_)">
                  <c:v>21802.397000000001</c:v>
                </c:pt>
                <c:pt idx="67" formatCode="_(* #,##0.00_);_(* \(#,##0.00\);_(* &quot;-&quot;??_);_(@_)">
                  <c:v>21706.858</c:v>
                </c:pt>
                <c:pt idx="68" formatCode="_(* #,##0.00_);_(* \(#,##0.00\);_(* &quot;-&quot;??_);_(@_)">
                  <c:v>21813.998</c:v>
                </c:pt>
                <c:pt idx="69" formatCode="_(* #,##0.00_);_(* \(#,##0.00\);_(* &quot;-&quot;??_);_(@_)">
                  <c:v>21701.111000000001</c:v>
                </c:pt>
                <c:pt idx="70" formatCode="_(* #,##0.00_);_(* \(#,##0.00\);_(* &quot;-&quot;??_);_(@_)">
                  <c:v>21573.933000000001</c:v>
                </c:pt>
                <c:pt idx="71" formatCode="_(* #,##0.00_);_(* \(#,##0.00\);_(* &quot;-&quot;??_);_(@_)">
                  <c:v>21223.893</c:v>
                </c:pt>
                <c:pt idx="72" formatCode="_(* #,##0.00_);_(* \(#,##0.00\);_(* &quot;-&quot;??_);_(@_)">
                  <c:v>21819.042000000001</c:v>
                </c:pt>
                <c:pt idx="73" formatCode="_(* #,##0.00_);_(* \(#,##0.00\);_(* &quot;-&quot;??_);_(@_)">
                  <c:v>22296.585999999999</c:v>
                </c:pt>
                <c:pt idx="74" formatCode="_(* #,##0.00_);_(* \(#,##0.00\);_(* &quot;-&quot;??_);_(@_)">
                  <c:v>22715.221000000001</c:v>
                </c:pt>
                <c:pt idx="75" formatCode="_(* #,##0.00_);_(* \(#,##0.00\);_(* &quot;-&quot;??_);_(@_)">
                  <c:v>23231.285</c:v>
                </c:pt>
                <c:pt idx="76" formatCode="_(* #,##0.00_);_(* \(#,##0.00\);_(* &quot;-&quot;??_);_(@_)">
                  <c:v>23667.666000000001</c:v>
                </c:pt>
                <c:pt idx="77" formatCode="_(* #,##0.00_);_(* \(#,##0.00\);_(* &quot;-&quot;??_);_(@_)">
                  <c:v>23468.822</c:v>
                </c:pt>
                <c:pt idx="78" formatCode="_(* #,##0.00_);_(* \(#,##0.00\);_(* &quot;-&quot;??_);_(@_)">
                  <c:v>23372.175999999999</c:v>
                </c:pt>
                <c:pt idx="79" formatCode="_(* #,##0.00_);_(* \(#,##0.00\);_(* &quot;-&quot;??_);_(@_)">
                  <c:v>23710.597000000002</c:v>
                </c:pt>
                <c:pt idx="80" formatCode="_(* #,##0.00_);_(* \(#,##0.00\);_(* &quot;-&quot;??_);_(@_)">
                  <c:v>24166.962</c:v>
                </c:pt>
                <c:pt idx="81" formatCode="_(* #,##0.00_);_(* \(#,##0.00\);_(* &quot;-&quot;??_);_(@_)">
                  <c:v>24557.794000000002</c:v>
                </c:pt>
                <c:pt idx="82" formatCode="_(* #,##0.00_);_(* \(#,##0.00\);_(* &quot;-&quot;??_);_(@_)">
                  <c:v>24962.367999999999</c:v>
                </c:pt>
                <c:pt idx="83" formatCode="_(* #,##0.00_);_(* \(#,##0.00\);_(* &quot;-&quot;??_);_(@_)">
                  <c:v>24595.571</c:v>
                </c:pt>
                <c:pt idx="84" formatCode="_(* #,##0.00_);_(* \(#,##0.00\);_(* &quot;-&quot;??_);_(@_)">
                  <c:v>24353.937000000002</c:v>
                </c:pt>
                <c:pt idx="85" formatCode="_(* #,##0.00_);_(* \(#,##0.00\);_(* &quot;-&quot;??_);_(@_)">
                  <c:v>24393.68</c:v>
                </c:pt>
                <c:pt idx="86" formatCode="_(* #,##0.00_);_(* \(#,##0.00\);_(* &quot;-&quot;??_);_(@_)">
                  <c:v>24874.47</c:v>
                </c:pt>
                <c:pt idx="87" formatCode="_(* #,##0.00_);_(* \(#,##0.00\);_(* &quot;-&quot;??_);_(@_)">
                  <c:v>25336.683000000001</c:v>
                </c:pt>
                <c:pt idx="88" formatCode="_(* #,##0.00_);_(* \(#,##0.00\);_(* &quot;-&quot;??_);_(@_)">
                  <c:v>25229.344000000001</c:v>
                </c:pt>
                <c:pt idx="89" formatCode="_(* #,##0.00_);_(* \(#,##0.00\);_(* &quot;-&quot;??_);_(@_)">
                  <c:v>25337.698</c:v>
                </c:pt>
                <c:pt idx="90" formatCode="_(* #,##0.00_);_(* \(#,##0.00\);_(* &quot;-&quot;??_);_(@_)">
                  <c:v>26220.371999999999</c:v>
                </c:pt>
                <c:pt idx="91" formatCode="_(* #,##0.00_);_(* \(#,##0.00\);_(* &quot;-&quot;??_);_(@_)">
                  <c:v>25692.609</c:v>
                </c:pt>
                <c:pt idx="92" formatCode="_(* #,##0.00_);_(* \(#,##0.00\);_(* &quot;-&quot;??_);_(@_)">
                  <c:v>24951.913</c:v>
                </c:pt>
                <c:pt idx="93" formatCode="_(* #,##0.00_);_(* \(#,##0.00\);_(* &quot;-&quot;??_);_(@_)">
                  <c:v>25305.233</c:v>
                </c:pt>
                <c:pt idx="94" formatCode="_(* #,##0.00_);_(* \(#,##0.00\);_(* &quot;-&quot;??_);_(@_)">
                  <c:v>24758.392</c:v>
                </c:pt>
                <c:pt idx="95" formatCode="_(* #,##0.00_);_(* \(#,##0.00\);_(* &quot;-&quot;??_);_(@_)">
                  <c:v>25193.934000000001</c:v>
                </c:pt>
                <c:pt idx="96" formatCode="_(* #,##0.00_);_(* \(#,##0.00\);_(* &quot;-&quot;??_);_(@_)">
                  <c:v>25614.775000000001</c:v>
                </c:pt>
                <c:pt idx="97" formatCode="_(* #,##0.00_);_(* \(#,##0.00\);_(* &quot;-&quot;??_);_(@_)">
                  <c:v>25867.906999999999</c:v>
                </c:pt>
                <c:pt idx="98" formatCode="_(* #,##0.00_);_(* \(#,##0.00\);_(* &quot;-&quot;??_);_(@_)">
                  <c:v>25962.704000000002</c:v>
                </c:pt>
                <c:pt idx="99" formatCode="_(* #,##0.00_);_(* \(#,##0.00\);_(* &quot;-&quot;??_);_(@_)">
                  <c:v>26354.172999999999</c:v>
                </c:pt>
                <c:pt idx="100" formatCode="_(* #,##0.00_);_(* \(#,##0.00\);_(* &quot;-&quot;??_);_(@_)">
                  <c:v>26031.88</c:v>
                </c:pt>
                <c:pt idx="101" formatCode="_(* #,##0.00_);_(* \(#,##0.00\);_(* &quot;-&quot;??_);_(@_)">
                  <c:v>26869.577000000001</c:v>
                </c:pt>
                <c:pt idx="102" formatCode="_(* #,##0.00_);_(* \(#,##0.00\);_(* &quot;-&quot;??_);_(@_)">
                  <c:v>26751.435000000001</c:v>
                </c:pt>
                <c:pt idx="103" formatCode="_(* #,##0.00_);_(* \(#,##0.00\);_(* &quot;-&quot;??_);_(@_)">
                  <c:v>27277.773000000001</c:v>
                </c:pt>
                <c:pt idx="104" formatCode="_(* #,##0.00_);_(* \(#,##0.00\);_(* &quot;-&quot;??_);_(@_)">
                  <c:v>28327.519</c:v>
                </c:pt>
                <c:pt idx="105" formatCode="_(* #,##0.00_);_(* \(#,##0.00\);_(* &quot;-&quot;??_);_(@_)">
                  <c:v>28404.287</c:v>
                </c:pt>
                <c:pt idx="106" formatCode="_(* #,##0.00_);_(* \(#,##0.00\);_(* &quot;-&quot;??_);_(@_)">
                  <c:v>29034.239000000001</c:v>
                </c:pt>
                <c:pt idx="107" formatCode="_(* #,##0.00_);_(* \(#,##0.00\);_(* &quot;-&quot;??_);_(@_)">
                  <c:v>31402.528999999999</c:v>
                </c:pt>
                <c:pt idx="108" formatCode="_(* #,##0.00_);_(* \(#,##0.00\);_(* &quot;-&quot;??_);_(@_)">
                  <c:v>30784.852999999999</c:v>
                </c:pt>
                <c:pt idx="109" formatCode="_(* #,##0.00_);_(* \(#,##0.00\);_(* &quot;-&quot;??_);_(@_)">
                  <c:v>30109.341</c:v>
                </c:pt>
                <c:pt idx="110" formatCode="_(* #,##0.00_);_(* \(#,##0.00\);_(* &quot;-&quot;??_);_(@_)">
                  <c:v>29546.306</c:v>
                </c:pt>
                <c:pt idx="111" formatCode="_(* #,##0.00_);_(* \(#,##0.00\);_(* &quot;-&quot;??_);_(@_)">
                  <c:v>28749.698</c:v>
                </c:pt>
                <c:pt idx="112" formatCode="_(* #,##0.00_);_(* \(#,##0.00\);_(* &quot;-&quot;??_);_(@_)">
                  <c:v>29227.724999999999</c:v>
                </c:pt>
                <c:pt idx="113" formatCode="_(* #,##0.00_);_(* \(#,##0.00\);_(* &quot;-&quot;??_);_(@_)">
                  <c:v>28331.219000000001</c:v>
                </c:pt>
                <c:pt idx="114" formatCode="_(* #,##0.00_);_(* \(#,##0.00\);_(* &quot;-&quot;??_);_(@_)">
                  <c:v>27579.038</c:v>
                </c:pt>
                <c:pt idx="115" formatCode="_(* #,##0.00_);_(* \(#,##0.00\);_(* &quot;-&quot;??_);_(@_)">
                  <c:v>27594.492999999999</c:v>
                </c:pt>
                <c:pt idx="116" formatCode="_(* #,##0.00_);_(* \(#,##0.00\);_(* &quot;-&quot;??_);_(@_)">
                  <c:v>27150.238000000001</c:v>
                </c:pt>
                <c:pt idx="117" formatCode="_(* #,##0.00_);_(* \(#,##0.00\);_(* &quot;-&quot;??_);_(@_)">
                  <c:v>26966.06</c:v>
                </c:pt>
                <c:pt idx="118" formatCode="_(* #,##0.00_);_(* \(#,##0.00\);_(* &quot;-&quot;??_);_(@_)">
                  <c:v>27052.465</c:v>
                </c:pt>
                <c:pt idx="119" formatCode="_(* #,##0.00_);_(* \(#,##0.00\);_(* &quot;-&quot;??_);_(@_)">
                  <c:v>25032.741000000002</c:v>
                </c:pt>
                <c:pt idx="120" formatCode="_(* #,##0.00_);_(* \(#,##0.00\);_(* &quot;-&quot;??_);_(@_)">
                  <c:v>24925.652999999998</c:v>
                </c:pt>
                <c:pt idx="121" formatCode="_(* #,##0.00_);_(* \(#,##0.00\);_(* &quot;-&quot;??_);_(@_)">
                  <c:v>25050.294000000002</c:v>
                </c:pt>
                <c:pt idx="122" formatCode="_(* #,##0.00_);_(* \(#,##0.00\);_(* &quot;-&quot;??_);_(@_)">
                  <c:v>25191.074000000001</c:v>
                </c:pt>
                <c:pt idx="123" formatCode="_(* #,##0.00_);_(* \(#,##0.00\);_(* &quot;-&quot;??_);_(@_)">
                  <c:v>25034.651000000002</c:v>
                </c:pt>
                <c:pt idx="124" formatCode="_(* #,##0.00_);_(* \(#,##0.00\);_(* &quot;-&quot;??_);_(@_)">
                  <c:v>24486.848000000002</c:v>
                </c:pt>
                <c:pt idx="125" formatCode="_(* #,##0.00_);_(* \(#,##0.00\);_(* &quot;-&quot;??_);_(@_)">
                  <c:v>24482.928</c:v>
                </c:pt>
                <c:pt idx="126" formatCode="_(* #,##0.00_);_(* \(#,##0.00\);_(* &quot;-&quot;??_);_(@_)">
                  <c:v>24599.937999999998</c:v>
                </c:pt>
                <c:pt idx="127" formatCode="_(* #,##0.00_);_(* \(#,##0.00\);_(* &quot;-&quot;??_);_(@_)">
                  <c:v>24524.42</c:v>
                </c:pt>
                <c:pt idx="128" formatCode="_(* #,##0.00_);_(* \(#,##0.00\);_(* &quot;-&quot;??_);_(@_)">
                  <c:v>24428.396000000001</c:v>
                </c:pt>
                <c:pt idx="129" formatCode="_(* #,##0.00_);_(* \(#,##0.00\);_(* &quot;-&quot;??_);_(@_)">
                  <c:v>24261.84</c:v>
                </c:pt>
                <c:pt idx="130" formatCode="_(* #,##0.00_);_(* \(#,##0.00\);_(* &quot;-&quot;??_);_(@_)">
                  <c:v>24099.379000000001</c:v>
                </c:pt>
                <c:pt idx="131" formatCode="_(* #,##0.00_);_(* \(#,##0.00\);_(* &quot;-&quot;??_);_(@_)">
                  <c:v>23592.203000000001</c:v>
                </c:pt>
                <c:pt idx="132" formatCode="_(* #,##0.00_);_(* \(#,##0.00\);_(* &quot;-&quot;??_);_(@_)">
                  <c:v>23724.635999999999</c:v>
                </c:pt>
                <c:pt idx="133" formatCode="_(* #,##0.00_);_(* \(#,##0.00\);_(* &quot;-&quot;??_);_(@_)">
                  <c:v>23494.133000000002</c:v>
                </c:pt>
                <c:pt idx="134" formatCode="_(* #,##0.00_);_(* \(#,##0.00\);_(* &quot;-&quot;??_);_(@_)">
                  <c:v>22897.806</c:v>
                </c:pt>
                <c:pt idx="135" formatCode="_(* #,##0.00_);_(* \(#,##0.00\);_(* &quot;-&quot;??_);_(@_)">
                  <c:v>23181.853999999999</c:v>
                </c:pt>
                <c:pt idx="136" formatCode="_(* #,##0.00_);_(* \(#,##0.00\);_(* &quot;-&quot;??_);_(@_)">
                  <c:v>23280.236000000001</c:v>
                </c:pt>
                <c:pt idx="137" formatCode="_(* #,##0.00_);_(* \(#,##0.00\);_(* &quot;-&quot;??_);_(@_)">
                  <c:v>23181.842000000001</c:v>
                </c:pt>
                <c:pt idx="138" formatCode="_(* #,##0.00_);_(* \(#,##0.00\);_(* &quot;-&quot;??_);_(@_)">
                  <c:v>23216.629000000001</c:v>
                </c:pt>
                <c:pt idx="139" formatCode="_(* #,##0.00_);_(* \(#,##0.00\);_(* &quot;-&quot;??_);_(@_)">
                  <c:v>22972.902999999998</c:v>
                </c:pt>
                <c:pt idx="140" formatCode="_(* #,##0.00_);_(* \(#,##0.00\);_(* &quot;-&quot;??_);_(@_)">
                  <c:v>22732.07</c:v>
                </c:pt>
                <c:pt idx="141" formatCode="_(* #,##0.00_);_(* \(#,##0.00\);_(* &quot;-&quot;??_);_(@_)">
                  <c:v>22580.395</c:v>
                </c:pt>
                <c:pt idx="142" formatCode="_(* #,##0.00_);_(* \(#,##0.00\);_(* &quot;-&quot;??_);_(@_)">
                  <c:v>22642.758000000002</c:v>
                </c:pt>
                <c:pt idx="143" formatCode="_(* #,##0.00_);_(* \(#,##0.00\);_(* &quot;-&quot;??_);_(@_)">
                  <c:v>22202.691999999999</c:v>
                </c:pt>
                <c:pt idx="144" formatCode="_(* #,##0.00_);_(* \(#,##0.00\);_(* &quot;-&quot;??_);_(@_)">
                  <c:v>22050.069</c:v>
                </c:pt>
                <c:pt idx="145" formatCode="_(* #,##0.00_);_(* \(#,##0.00\);_(* &quot;-&quot;??_);_(@_)">
                  <c:v>22070.784</c:v>
                </c:pt>
                <c:pt idx="146" formatCode="_(* #,##0.00_);_(* \(#,##0.00\);_(* &quot;-&quot;??_);_(@_)">
                  <c:v>22438.721000000001</c:v>
                </c:pt>
                <c:pt idx="147" formatCode="_(* #,##0.00_);_(* \(#,##0.00\);_(* &quot;-&quot;??_);_(@_)">
                  <c:v>21983.41</c:v>
                </c:pt>
                <c:pt idx="148" formatCode="_(* #,##0.00_);_(* \(#,##0.00\);_(* &quot;-&quot;??_);_(@_)">
                  <c:v>21943.852999999999</c:v>
                </c:pt>
                <c:pt idx="149" formatCode="_(* #,##0.00_);_(* \(#,##0.00\);_(* &quot;-&quot;??_);_(@_)">
                  <c:v>21971.773000000001</c:v>
                </c:pt>
                <c:pt idx="150" formatCode="_(* #,##0.00_);_(* \(#,##0.00\);_(* &quot;-&quot;??_);_(@_)">
                  <c:v>21938.300999999999</c:v>
                </c:pt>
                <c:pt idx="151" formatCode="_(* #,##0.00_);_(* \(#,##0.00\);_(* &quot;-&quot;??_);_(@_)">
                  <c:v>21739.066999999999</c:v>
                </c:pt>
                <c:pt idx="152" formatCode="_(* #,##0.00_);_(* \(#,##0.00\);_(* &quot;-&quot;??_);_(@_)">
                  <c:v>21527.098999999998</c:v>
                </c:pt>
                <c:pt idx="153" formatCode="_(* #,##0.00_);_(* \(#,##0.00\);_(* &quot;-&quot;??_);_(@_)">
                  <c:v>21319.699000000001</c:v>
                </c:pt>
                <c:pt idx="154" formatCode="_(* #,##0.00_);_(* \(#,##0.00\);_(* &quot;-&quot;??_);_(@_)">
                  <c:v>21107.54</c:v>
                </c:pt>
                <c:pt idx="155" formatCode="_(* #,##0.00_);_(* \(#,##0.00\);_(* &quot;-&quot;??_);_(@_)">
                  <c:v>23222.231</c:v>
                </c:pt>
                <c:pt idx="156" formatCode="_(* #,##0.00_);_(* \(#,##0.00\);_(* &quot;-&quot;??_);_(@_)">
                  <c:v>23401.255000000001</c:v>
                </c:pt>
                <c:pt idx="157" formatCode="_(* #,##0.00_);_(* \(#,##0.00\);_(* &quot;-&quot;??_);_(@_)">
                  <c:v>23485.708999999999</c:v>
                </c:pt>
                <c:pt idx="158" formatCode="_(* #,##0.00_);_(* \(#,##0.00\);_(* &quot;-&quot;??_);_(@_)">
                  <c:v>22723.173999999999</c:v>
                </c:pt>
                <c:pt idx="159" formatCode="_(* #,##0.00_);_(* \(#,##0.00\);_(* &quot;-&quot;??_);_(@_)">
                  <c:v>21415.62</c:v>
                </c:pt>
                <c:pt idx="160" formatCode="_(* #,##0.00_);_(* \(#,##0.00\);_(* &quot;-&quot;??_);_(@_)">
                  <c:v>20380.052</c:v>
                </c:pt>
                <c:pt idx="161" formatCode="_(* #,##0.00_);_(* \(#,##0.00\);_(* &quot;-&quot;??_);_(@_)">
                  <c:v>19904.013999999999</c:v>
                </c:pt>
                <c:pt idx="162" formatCode="_(* #,##0.00_);_(* \(#,##0.00\);_(* &quot;-&quot;??_);_(@_)">
                  <c:v>19330.683000000001</c:v>
                </c:pt>
                <c:pt idx="163" formatCode="_(* #,##0.00_);_(* \(#,##0.00\);_(* &quot;-&quot;??_);_(@_)">
                  <c:v>18882.691999999999</c:v>
                </c:pt>
                <c:pt idx="164" formatCode="_(* #,##0.00_);_(* \(#,##0.00\);_(* &quot;-&quot;??_);_(@_)">
                  <c:v>19089.368999999999</c:v>
                </c:pt>
                <c:pt idx="165" formatCode="_(* #,##0.00_);_(* \(#,##0.00\);_(* &quot;-&quot;??_);_(@_)">
                  <c:v>18833.501</c:v>
                </c:pt>
                <c:pt idx="166" formatCode="_(* #,##0.00_);_(* \(#,##0.00\);_(* &quot;-&quot;??_);_(@_)">
                  <c:v>18373.719000000001</c:v>
                </c:pt>
                <c:pt idx="167" formatCode="_(* #,##0.00_);_(* \(#,##0.00\);_(* &quot;-&quot;??_);_(@_)">
                  <c:v>16760.096000000001</c:v>
                </c:pt>
                <c:pt idx="168" formatCode="_(* #,##0.00_);_(* \(#,##0.00\);_(* &quot;-&quot;??_);_(@_)">
                  <c:v>16374.858</c:v>
                </c:pt>
                <c:pt idx="169" formatCode="_(* #,##0.00_);_(* \(#,##0.00\);_(* &quot;-&quot;??_);_(@_)">
                  <c:v>16476.787</c:v>
                </c:pt>
                <c:pt idx="170" formatCode="_(* #,##0.00_);_(* \(#,##0.00\);_(* &quot;-&quot;??_);_(@_)">
                  <c:v>17251.654999999999</c:v>
                </c:pt>
                <c:pt idx="171" formatCode="_(* #,##0.00_);_(* \(#,##0.00\);_(* &quot;-&quot;??_);_(@_)">
                  <c:v>18648.206999999999</c:v>
                </c:pt>
                <c:pt idx="172" formatCode="_(* #,##0.00_);_(* \(#,##0.00\);_(* &quot;-&quot;??_);_(@_)">
                  <c:v>19510.675999999999</c:v>
                </c:pt>
                <c:pt idx="173" formatCode="_(* #,##0.00_);_(* \(#,##0.00\);_(* &quot;-&quot;??_);_(@_)">
                  <c:v>20218.817999999999</c:v>
                </c:pt>
                <c:pt idx="174" formatCode="_(* #,##0.00_);_(* \(#,##0.00\);_(* &quot;-&quot;??_);_(@_)">
                  <c:v>20689.291000000001</c:v>
                </c:pt>
                <c:pt idx="175" formatCode="_(* #,##0.00_);_(* \(#,##0.00\);_(* &quot;-&quot;??_);_(@_)">
                  <c:v>21389.936000000002</c:v>
                </c:pt>
                <c:pt idx="176" formatCode="_(* #,##0.00_);_(* \(#,##0.00\);_(* &quot;-&quot;??_);_(@_)">
                  <c:v>21305.829000000002</c:v>
                </c:pt>
                <c:pt idx="177" formatCode="_(* #,##0.00_);_(* \(#,##0.00\);_(* &quot;-&quot;??_);_(@_)">
                  <c:v>21301.742999999999</c:v>
                </c:pt>
                <c:pt idx="178" formatCode="_(* #,##0.00_);_(* \(#,##0.00\);_(* &quot;-&quot;??_);_(@_)">
                  <c:v>21552.038</c:v>
                </c:pt>
                <c:pt idx="179" formatCode="_(* #,##0.00_);_(* \(#,##0.00\);_(* &quot;-&quot;??_);_(@_)">
                  <c:v>21542.663</c:v>
                </c:pt>
                <c:pt idx="180" formatCode="_(* #,##0.00_);_(* \(#,##0.00\);_(* &quot;-&quot;??_);_(@_)">
                  <c:v>21914.27</c:v>
                </c:pt>
                <c:pt idx="181" formatCode="_(* #,##0.00_);_(* \(#,##0.00\);_(* &quot;-&quot;??_);_(@_)">
                  <c:v>21945.053</c:v>
                </c:pt>
                <c:pt idx="182" formatCode="_(* #,##0.00_);_(* \(#,##0.00\);_(* &quot;-&quot;??_);_(@_)">
                  <c:v>22406.29</c:v>
                </c:pt>
                <c:pt idx="183" formatCode="_(* #,##0.00_);_(* \(#,##0.00\);_(* &quot;-&quot;??_);_(@_)">
                  <c:v>22632.064999999999</c:v>
                </c:pt>
                <c:pt idx="184" formatCode="_(* #,##0.00_);_(* \(#,##0.00\);_(* &quot;-&quot;??_);_(@_)">
                  <c:v>22675.636999999999</c:v>
                </c:pt>
                <c:pt idx="185" formatCode="_(* #,##0.00_);_(* \(#,##0.00\);_(* &quot;-&quot;??_);_(@_)">
                  <c:v>23245.377</c:v>
                </c:pt>
                <c:pt idx="186" formatCode="_(* #,##0.00_);_(* \(#,##0.00\);_(* &quot;-&quot;??_);_(@_)">
                  <c:v>25327.651000000002</c:v>
                </c:pt>
                <c:pt idx="187" formatCode="_(* #,##0.00_);_(* \(#,##0.00\);_(* &quot;-&quot;??_);_(@_)">
                  <c:v>27196.156999999999</c:v>
                </c:pt>
                <c:pt idx="188" formatCode="_(* #,##0.00_);_(* \(#,##0.00\);_(* &quot;-&quot;??_);_(@_)">
                  <c:v>28420.276999999998</c:v>
                </c:pt>
                <c:pt idx="189" formatCode="_(* #,##0.00_);_(* \(#,##0.00\);_(* &quot;-&quot;??_);_(@_)">
                  <c:v>29328.048999999999</c:v>
                </c:pt>
                <c:pt idx="190" formatCode="_(* #,##0.00_);_(* \(#,##0.00\);_(* &quot;-&quot;??_);_(@_)">
                  <c:v>30339.539000000001</c:v>
                </c:pt>
                <c:pt idx="191" formatCode="_(* #,##0.00_);_(* \(#,##0.00\);_(* &quot;-&quot;??_);_(@_)">
                  <c:v>30954.485000000001</c:v>
                </c:pt>
                <c:pt idx="192" formatCode="_(* #,##0.00_);_(* \(#,##0.00\);_(* &quot;-&quot;??_);_(@_)">
                  <c:v>31438.575000000001</c:v>
                </c:pt>
                <c:pt idx="193" formatCode="_(* #,##0.00_);_(* \(#,##0.00\);_(* &quot;-&quot;??_);_(@_)">
                  <c:v>31261.543000000001</c:v>
                </c:pt>
                <c:pt idx="194" formatCode="_(* #,##0.00_);_(* \(#,##0.00\);_(* &quot;-&quot;??_);_(@_)">
                  <c:v>30793.489000000001</c:v>
                </c:pt>
                <c:pt idx="195" formatCode="_(* #,##0.00_);_(* \(#,##0.00\);_(* &quot;-&quot;??_);_(@_)">
                  <c:v>30304.258999999998</c:v>
                </c:pt>
                <c:pt idx="196" formatCode="_(* #,##0.00_);_(* \(#,##0.00\);_(* &quot;-&quot;??_);_(@_)">
                  <c:v>30664.55</c:v>
                </c:pt>
                <c:pt idx="197" formatCode="_(* #,##0.00_);_(* \(#,##0.00\);_(* &quot;-&quot;??_);_(@_)">
                  <c:v>29805.101999999999</c:v>
                </c:pt>
                <c:pt idx="198" formatCode="_(* #,##0.00_);_(* \(#,##0.00\);_(* &quot;-&quot;??_);_(@_)">
                  <c:v>27255.407999999999</c:v>
                </c:pt>
                <c:pt idx="199" formatCode="_(* #,##0.00_);_(* \(#,##0.00\);_(* &quot;-&quot;??_);_(@_)">
                  <c:v>25755.789000000001</c:v>
                </c:pt>
                <c:pt idx="200" formatCode="_(* #,##0.00_);_(* \(#,##0.00\);_(* &quot;-&quot;??_);_(@_)">
                  <c:v>24784.51</c:v>
                </c:pt>
                <c:pt idx="201" formatCode="_(* #,##0.00_);_(* \(#,##0.00\);_(* &quot;-&quot;??_);_(@_)">
                  <c:v>24504.269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3C-4057-BCA2-4BC8870D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7046783"/>
        <c:axId val="352296975"/>
      </c:barChart>
      <c:lineChart>
        <c:grouping val="standard"/>
        <c:varyColors val="0"/>
        <c:ser>
          <c:idx val="4"/>
          <c:order val="1"/>
          <c:tx>
            <c:strRef>
              <c:f>'Serie área'!$M$4</c:f>
              <c:strCache>
                <c:ptCount val="1"/>
                <c:pt idx="0">
                  <c:v>Industria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'Serie área'!$K$5:$K$206</c:f>
              <c:numCache>
                <c:formatCode>mmm\-yy</c:formatCode>
                <c:ptCount val="2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</c:numCache>
            </c:numRef>
          </c:cat>
          <c:val>
            <c:numRef>
              <c:f>'Serie área'!$M$5:$M$206</c:f>
              <c:numCache>
                <c:formatCode>General</c:formatCode>
                <c:ptCount val="202"/>
                <c:pt idx="11" formatCode="_(* #,##0.00_);_(* \(#,##0.00\);_(* &quot;-&quot;??_);_(@_)">
                  <c:v>667.70299999999997</c:v>
                </c:pt>
                <c:pt idx="12" formatCode="_(* #,##0.00_);_(* \(#,##0.00\);_(* &quot;-&quot;??_);_(@_)">
                  <c:v>693.75099999999998</c:v>
                </c:pt>
                <c:pt idx="13" formatCode="_(* #,##0.00_);_(* \(#,##0.00\);_(* &quot;-&quot;??_);_(@_)">
                  <c:v>683.48800000000006</c:v>
                </c:pt>
                <c:pt idx="14" formatCode="_(* #,##0.00_);_(* \(#,##0.00\);_(* &quot;-&quot;??_);_(@_)">
                  <c:v>740.096</c:v>
                </c:pt>
                <c:pt idx="15" formatCode="_(* #,##0.00_);_(* \(#,##0.00\);_(* &quot;-&quot;??_);_(@_)">
                  <c:v>737.471</c:v>
                </c:pt>
                <c:pt idx="16" formatCode="_(* #,##0.00_);_(* \(#,##0.00\);_(* &quot;-&quot;??_);_(@_)">
                  <c:v>696.67899999999997</c:v>
                </c:pt>
                <c:pt idx="17" formatCode="_(* #,##0.00_);_(* \(#,##0.00\);_(* &quot;-&quot;??_);_(@_)">
                  <c:v>658.26800000000003</c:v>
                </c:pt>
                <c:pt idx="18" formatCode="_(* #,##0.00_);_(* \(#,##0.00\);_(* &quot;-&quot;??_);_(@_)">
                  <c:v>608.50699999999995</c:v>
                </c:pt>
                <c:pt idx="19" formatCode="_(* #,##0.00_);_(* \(#,##0.00\);_(* &quot;-&quot;??_);_(@_)">
                  <c:v>603.19399999999996</c:v>
                </c:pt>
                <c:pt idx="20" formatCode="_(* #,##0.00_);_(* \(#,##0.00\);_(* &quot;-&quot;??_);_(@_)">
                  <c:v>664.56100000000004</c:v>
                </c:pt>
                <c:pt idx="21" formatCode="_(* #,##0.00_);_(* \(#,##0.00\);_(* &quot;-&quot;??_);_(@_)">
                  <c:v>529.97199999999998</c:v>
                </c:pt>
                <c:pt idx="22" formatCode="_(* #,##0.00_);_(* \(#,##0.00\);_(* &quot;-&quot;??_);_(@_)">
                  <c:v>524.57899999999995</c:v>
                </c:pt>
                <c:pt idx="23" formatCode="_(* #,##0.00_);_(* \(#,##0.00\);_(* &quot;-&quot;??_);_(@_)">
                  <c:v>504.76799999999997</c:v>
                </c:pt>
                <c:pt idx="24" formatCode="_(* #,##0.00_);_(* \(#,##0.00\);_(* &quot;-&quot;??_);_(@_)">
                  <c:v>512.86400000000003</c:v>
                </c:pt>
                <c:pt idx="25" formatCode="_(* #,##0.00_);_(* \(#,##0.00\);_(* &quot;-&quot;??_);_(@_)">
                  <c:v>516.12699999999995</c:v>
                </c:pt>
                <c:pt idx="26" formatCode="_(* #,##0.00_);_(* \(#,##0.00\);_(* &quot;-&quot;??_);_(@_)">
                  <c:v>428.45400000000001</c:v>
                </c:pt>
                <c:pt idx="27" formatCode="_(* #,##0.00_);_(* \(#,##0.00\);_(* &quot;-&quot;??_);_(@_)">
                  <c:v>408.86599999999999</c:v>
                </c:pt>
                <c:pt idx="28" formatCode="_(* #,##0.00_);_(* \(#,##0.00\);_(* &quot;-&quot;??_);_(@_)">
                  <c:v>421.90100000000001</c:v>
                </c:pt>
                <c:pt idx="29" formatCode="_(* #,##0.00_);_(* \(#,##0.00\);_(* &quot;-&quot;??_);_(@_)">
                  <c:v>425.21699999999998</c:v>
                </c:pt>
                <c:pt idx="30" formatCode="_(* #,##0.00_);_(* \(#,##0.00\);_(* &quot;-&quot;??_);_(@_)">
                  <c:v>437.24599999999998</c:v>
                </c:pt>
                <c:pt idx="31" formatCode="_(* #,##0.00_);_(* \(#,##0.00\);_(* &quot;-&quot;??_);_(@_)">
                  <c:v>431.35700000000003</c:v>
                </c:pt>
                <c:pt idx="32" formatCode="_(* #,##0.00_);_(* \(#,##0.00\);_(* &quot;-&quot;??_);_(@_)">
                  <c:v>358.91300000000001</c:v>
                </c:pt>
                <c:pt idx="33" formatCode="_(* #,##0.00_);_(* \(#,##0.00\);_(* &quot;-&quot;??_);_(@_)">
                  <c:v>364.79899999999998</c:v>
                </c:pt>
                <c:pt idx="34" formatCode="_(* #,##0.00_);_(* \(#,##0.00\);_(* &quot;-&quot;??_);_(@_)">
                  <c:v>367.834</c:v>
                </c:pt>
                <c:pt idx="35" formatCode="_(* #,##0.00_);_(* \(#,##0.00\);_(* &quot;-&quot;??_);_(@_)">
                  <c:v>361.52699999999999</c:v>
                </c:pt>
                <c:pt idx="36" formatCode="_(* #,##0.00_);_(* \(#,##0.00\);_(* &quot;-&quot;??_);_(@_)">
                  <c:v>298.78100000000001</c:v>
                </c:pt>
                <c:pt idx="37" formatCode="_(* #,##0.00_);_(* \(#,##0.00\);_(* &quot;-&quot;??_);_(@_)">
                  <c:v>287.09800000000001</c:v>
                </c:pt>
                <c:pt idx="38" formatCode="_(* #,##0.00_);_(* \(#,##0.00\);_(* &quot;-&quot;??_);_(@_)">
                  <c:v>319.31900000000002</c:v>
                </c:pt>
                <c:pt idx="39" formatCode="_(* #,##0.00_);_(* \(#,##0.00\);_(* &quot;-&quot;??_);_(@_)">
                  <c:v>358.77699999999999</c:v>
                </c:pt>
                <c:pt idx="40" formatCode="_(* #,##0.00_);_(* \(#,##0.00\);_(* &quot;-&quot;??_);_(@_)">
                  <c:v>349.48700000000002</c:v>
                </c:pt>
                <c:pt idx="41" formatCode="_(* #,##0.00_);_(* \(#,##0.00\);_(* &quot;-&quot;??_);_(@_)">
                  <c:v>347.92399999999998</c:v>
                </c:pt>
                <c:pt idx="42" formatCode="_(* #,##0.00_);_(* \(#,##0.00\);_(* &quot;-&quot;??_);_(@_)">
                  <c:v>333.57900000000001</c:v>
                </c:pt>
                <c:pt idx="43" formatCode="_(* #,##0.00_);_(* \(#,##0.00\);_(* &quot;-&quot;??_);_(@_)">
                  <c:v>350.62299999999999</c:v>
                </c:pt>
                <c:pt idx="44" formatCode="_(* #,##0.00_);_(* \(#,##0.00\);_(* &quot;-&quot;??_);_(@_)">
                  <c:v>351.74599999999998</c:v>
                </c:pt>
                <c:pt idx="45" formatCode="_(* #,##0.00_);_(* \(#,##0.00\);_(* &quot;-&quot;??_);_(@_)">
                  <c:v>384.32299999999998</c:v>
                </c:pt>
                <c:pt idx="46" formatCode="_(* #,##0.00_);_(* \(#,##0.00\);_(* &quot;-&quot;??_);_(@_)">
                  <c:v>444.52800000000002</c:v>
                </c:pt>
                <c:pt idx="47" formatCode="_(* #,##0.00_);_(* \(#,##0.00\);_(* &quot;-&quot;??_);_(@_)">
                  <c:v>483.57</c:v>
                </c:pt>
                <c:pt idx="48" formatCode="_(* #,##0.00_);_(* \(#,##0.00\);_(* &quot;-&quot;??_);_(@_)">
                  <c:v>488.21600000000001</c:v>
                </c:pt>
                <c:pt idx="49" formatCode="_(* #,##0.00_);_(* \(#,##0.00\);_(* &quot;-&quot;??_);_(@_)">
                  <c:v>591.84799999999996</c:v>
                </c:pt>
                <c:pt idx="50" formatCode="_(* #,##0.00_);_(* \(#,##0.00\);_(* &quot;-&quot;??_);_(@_)">
                  <c:v>630.68600000000004</c:v>
                </c:pt>
                <c:pt idx="51" formatCode="_(* #,##0.00_);_(* \(#,##0.00\);_(* &quot;-&quot;??_);_(@_)">
                  <c:v>583.72299999999996</c:v>
                </c:pt>
                <c:pt idx="52" formatCode="_(* #,##0.00_);_(* \(#,##0.00\);_(* &quot;-&quot;??_);_(@_)">
                  <c:v>589.62900000000002</c:v>
                </c:pt>
                <c:pt idx="53" formatCode="_(* #,##0.00_);_(* \(#,##0.00\);_(* &quot;-&quot;??_);_(@_)">
                  <c:v>580.23199999999997</c:v>
                </c:pt>
                <c:pt idx="54" formatCode="_(* #,##0.00_);_(* \(#,##0.00\);_(* &quot;-&quot;??_);_(@_)">
                  <c:v>589.58399999999995</c:v>
                </c:pt>
                <c:pt idx="55" formatCode="_(* #,##0.00_);_(* \(#,##0.00\);_(* &quot;-&quot;??_);_(@_)">
                  <c:v>573.971</c:v>
                </c:pt>
                <c:pt idx="56" formatCode="_(* #,##0.00_);_(* \(#,##0.00\);_(* &quot;-&quot;??_);_(@_)">
                  <c:v>584.61900000000003</c:v>
                </c:pt>
                <c:pt idx="57" formatCode="_(* #,##0.00_);_(* \(#,##0.00\);_(* &quot;-&quot;??_);_(@_)">
                  <c:v>533.57500000000005</c:v>
                </c:pt>
                <c:pt idx="58" formatCode="_(* #,##0.00_);_(* \(#,##0.00\);_(* &quot;-&quot;??_);_(@_)">
                  <c:v>516.39300000000003</c:v>
                </c:pt>
                <c:pt idx="59" formatCode="_(* #,##0.00_);_(* \(#,##0.00\);_(* &quot;-&quot;??_);_(@_)">
                  <c:v>486.63900000000001</c:v>
                </c:pt>
                <c:pt idx="60" formatCode="_(* #,##0.00_);_(* \(#,##0.00\);_(* &quot;-&quot;??_);_(@_)">
                  <c:v>519.68700000000001</c:v>
                </c:pt>
                <c:pt idx="61" formatCode="_(* #,##0.00_);_(* \(#,##0.00\);_(* &quot;-&quot;??_);_(@_)">
                  <c:v>411.53800000000001</c:v>
                </c:pt>
                <c:pt idx="62" formatCode="_(* #,##0.00_);_(* \(#,##0.00\);_(* &quot;-&quot;??_);_(@_)">
                  <c:v>340.07600000000002</c:v>
                </c:pt>
                <c:pt idx="63" formatCode="_(* #,##0.00_);_(* \(#,##0.00\);_(* &quot;-&quot;??_);_(@_)">
                  <c:v>351.27600000000001</c:v>
                </c:pt>
                <c:pt idx="64" formatCode="_(* #,##0.00_);_(* \(#,##0.00\);_(* &quot;-&quot;??_);_(@_)">
                  <c:v>362.21499999999997</c:v>
                </c:pt>
                <c:pt idx="65" formatCode="_(* #,##0.00_);_(* \(#,##0.00\);_(* &quot;-&quot;??_);_(@_)">
                  <c:v>365.42599999999999</c:v>
                </c:pt>
                <c:pt idx="66" formatCode="_(* #,##0.00_);_(* \(#,##0.00\);_(* &quot;-&quot;??_);_(@_)">
                  <c:v>345.84399999999999</c:v>
                </c:pt>
                <c:pt idx="67" formatCode="_(* #,##0.00_);_(* \(#,##0.00\);_(* &quot;-&quot;??_);_(@_)">
                  <c:v>365.334</c:v>
                </c:pt>
                <c:pt idx="68" formatCode="_(* #,##0.00_);_(* \(#,##0.00\);_(* &quot;-&quot;??_);_(@_)">
                  <c:v>400.06799999999998</c:v>
                </c:pt>
                <c:pt idx="69" formatCode="_(* #,##0.00_);_(* \(#,##0.00\);_(* &quot;-&quot;??_);_(@_)">
                  <c:v>400.56900000000002</c:v>
                </c:pt>
                <c:pt idx="70" formatCode="_(* #,##0.00_);_(* \(#,##0.00\);_(* &quot;-&quot;??_);_(@_)">
                  <c:v>383.66500000000002</c:v>
                </c:pt>
                <c:pt idx="71" formatCode="_(* #,##0.00_);_(* \(#,##0.00\);_(* &quot;-&quot;??_);_(@_)">
                  <c:v>454.33800000000002</c:v>
                </c:pt>
                <c:pt idx="72" formatCode="_(* #,##0.00_);_(* \(#,##0.00\);_(* &quot;-&quot;??_);_(@_)">
                  <c:v>436.76499999999999</c:v>
                </c:pt>
                <c:pt idx="73" formatCode="_(* #,##0.00_);_(* \(#,##0.00\);_(* &quot;-&quot;??_);_(@_)">
                  <c:v>453.41300000000001</c:v>
                </c:pt>
                <c:pt idx="74" formatCode="_(* #,##0.00_);_(* \(#,##0.00\);_(* &quot;-&quot;??_);_(@_)">
                  <c:v>454.98899999999998</c:v>
                </c:pt>
                <c:pt idx="75" formatCode="_(* #,##0.00_);_(* \(#,##0.00\);_(* &quot;-&quot;??_);_(@_)">
                  <c:v>456.83100000000002</c:v>
                </c:pt>
                <c:pt idx="76" formatCode="_(* #,##0.00_);_(* \(#,##0.00\);_(* &quot;-&quot;??_);_(@_)">
                  <c:v>462.00700000000001</c:v>
                </c:pt>
                <c:pt idx="77" formatCode="_(* #,##0.00_);_(* \(#,##0.00\);_(* &quot;-&quot;??_);_(@_)">
                  <c:v>468.6</c:v>
                </c:pt>
                <c:pt idx="78" formatCode="_(* #,##0.00_);_(* \(#,##0.00\);_(* &quot;-&quot;??_);_(@_)">
                  <c:v>561.053</c:v>
                </c:pt>
                <c:pt idx="79" formatCode="_(* #,##0.00_);_(* \(#,##0.00\);_(* &quot;-&quot;??_);_(@_)">
                  <c:v>577.13</c:v>
                </c:pt>
                <c:pt idx="80" formatCode="_(* #,##0.00_);_(* \(#,##0.00\);_(* &quot;-&quot;??_);_(@_)">
                  <c:v>577.00400000000002</c:v>
                </c:pt>
                <c:pt idx="81" formatCode="_(* #,##0.00_);_(* \(#,##0.00\);_(* &quot;-&quot;??_);_(@_)">
                  <c:v>574.66200000000003</c:v>
                </c:pt>
                <c:pt idx="82" formatCode="_(* #,##0.00_);_(* \(#,##0.00\);_(* &quot;-&quot;??_);_(@_)">
                  <c:v>561.94299999999998</c:v>
                </c:pt>
                <c:pt idx="83" formatCode="_(* #,##0.00_);_(* \(#,##0.00\);_(* &quot;-&quot;??_);_(@_)">
                  <c:v>538.00300000000004</c:v>
                </c:pt>
                <c:pt idx="84" formatCode="_(* #,##0.00_);_(* \(#,##0.00\);_(* &quot;-&quot;??_);_(@_)">
                  <c:v>543.37699999999995</c:v>
                </c:pt>
                <c:pt idx="85" formatCode="_(* #,##0.00_);_(* \(#,##0.00\);_(* &quot;-&quot;??_);_(@_)">
                  <c:v>556.39</c:v>
                </c:pt>
                <c:pt idx="86" formatCode="_(* #,##0.00_);_(* \(#,##0.00\);_(* &quot;-&quot;??_);_(@_)">
                  <c:v>564.09500000000003</c:v>
                </c:pt>
                <c:pt idx="87" formatCode="_(* #,##0.00_);_(* \(#,##0.00\);_(* &quot;-&quot;??_);_(@_)">
                  <c:v>561.34900000000005</c:v>
                </c:pt>
                <c:pt idx="88" formatCode="_(* #,##0.00_);_(* \(#,##0.00\);_(* &quot;-&quot;??_);_(@_)">
                  <c:v>530.55100000000004</c:v>
                </c:pt>
                <c:pt idx="89" formatCode="_(* #,##0.00_);_(* \(#,##0.00\);_(* &quot;-&quot;??_);_(@_)">
                  <c:v>526.98400000000004</c:v>
                </c:pt>
                <c:pt idx="90" formatCode="_(* #,##0.00_);_(* \(#,##0.00\);_(* &quot;-&quot;??_);_(@_)">
                  <c:v>552.07299999999998</c:v>
                </c:pt>
                <c:pt idx="91" formatCode="_(* #,##0.00_);_(* \(#,##0.00\);_(* &quot;-&quot;??_);_(@_)">
                  <c:v>523.54200000000003</c:v>
                </c:pt>
                <c:pt idx="92" formatCode="_(* #,##0.00_);_(* \(#,##0.00\);_(* &quot;-&quot;??_);_(@_)">
                  <c:v>505.61</c:v>
                </c:pt>
                <c:pt idx="93" formatCode="_(* #,##0.00_);_(* \(#,##0.00\);_(* &quot;-&quot;??_);_(@_)">
                  <c:v>529.45600000000002</c:v>
                </c:pt>
                <c:pt idx="94" formatCode="_(* #,##0.00_);_(* \(#,##0.00\);_(* &quot;-&quot;??_);_(@_)">
                  <c:v>538.62199999999996</c:v>
                </c:pt>
                <c:pt idx="95" formatCode="_(* #,##0.00_);_(* \(#,##0.00\);_(* &quot;-&quot;??_);_(@_)">
                  <c:v>551.78499999999997</c:v>
                </c:pt>
                <c:pt idx="96" formatCode="_(* #,##0.00_);_(* \(#,##0.00\);_(* &quot;-&quot;??_);_(@_)">
                  <c:v>596.83699999999999</c:v>
                </c:pt>
                <c:pt idx="97" formatCode="_(* #,##0.00_);_(* \(#,##0.00\);_(* &quot;-&quot;??_);_(@_)">
                  <c:v>602.93100000000004</c:v>
                </c:pt>
                <c:pt idx="98" formatCode="_(* #,##0.00_);_(* \(#,##0.00\);_(* &quot;-&quot;??_);_(@_)">
                  <c:v>622.75099999999998</c:v>
                </c:pt>
                <c:pt idx="99" formatCode="_(* #,##0.00_);_(* \(#,##0.00\);_(* &quot;-&quot;??_);_(@_)">
                  <c:v>650.75900000000001</c:v>
                </c:pt>
                <c:pt idx="100" formatCode="_(* #,##0.00_);_(* \(#,##0.00\);_(* &quot;-&quot;??_);_(@_)">
                  <c:v>776.30700000000002</c:v>
                </c:pt>
                <c:pt idx="101" formatCode="_(* #,##0.00_);_(* \(#,##0.00\);_(* &quot;-&quot;??_);_(@_)">
                  <c:v>817.24599999999998</c:v>
                </c:pt>
                <c:pt idx="102" formatCode="_(* #,##0.00_);_(* \(#,##0.00\);_(* &quot;-&quot;??_);_(@_)">
                  <c:v>799.57100000000003</c:v>
                </c:pt>
                <c:pt idx="103" formatCode="_(* #,##0.00_);_(* \(#,##0.00\);_(* &quot;-&quot;??_);_(@_)">
                  <c:v>836.15599999999995</c:v>
                </c:pt>
                <c:pt idx="104" formatCode="_(* #,##0.00_);_(* \(#,##0.00\);_(* &quot;-&quot;??_);_(@_)">
                  <c:v>852.76599999999996</c:v>
                </c:pt>
                <c:pt idx="105" formatCode="_(* #,##0.00_);_(* \(#,##0.00\);_(* &quot;-&quot;??_);_(@_)">
                  <c:v>846.58600000000001</c:v>
                </c:pt>
                <c:pt idx="106" formatCode="_(* #,##0.00_);_(* \(#,##0.00\);_(* &quot;-&quot;??_);_(@_)">
                  <c:v>840.774</c:v>
                </c:pt>
                <c:pt idx="107" formatCode="_(* #,##0.00_);_(* \(#,##0.00\);_(* &quot;-&quot;??_);_(@_)">
                  <c:v>931.74900000000002</c:v>
                </c:pt>
                <c:pt idx="108" formatCode="_(* #,##0.00_);_(* \(#,##0.00\);_(* &quot;-&quot;??_);_(@_)">
                  <c:v>861.91899999999998</c:v>
                </c:pt>
                <c:pt idx="109" formatCode="_(* #,##0.00_);_(* \(#,##0.00\);_(* &quot;-&quot;??_);_(@_)">
                  <c:v>830.88800000000003</c:v>
                </c:pt>
                <c:pt idx="110" formatCode="_(* #,##0.00_);_(* \(#,##0.00\);_(* &quot;-&quot;??_);_(@_)">
                  <c:v>812.31100000000004</c:v>
                </c:pt>
                <c:pt idx="111" formatCode="_(* #,##0.00_);_(* \(#,##0.00\);_(* &quot;-&quot;??_);_(@_)">
                  <c:v>814.90300000000002</c:v>
                </c:pt>
                <c:pt idx="112" formatCode="_(* #,##0.00_);_(* \(#,##0.00\);_(* &quot;-&quot;??_);_(@_)">
                  <c:v>745.13300000000004</c:v>
                </c:pt>
                <c:pt idx="113" formatCode="_(* #,##0.00_);_(* \(#,##0.00\);_(* &quot;-&quot;??_);_(@_)">
                  <c:v>697.91499999999996</c:v>
                </c:pt>
                <c:pt idx="114" formatCode="_(* #,##0.00_);_(* \(#,##0.00\);_(* &quot;-&quot;??_);_(@_)">
                  <c:v>614.02200000000005</c:v>
                </c:pt>
                <c:pt idx="115" formatCode="_(* #,##0.00_);_(* \(#,##0.00\);_(* &quot;-&quot;??_);_(@_)">
                  <c:v>603.30499999999995</c:v>
                </c:pt>
                <c:pt idx="116" formatCode="_(* #,##0.00_);_(* \(#,##0.00\);_(* &quot;-&quot;??_);_(@_)">
                  <c:v>633.44399999999996</c:v>
                </c:pt>
                <c:pt idx="117" formatCode="_(* #,##0.00_);_(* \(#,##0.00\);_(* &quot;-&quot;??_);_(@_)">
                  <c:v>644.01499999999999</c:v>
                </c:pt>
                <c:pt idx="118" formatCode="_(* #,##0.00_);_(* \(#,##0.00\);_(* &quot;-&quot;??_);_(@_)">
                  <c:v>633.26499999999999</c:v>
                </c:pt>
                <c:pt idx="119" formatCode="_(* #,##0.00_);_(* \(#,##0.00\);_(* &quot;-&quot;??_);_(@_)">
                  <c:v>547.34400000000005</c:v>
                </c:pt>
                <c:pt idx="120" formatCode="_(* #,##0.00_);_(* \(#,##0.00\);_(* &quot;-&quot;??_);_(@_)">
                  <c:v>543.80100000000004</c:v>
                </c:pt>
                <c:pt idx="121" formatCode="_(* #,##0.00_);_(* \(#,##0.00\);_(* &quot;-&quot;??_);_(@_)">
                  <c:v>547.47500000000002</c:v>
                </c:pt>
                <c:pt idx="122" formatCode="_(* #,##0.00_);_(* \(#,##0.00\);_(* &quot;-&quot;??_);_(@_)">
                  <c:v>556.86800000000005</c:v>
                </c:pt>
                <c:pt idx="123" formatCode="_(* #,##0.00_);_(* \(#,##0.00\);_(* &quot;-&quot;??_);_(@_)">
                  <c:v>523.255</c:v>
                </c:pt>
                <c:pt idx="124" formatCode="_(* #,##0.00_);_(* \(#,##0.00\);_(* &quot;-&quot;??_);_(@_)">
                  <c:v>516.90899999999999</c:v>
                </c:pt>
                <c:pt idx="125" formatCode="_(* #,##0.00_);_(* \(#,##0.00\);_(* &quot;-&quot;??_);_(@_)">
                  <c:v>511.61</c:v>
                </c:pt>
                <c:pt idx="126" formatCode="_(* #,##0.00_);_(* \(#,##0.00\);_(* &quot;-&quot;??_);_(@_)">
                  <c:v>500.79700000000003</c:v>
                </c:pt>
                <c:pt idx="127" formatCode="_(* #,##0.00_);_(* \(#,##0.00\);_(* &quot;-&quot;??_);_(@_)">
                  <c:v>492.42399999999998</c:v>
                </c:pt>
                <c:pt idx="128" formatCode="_(* #,##0.00_);_(* \(#,##0.00\);_(* &quot;-&quot;??_);_(@_)">
                  <c:v>419.61200000000002</c:v>
                </c:pt>
                <c:pt idx="129" formatCode="_(* #,##0.00_);_(* \(#,##0.00\);_(* &quot;-&quot;??_);_(@_)">
                  <c:v>416.95499999999998</c:v>
                </c:pt>
                <c:pt idx="130" formatCode="_(* #,##0.00_);_(* \(#,##0.00\);_(* &quot;-&quot;??_);_(@_)">
                  <c:v>405.89400000000001</c:v>
                </c:pt>
                <c:pt idx="131" formatCode="_(* #,##0.00_);_(* \(#,##0.00\);_(* &quot;-&quot;??_);_(@_)">
                  <c:v>393.63200000000001</c:v>
                </c:pt>
                <c:pt idx="132" formatCode="_(* #,##0.00_);_(* \(#,##0.00\);_(* &quot;-&quot;??_);_(@_)">
                  <c:v>418.47500000000002</c:v>
                </c:pt>
                <c:pt idx="133" formatCode="_(* #,##0.00_);_(* \(#,##0.00\);_(* &quot;-&quot;??_);_(@_)">
                  <c:v>413.06700000000001</c:v>
                </c:pt>
                <c:pt idx="134" formatCode="_(* #,##0.00_);_(* \(#,##0.00\);_(* &quot;-&quot;??_);_(@_)">
                  <c:v>396.44499999999999</c:v>
                </c:pt>
                <c:pt idx="135" formatCode="_(* #,##0.00_);_(* \(#,##0.00\);_(* &quot;-&quot;??_);_(@_)">
                  <c:v>413.90199999999999</c:v>
                </c:pt>
                <c:pt idx="136" formatCode="_(* #,##0.00_);_(* \(#,##0.00\);_(* &quot;-&quot;??_);_(@_)">
                  <c:v>377.39699999999999</c:v>
                </c:pt>
                <c:pt idx="137" formatCode="_(* #,##0.00_);_(* \(#,##0.00\);_(* &quot;-&quot;??_);_(@_)">
                  <c:v>455.68799999999999</c:v>
                </c:pt>
                <c:pt idx="138" formatCode="_(* #,##0.00_);_(* \(#,##0.00\);_(* &quot;-&quot;??_);_(@_)">
                  <c:v>467.15</c:v>
                </c:pt>
                <c:pt idx="139" formatCode="_(* #,##0.00_);_(* \(#,##0.00\);_(* &quot;-&quot;??_);_(@_)">
                  <c:v>455.19600000000003</c:v>
                </c:pt>
                <c:pt idx="140" formatCode="_(* #,##0.00_);_(* \(#,##0.00\);_(* &quot;-&quot;??_);_(@_)">
                  <c:v>489.745</c:v>
                </c:pt>
                <c:pt idx="141" formatCode="_(* #,##0.00_);_(* \(#,##0.00\);_(* &quot;-&quot;??_);_(@_)">
                  <c:v>474.09800000000001</c:v>
                </c:pt>
                <c:pt idx="142" formatCode="_(* #,##0.00_);_(* \(#,##0.00\);_(* &quot;-&quot;??_);_(@_)">
                  <c:v>502.92</c:v>
                </c:pt>
                <c:pt idx="143" formatCode="_(* #,##0.00_);_(* \(#,##0.00\);_(* &quot;-&quot;??_);_(@_)">
                  <c:v>470.67500000000001</c:v>
                </c:pt>
                <c:pt idx="144" formatCode="_(* #,##0.00_);_(* \(#,##0.00\);_(* &quot;-&quot;??_);_(@_)">
                  <c:v>470.31599999999997</c:v>
                </c:pt>
                <c:pt idx="145" formatCode="_(* #,##0.00_);_(* \(#,##0.00\);_(* &quot;-&quot;??_);_(@_)">
                  <c:v>492.55799999999999</c:v>
                </c:pt>
                <c:pt idx="146" formatCode="_(* #,##0.00_);_(* \(#,##0.00\);_(* &quot;-&quot;??_);_(@_)">
                  <c:v>510.44499999999999</c:v>
                </c:pt>
                <c:pt idx="147" formatCode="_(* #,##0.00_);_(* \(#,##0.00\);_(* &quot;-&quot;??_);_(@_)">
                  <c:v>491.16300000000001</c:v>
                </c:pt>
                <c:pt idx="148" formatCode="_(* #,##0.00_);_(* \(#,##0.00\);_(* &quot;-&quot;??_);_(@_)">
                  <c:v>490.60500000000002</c:v>
                </c:pt>
                <c:pt idx="149" formatCode="_(* #,##0.00_);_(* \(#,##0.00\);_(* &quot;-&quot;??_);_(@_)">
                  <c:v>443.697</c:v>
                </c:pt>
                <c:pt idx="150" formatCode="_(* #,##0.00_);_(* \(#,##0.00\);_(* &quot;-&quot;??_);_(@_)">
                  <c:v>445.62</c:v>
                </c:pt>
                <c:pt idx="151" formatCode="_(* #,##0.00_);_(* \(#,##0.00\);_(* &quot;-&quot;??_);_(@_)">
                  <c:v>426.18299999999999</c:v>
                </c:pt>
                <c:pt idx="152" formatCode="_(* #,##0.00_);_(* \(#,##0.00\);_(* &quot;-&quot;??_);_(@_)">
                  <c:v>389.642</c:v>
                </c:pt>
                <c:pt idx="153" formatCode="_(* #,##0.00_);_(* \(#,##0.00\);_(* &quot;-&quot;??_);_(@_)">
                  <c:v>388.63600000000002</c:v>
                </c:pt>
                <c:pt idx="154" formatCode="_(* #,##0.00_);_(* \(#,##0.00\);_(* &quot;-&quot;??_);_(@_)">
                  <c:v>357.56700000000001</c:v>
                </c:pt>
                <c:pt idx="155" formatCode="_(* #,##0.00_);_(* \(#,##0.00\);_(* &quot;-&quot;??_);_(@_)">
                  <c:v>342.762</c:v>
                </c:pt>
                <c:pt idx="156" formatCode="_(* #,##0.00_);_(* \(#,##0.00\);_(* &quot;-&quot;??_);_(@_)">
                  <c:v>349.82799999999997</c:v>
                </c:pt>
                <c:pt idx="157" formatCode="_(* #,##0.00_);_(* \(#,##0.00\);_(* &quot;-&quot;??_);_(@_)">
                  <c:v>351.57</c:v>
                </c:pt>
                <c:pt idx="158" formatCode="_(* #,##0.00_);_(* \(#,##0.00\);_(* &quot;-&quot;??_);_(@_)">
                  <c:v>323.54500000000002</c:v>
                </c:pt>
                <c:pt idx="159" formatCode="_(* #,##0.00_);_(* \(#,##0.00\);_(* &quot;-&quot;??_);_(@_)">
                  <c:v>308.13299999999998</c:v>
                </c:pt>
                <c:pt idx="160" formatCode="_(* #,##0.00_);_(* \(#,##0.00\);_(* &quot;-&quot;??_);_(@_)">
                  <c:v>293.07900000000001</c:v>
                </c:pt>
                <c:pt idx="161" formatCode="_(* #,##0.00_);_(* \(#,##0.00\);_(* &quot;-&quot;??_);_(@_)">
                  <c:v>269.53899999999999</c:v>
                </c:pt>
                <c:pt idx="162" formatCode="_(* #,##0.00_);_(* \(#,##0.00\);_(* &quot;-&quot;??_);_(@_)">
                  <c:v>261.32</c:v>
                </c:pt>
                <c:pt idx="163" formatCode="_(* #,##0.00_);_(* \(#,##0.00\);_(* &quot;-&quot;??_);_(@_)">
                  <c:v>273.791</c:v>
                </c:pt>
                <c:pt idx="164" formatCode="_(* #,##0.00_);_(* \(#,##0.00\);_(* &quot;-&quot;??_);_(@_)">
                  <c:v>326.80799999999999</c:v>
                </c:pt>
                <c:pt idx="165" formatCode="_(* #,##0.00_);_(* \(#,##0.00\);_(* &quot;-&quot;??_);_(@_)">
                  <c:v>309.14800000000002</c:v>
                </c:pt>
                <c:pt idx="166" formatCode="_(* #,##0.00_);_(* \(#,##0.00\);_(* &quot;-&quot;??_);_(@_)">
                  <c:v>306.74700000000001</c:v>
                </c:pt>
                <c:pt idx="167" formatCode="_(* #,##0.00_);_(* \(#,##0.00\);_(* &quot;-&quot;??_);_(@_)">
                  <c:v>337.43</c:v>
                </c:pt>
                <c:pt idx="168" formatCode="_(* #,##0.00_);_(* \(#,##0.00\);_(* &quot;-&quot;??_);_(@_)">
                  <c:v>311.97800000000001</c:v>
                </c:pt>
                <c:pt idx="169" formatCode="_(* #,##0.00_);_(* \(#,##0.00\);_(* &quot;-&quot;??_);_(@_)">
                  <c:v>275.89100000000002</c:v>
                </c:pt>
                <c:pt idx="170" formatCode="_(* #,##0.00_);_(* \(#,##0.00\);_(* &quot;-&quot;??_);_(@_)">
                  <c:v>278.23099999999999</c:v>
                </c:pt>
                <c:pt idx="171" formatCode="_(* #,##0.00_);_(* \(#,##0.00\);_(* &quot;-&quot;??_);_(@_)">
                  <c:v>301.185</c:v>
                </c:pt>
                <c:pt idx="172" formatCode="_(* #,##0.00_);_(* \(#,##0.00\);_(* &quot;-&quot;??_);_(@_)">
                  <c:v>304.09500000000003</c:v>
                </c:pt>
                <c:pt idx="173" formatCode="_(* #,##0.00_);_(* \(#,##0.00\);_(* &quot;-&quot;??_);_(@_)">
                  <c:v>293.964</c:v>
                </c:pt>
                <c:pt idx="174" formatCode="_(* #,##0.00_);_(* \(#,##0.00\);_(* &quot;-&quot;??_);_(@_)">
                  <c:v>342.76299999999998</c:v>
                </c:pt>
                <c:pt idx="175" formatCode="_(* #,##0.00_);_(* \(#,##0.00\);_(* &quot;-&quot;??_);_(@_)">
                  <c:v>347.50099999999998</c:v>
                </c:pt>
                <c:pt idx="176" formatCode="_(* #,##0.00_);_(* \(#,##0.00\);_(* &quot;-&quot;??_);_(@_)">
                  <c:v>295.84699999999998</c:v>
                </c:pt>
                <c:pt idx="177" formatCode="_(* #,##0.00_);_(* \(#,##0.00\);_(* &quot;-&quot;??_);_(@_)">
                  <c:v>301.53500000000003</c:v>
                </c:pt>
                <c:pt idx="178" formatCode="_(* #,##0.00_);_(* \(#,##0.00\);_(* &quot;-&quot;??_);_(@_)">
                  <c:v>328.22699999999998</c:v>
                </c:pt>
                <c:pt idx="179" formatCode="_(* #,##0.00_);_(* \(#,##0.00\);_(* &quot;-&quot;??_);_(@_)">
                  <c:v>312.66199999999998</c:v>
                </c:pt>
                <c:pt idx="180" formatCode="_(* #,##0.00_);_(* \(#,##0.00\);_(* &quot;-&quot;??_);_(@_)">
                  <c:v>448.49799999999999</c:v>
                </c:pt>
                <c:pt idx="181" formatCode="_(* #,##0.00_);_(* \(#,##0.00\);_(* &quot;-&quot;??_);_(@_)">
                  <c:v>467.19200000000001</c:v>
                </c:pt>
                <c:pt idx="182" formatCode="_(* #,##0.00_);_(* \(#,##0.00\);_(* &quot;-&quot;??_);_(@_)">
                  <c:v>491.43099999999998</c:v>
                </c:pt>
                <c:pt idx="183" formatCode="_(* #,##0.00_);_(* \(#,##0.00\);_(* &quot;-&quot;??_);_(@_)">
                  <c:v>492.88799999999998</c:v>
                </c:pt>
                <c:pt idx="184" formatCode="_(* #,##0.00_);_(* \(#,##0.00\);_(* &quot;-&quot;??_);_(@_)">
                  <c:v>508.43700000000001</c:v>
                </c:pt>
                <c:pt idx="185" formatCode="_(* #,##0.00_);_(* \(#,##0.00\);_(* &quot;-&quot;??_);_(@_)">
                  <c:v>524.24300000000005</c:v>
                </c:pt>
                <c:pt idx="186" formatCode="_(* #,##0.00_);_(* \(#,##0.00\);_(* &quot;-&quot;??_);_(@_)">
                  <c:v>521.00800000000004</c:v>
                </c:pt>
                <c:pt idx="187" formatCode="_(* #,##0.00_);_(* \(#,##0.00\);_(* &quot;-&quot;??_);_(@_)">
                  <c:v>670.48900000000003</c:v>
                </c:pt>
                <c:pt idx="188" formatCode="_(* #,##0.00_);_(* \(#,##0.00\);_(* &quot;-&quot;??_);_(@_)">
                  <c:v>742.15499999999997</c:v>
                </c:pt>
                <c:pt idx="189" formatCode="_(* #,##0.00_);_(* \(#,##0.00\);_(* &quot;-&quot;??_);_(@_)">
                  <c:v>782.50800000000004</c:v>
                </c:pt>
                <c:pt idx="190" formatCode="_(* #,##0.00_);_(* \(#,##0.00\);_(* &quot;-&quot;??_);_(@_)">
                  <c:v>776.25300000000004</c:v>
                </c:pt>
                <c:pt idx="191" formatCode="_(* #,##0.00_);_(* \(#,##0.00\);_(* &quot;-&quot;??_);_(@_)">
                  <c:v>810.85299999999995</c:v>
                </c:pt>
                <c:pt idx="192" formatCode="_(* #,##0.00_);_(* \(#,##0.00\);_(* &quot;-&quot;??_);_(@_)">
                  <c:v>686.928</c:v>
                </c:pt>
                <c:pt idx="193" formatCode="_(* #,##0.00_);_(* \(#,##0.00\);_(* &quot;-&quot;??_);_(@_)">
                  <c:v>717.39300000000003</c:v>
                </c:pt>
                <c:pt idx="194" formatCode="_(* #,##0.00_);_(* \(#,##0.00\);_(* &quot;-&quot;??_);_(@_)">
                  <c:v>764.99</c:v>
                </c:pt>
                <c:pt idx="195" formatCode="_(* #,##0.00_);_(* \(#,##0.00\);_(* &quot;-&quot;??_);_(@_)">
                  <c:v>754.8</c:v>
                </c:pt>
                <c:pt idx="196" formatCode="_(* #,##0.00_);_(* \(#,##0.00\);_(* &quot;-&quot;??_);_(@_)">
                  <c:v>809.76400000000001</c:v>
                </c:pt>
                <c:pt idx="197" formatCode="_(* #,##0.00_);_(* \(#,##0.00\);_(* &quot;-&quot;??_);_(@_)">
                  <c:v>795.68499999999995</c:v>
                </c:pt>
                <c:pt idx="198" formatCode="_(* #,##0.00_);_(* \(#,##0.00\);_(* &quot;-&quot;??_);_(@_)">
                  <c:v>767.00300000000004</c:v>
                </c:pt>
                <c:pt idx="199" formatCode="_(* #,##0.00_);_(* \(#,##0.00\);_(* &quot;-&quot;??_);_(@_)">
                  <c:v>641.73</c:v>
                </c:pt>
                <c:pt idx="200" formatCode="_(* #,##0.00_);_(* \(#,##0.00\);_(* &quot;-&quot;??_);_(@_)">
                  <c:v>597.14</c:v>
                </c:pt>
                <c:pt idx="201" formatCode="_(* #,##0.00_);_(* \(#,##0.00\);_(* &quot;-&quot;??_);_(@_)">
                  <c:v>590.04200000000003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3C-4057-BCA2-4BC8870D456F}"/>
            </c:ext>
          </c:extLst>
        </c:ser>
        <c:ser>
          <c:idx val="1"/>
          <c:order val="2"/>
          <c:tx>
            <c:strRef>
              <c:f>'Serie área'!$N$4</c:f>
              <c:strCache>
                <c:ptCount val="1"/>
                <c:pt idx="0">
                  <c:v>Oficina</c:v>
                </c:pt>
              </c:strCache>
            </c:strRef>
          </c:tx>
          <c:spPr>
            <a:ln w="38100">
              <a:solidFill>
                <a:srgbClr val="FFC000"/>
              </a:solidFill>
            </a:ln>
            <a:effectLst/>
          </c:spPr>
          <c:marker>
            <c:symbol val="none"/>
          </c:marker>
          <c:cat>
            <c:numRef>
              <c:f>'Serie área'!$K$5:$K$206</c:f>
              <c:numCache>
                <c:formatCode>mmm\-yy</c:formatCode>
                <c:ptCount val="2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</c:numCache>
            </c:numRef>
          </c:cat>
          <c:val>
            <c:numRef>
              <c:f>'Serie área'!$N$5:$N$206</c:f>
              <c:numCache>
                <c:formatCode>General</c:formatCode>
                <c:ptCount val="202"/>
                <c:pt idx="11" formatCode="_(* #,##0.00_);_(* \(#,##0.00\);_(* &quot;-&quot;??_);_(@_)">
                  <c:v>665.57899999999995</c:v>
                </c:pt>
                <c:pt idx="12" formatCode="_(* #,##0.00_);_(* \(#,##0.00\);_(* &quot;-&quot;??_);_(@_)">
                  <c:v>674.61199999999997</c:v>
                </c:pt>
                <c:pt idx="13" formatCode="_(* #,##0.00_);_(* \(#,##0.00\);_(* &quot;-&quot;??_);_(@_)">
                  <c:v>694.67200000000003</c:v>
                </c:pt>
                <c:pt idx="14" formatCode="_(* #,##0.00_);_(* \(#,##0.00\);_(* &quot;-&quot;??_);_(@_)">
                  <c:v>736.48599999999999</c:v>
                </c:pt>
                <c:pt idx="15" formatCode="_(* #,##0.00_);_(* \(#,##0.00\);_(* &quot;-&quot;??_);_(@_)">
                  <c:v>786.15099999999995</c:v>
                </c:pt>
                <c:pt idx="16" formatCode="_(* #,##0.00_);_(* \(#,##0.00\);_(* &quot;-&quot;??_);_(@_)">
                  <c:v>774.59900000000005</c:v>
                </c:pt>
                <c:pt idx="17" formatCode="_(* #,##0.00_);_(* \(#,##0.00\);_(* &quot;-&quot;??_);_(@_)">
                  <c:v>802.93499999999995</c:v>
                </c:pt>
                <c:pt idx="18" formatCode="_(* #,##0.00_);_(* \(#,##0.00\);_(* &quot;-&quot;??_);_(@_)">
                  <c:v>729.80399999999997</c:v>
                </c:pt>
                <c:pt idx="19" formatCode="_(* #,##0.00_);_(* \(#,##0.00\);_(* &quot;-&quot;??_);_(@_)">
                  <c:v>737.68899999999996</c:v>
                </c:pt>
                <c:pt idx="20" formatCode="_(* #,##0.00_);_(* \(#,##0.00\);_(* &quot;-&quot;??_);_(@_)">
                  <c:v>713.46100000000001</c:v>
                </c:pt>
                <c:pt idx="21" formatCode="_(* #,##0.00_);_(* \(#,##0.00\);_(* &quot;-&quot;??_);_(@_)">
                  <c:v>728.61400000000003</c:v>
                </c:pt>
                <c:pt idx="22" formatCode="_(* #,##0.00_);_(* \(#,##0.00\);_(* &quot;-&quot;??_);_(@_)">
                  <c:v>721.12199999999996</c:v>
                </c:pt>
                <c:pt idx="23" formatCode="_(* #,##0.00_);_(* \(#,##0.00\);_(* &quot;-&quot;??_);_(@_)">
                  <c:v>747.81500000000005</c:v>
                </c:pt>
                <c:pt idx="24" formatCode="_(* #,##0.00_);_(* \(#,##0.00\);_(* &quot;-&quot;??_);_(@_)">
                  <c:v>761.51099999999997</c:v>
                </c:pt>
                <c:pt idx="25" formatCode="_(* #,##0.00_);_(* \(#,##0.00\);_(* &quot;-&quot;??_);_(@_)">
                  <c:v>739.65099999999995</c:v>
                </c:pt>
                <c:pt idx="26" formatCode="_(* #,##0.00_);_(* \(#,##0.00\);_(* &quot;-&quot;??_);_(@_)">
                  <c:v>692.69500000000005</c:v>
                </c:pt>
                <c:pt idx="27" formatCode="_(* #,##0.00_);_(* \(#,##0.00\);_(* &quot;-&quot;??_);_(@_)">
                  <c:v>647.80899999999997</c:v>
                </c:pt>
                <c:pt idx="28" formatCode="_(* #,##0.00_);_(* \(#,##0.00\);_(* &quot;-&quot;??_);_(@_)">
                  <c:v>615.51300000000003</c:v>
                </c:pt>
                <c:pt idx="29" formatCode="_(* #,##0.00_);_(* \(#,##0.00\);_(* &quot;-&quot;??_);_(@_)">
                  <c:v>580.47299999999996</c:v>
                </c:pt>
                <c:pt idx="30" formatCode="_(* #,##0.00_);_(* \(#,##0.00\);_(* &quot;-&quot;??_);_(@_)">
                  <c:v>549.66999999999996</c:v>
                </c:pt>
                <c:pt idx="31" formatCode="_(* #,##0.00_);_(* \(#,##0.00\);_(* &quot;-&quot;??_);_(@_)">
                  <c:v>620.50300000000004</c:v>
                </c:pt>
                <c:pt idx="32" formatCode="_(* #,##0.00_);_(* \(#,##0.00\);_(* &quot;-&quot;??_);_(@_)">
                  <c:v>580.62099999999998</c:v>
                </c:pt>
                <c:pt idx="33" formatCode="_(* #,##0.00_);_(* \(#,##0.00\);_(* &quot;-&quot;??_);_(@_)">
                  <c:v>535.45399999999995</c:v>
                </c:pt>
                <c:pt idx="34" formatCode="_(* #,##0.00_);_(* \(#,##0.00\);_(* &quot;-&quot;??_);_(@_)">
                  <c:v>510.82799999999997</c:v>
                </c:pt>
                <c:pt idx="35" formatCode="_(* #,##0.00_);_(* \(#,##0.00\);_(* &quot;-&quot;??_);_(@_)">
                  <c:v>483.79599999999999</c:v>
                </c:pt>
                <c:pt idx="36" formatCode="_(* #,##0.00_);_(* \(#,##0.00\);_(* &quot;-&quot;??_);_(@_)">
                  <c:v>561.78800000000001</c:v>
                </c:pt>
                <c:pt idx="37" formatCode="_(* #,##0.00_);_(* \(#,##0.00\);_(* &quot;-&quot;??_);_(@_)">
                  <c:v>561.202</c:v>
                </c:pt>
                <c:pt idx="38" formatCode="_(* #,##0.00_);_(* \(#,##0.00\);_(* &quot;-&quot;??_);_(@_)">
                  <c:v>560.42899999999997</c:v>
                </c:pt>
                <c:pt idx="39" formatCode="_(* #,##0.00_);_(* \(#,##0.00\);_(* &quot;-&quot;??_);_(@_)">
                  <c:v>546.99699999999996</c:v>
                </c:pt>
                <c:pt idx="40" formatCode="_(* #,##0.00_);_(* \(#,##0.00\);_(* &quot;-&quot;??_);_(@_)">
                  <c:v>573.16300000000001</c:v>
                </c:pt>
                <c:pt idx="41" formatCode="_(* #,##0.00_);_(* \(#,##0.00\);_(* &quot;-&quot;??_);_(@_)">
                  <c:v>584.49099999999999</c:v>
                </c:pt>
                <c:pt idx="42" formatCode="_(* #,##0.00_);_(* \(#,##0.00\);_(* &quot;-&quot;??_);_(@_)">
                  <c:v>610.31299999999999</c:v>
                </c:pt>
                <c:pt idx="43" formatCode="_(* #,##0.00_);_(* \(#,##0.00\);_(* &quot;-&quot;??_);_(@_)">
                  <c:v>517.93100000000004</c:v>
                </c:pt>
                <c:pt idx="44" formatCode="_(* #,##0.00_);_(* \(#,##0.00\);_(* &quot;-&quot;??_);_(@_)">
                  <c:v>518.17600000000004</c:v>
                </c:pt>
                <c:pt idx="45" formatCode="_(* #,##0.00_);_(* \(#,##0.00\);_(* &quot;-&quot;??_);_(@_)">
                  <c:v>529.35900000000004</c:v>
                </c:pt>
                <c:pt idx="46" formatCode="_(* #,##0.00_);_(* \(#,##0.00\);_(* &quot;-&quot;??_);_(@_)">
                  <c:v>521.88800000000003</c:v>
                </c:pt>
                <c:pt idx="47" formatCode="_(* #,##0.00_);_(* \(#,##0.00\);_(* &quot;-&quot;??_);_(@_)">
                  <c:v>547.47199999999998</c:v>
                </c:pt>
                <c:pt idx="48" formatCode="_(* #,##0.00_);_(* \(#,##0.00\);_(* &quot;-&quot;??_);_(@_)">
                  <c:v>438.45699999999999</c:v>
                </c:pt>
                <c:pt idx="49" formatCode="_(* #,##0.00_);_(* \(#,##0.00\);_(* &quot;-&quot;??_);_(@_)">
                  <c:v>516.68899999999996</c:v>
                </c:pt>
                <c:pt idx="50" formatCode="_(* #,##0.00_);_(* \(#,##0.00\);_(* &quot;-&quot;??_);_(@_)">
                  <c:v>525.46699999999998</c:v>
                </c:pt>
                <c:pt idx="51" formatCode="_(* #,##0.00_);_(* \(#,##0.00\);_(* &quot;-&quot;??_);_(@_)">
                  <c:v>526.63900000000001</c:v>
                </c:pt>
                <c:pt idx="52" formatCode="_(* #,##0.00_);_(* \(#,##0.00\);_(* &quot;-&quot;??_);_(@_)">
                  <c:v>626.56600000000003</c:v>
                </c:pt>
                <c:pt idx="53" formatCode="_(* #,##0.00_);_(* \(#,##0.00\);_(* &quot;-&quot;??_);_(@_)">
                  <c:v>669.68899999999996</c:v>
                </c:pt>
                <c:pt idx="54" formatCode="_(* #,##0.00_);_(* \(#,##0.00\);_(* &quot;-&quot;??_);_(@_)">
                  <c:v>608.12199999999996</c:v>
                </c:pt>
                <c:pt idx="55" formatCode="_(* #,##0.00_);_(* \(#,##0.00\);_(* &quot;-&quot;??_);_(@_)">
                  <c:v>643.11800000000005</c:v>
                </c:pt>
                <c:pt idx="56" formatCode="_(* #,##0.00_);_(* \(#,##0.00\);_(* &quot;-&quot;??_);_(@_)">
                  <c:v>639.19100000000003</c:v>
                </c:pt>
                <c:pt idx="57" formatCode="_(* #,##0.00_);_(* \(#,##0.00\);_(* &quot;-&quot;??_);_(@_)">
                  <c:v>649.61199999999997</c:v>
                </c:pt>
                <c:pt idx="58" formatCode="_(* #,##0.00_);_(* \(#,##0.00\);_(* &quot;-&quot;??_);_(@_)">
                  <c:v>741.97400000000005</c:v>
                </c:pt>
                <c:pt idx="59" formatCode="_(* #,##0.00_);_(* \(#,##0.00\);_(* &quot;-&quot;??_);_(@_)">
                  <c:v>697.10799999999995</c:v>
                </c:pt>
                <c:pt idx="60" formatCode="_(* #,##0.00_);_(* \(#,##0.00\);_(* &quot;-&quot;??_);_(@_)">
                  <c:v>679.923</c:v>
                </c:pt>
                <c:pt idx="61" formatCode="_(* #,##0.00_);_(* \(#,##0.00\);_(* &quot;-&quot;??_);_(@_)">
                  <c:v>642.54899999999998</c:v>
                </c:pt>
                <c:pt idx="62" formatCode="_(* #,##0.00_);_(* \(#,##0.00\);_(* &quot;-&quot;??_);_(@_)">
                  <c:v>633.84299999999996</c:v>
                </c:pt>
                <c:pt idx="63" formatCode="_(* #,##0.00_);_(* \(#,##0.00\);_(* &quot;-&quot;??_);_(@_)">
                  <c:v>659.928</c:v>
                </c:pt>
                <c:pt idx="64" formatCode="_(* #,##0.00_);_(* \(#,##0.00\);_(* &quot;-&quot;??_);_(@_)">
                  <c:v>519.97299999999996</c:v>
                </c:pt>
                <c:pt idx="65" formatCode="_(* #,##0.00_);_(* \(#,##0.00\);_(* &quot;-&quot;??_);_(@_)">
                  <c:v>516.85599999999999</c:v>
                </c:pt>
                <c:pt idx="66" formatCode="_(* #,##0.00_);_(* \(#,##0.00\);_(* &quot;-&quot;??_);_(@_)">
                  <c:v>605.58500000000004</c:v>
                </c:pt>
                <c:pt idx="67" formatCode="_(* #,##0.00_);_(* \(#,##0.00\);_(* &quot;-&quot;??_);_(@_)">
                  <c:v>693.92899999999997</c:v>
                </c:pt>
                <c:pt idx="68" formatCode="_(* #,##0.00_);_(* \(#,##0.00\);_(* &quot;-&quot;??_);_(@_)">
                  <c:v>738.49900000000002</c:v>
                </c:pt>
                <c:pt idx="69" formatCode="_(* #,##0.00_);_(* \(#,##0.00\);_(* &quot;-&quot;??_);_(@_)">
                  <c:v>704.90300000000002</c:v>
                </c:pt>
                <c:pt idx="70" formatCode="_(* #,##0.00_);_(* \(#,##0.00\);_(* &quot;-&quot;??_);_(@_)">
                  <c:v>664.52099999999996</c:v>
                </c:pt>
                <c:pt idx="71" formatCode="_(* #,##0.00_);_(* \(#,##0.00\);_(* &quot;-&quot;??_);_(@_)">
                  <c:v>708.31399999999996</c:v>
                </c:pt>
                <c:pt idx="72" formatCode="_(* #,##0.00_);_(* \(#,##0.00\);_(* &quot;-&quot;??_);_(@_)">
                  <c:v>981.846</c:v>
                </c:pt>
                <c:pt idx="73" formatCode="_(* #,##0.00_);_(* \(#,##0.00\);_(* &quot;-&quot;??_);_(@_)">
                  <c:v>973.84500000000003</c:v>
                </c:pt>
                <c:pt idx="74" formatCode="_(* #,##0.00_);_(* \(#,##0.00\);_(* &quot;-&quot;??_);_(@_)">
                  <c:v>1134.789</c:v>
                </c:pt>
                <c:pt idx="75" formatCode="_(* #,##0.00_);_(* \(#,##0.00\);_(* &quot;-&quot;??_);_(@_)">
                  <c:v>1226.0899999999999</c:v>
                </c:pt>
                <c:pt idx="76" formatCode="_(* #,##0.00_);_(* \(#,##0.00\);_(* &quot;-&quot;??_);_(@_)">
                  <c:v>1246.17</c:v>
                </c:pt>
                <c:pt idx="77" formatCode="_(* #,##0.00_);_(* \(#,##0.00\);_(* &quot;-&quot;??_);_(@_)">
                  <c:v>1259.8019999999999</c:v>
                </c:pt>
                <c:pt idx="78" formatCode="_(* #,##0.00_);_(* \(#,##0.00\);_(* &quot;-&quot;??_);_(@_)">
                  <c:v>1254.683</c:v>
                </c:pt>
                <c:pt idx="79" formatCode="_(* #,##0.00_);_(* \(#,##0.00\);_(* &quot;-&quot;??_);_(@_)">
                  <c:v>1171.5730000000001</c:v>
                </c:pt>
                <c:pt idx="80" formatCode="_(* #,##0.00_);_(* \(#,##0.00\);_(* &quot;-&quot;??_);_(@_)">
                  <c:v>1123.598</c:v>
                </c:pt>
                <c:pt idx="81" formatCode="_(* #,##0.00_);_(* \(#,##0.00\);_(* &quot;-&quot;??_);_(@_)">
                  <c:v>1131.24</c:v>
                </c:pt>
                <c:pt idx="82" formatCode="_(* #,##0.00_);_(* \(#,##0.00\);_(* &quot;-&quot;??_);_(@_)">
                  <c:v>1175.3630000000001</c:v>
                </c:pt>
                <c:pt idx="83" formatCode="_(* #,##0.00_);_(* \(#,##0.00\);_(* &quot;-&quot;??_);_(@_)">
                  <c:v>1279.6489999999999</c:v>
                </c:pt>
                <c:pt idx="84" formatCode="_(* #,##0.00_);_(* \(#,##0.00\);_(* &quot;-&quot;??_);_(@_)">
                  <c:v>1098.902</c:v>
                </c:pt>
                <c:pt idx="85" formatCode="_(* #,##0.00_);_(* \(#,##0.00\);_(* &quot;-&quot;??_);_(@_)">
                  <c:v>1148.1600000000001</c:v>
                </c:pt>
                <c:pt idx="86" formatCode="_(* #,##0.00_);_(* \(#,##0.00\);_(* &quot;-&quot;??_);_(@_)">
                  <c:v>1098.77</c:v>
                </c:pt>
                <c:pt idx="87" formatCode="_(* #,##0.00_);_(* \(#,##0.00\);_(* &quot;-&quot;??_);_(@_)">
                  <c:v>1562.9369999999999</c:v>
                </c:pt>
                <c:pt idx="88" formatCode="_(* #,##0.00_);_(* \(#,##0.00\);_(* &quot;-&quot;??_);_(@_)">
                  <c:v>1760.4659999999999</c:v>
                </c:pt>
                <c:pt idx="89" formatCode="_(* #,##0.00_);_(* \(#,##0.00\);_(* &quot;-&quot;??_);_(@_)">
                  <c:v>2058.3150000000001</c:v>
                </c:pt>
                <c:pt idx="90" formatCode="_(* #,##0.00_);_(* \(#,##0.00\);_(* &quot;-&quot;??_);_(@_)">
                  <c:v>2028.904</c:v>
                </c:pt>
                <c:pt idx="91" formatCode="_(* #,##0.00_);_(* \(#,##0.00\);_(* &quot;-&quot;??_);_(@_)">
                  <c:v>2031.779</c:v>
                </c:pt>
                <c:pt idx="92" formatCode="_(* #,##0.00_);_(* \(#,##0.00\);_(* &quot;-&quot;??_);_(@_)">
                  <c:v>2034.405</c:v>
                </c:pt>
                <c:pt idx="93" formatCode="_(* #,##0.00_);_(* \(#,##0.00\);_(* &quot;-&quot;??_);_(@_)">
                  <c:v>2145.1190000000001</c:v>
                </c:pt>
                <c:pt idx="94" formatCode="_(* #,##0.00_);_(* \(#,##0.00\);_(* &quot;-&quot;??_);_(@_)">
                  <c:v>2078.8560000000002</c:v>
                </c:pt>
                <c:pt idx="95" formatCode="_(* #,##0.00_);_(* \(#,##0.00\);_(* &quot;-&quot;??_);_(@_)">
                  <c:v>1935.124</c:v>
                </c:pt>
                <c:pt idx="96" formatCode="_(* #,##0.00_);_(* \(#,##0.00\);_(* &quot;-&quot;??_);_(@_)">
                  <c:v>1835.202</c:v>
                </c:pt>
                <c:pt idx="97" formatCode="_(* #,##0.00_);_(* \(#,##0.00\);_(* &quot;-&quot;??_);_(@_)">
                  <c:v>1818.146</c:v>
                </c:pt>
                <c:pt idx="98" formatCode="_(* #,##0.00_);_(* \(#,##0.00\);_(* &quot;-&quot;??_);_(@_)">
                  <c:v>1765.827</c:v>
                </c:pt>
                <c:pt idx="99" formatCode="_(* #,##0.00_);_(* \(#,##0.00\);_(* &quot;-&quot;??_);_(@_)">
                  <c:v>1268.2170000000001</c:v>
                </c:pt>
                <c:pt idx="100" formatCode="_(* #,##0.00_);_(* \(#,##0.00\);_(* &quot;-&quot;??_);_(@_)">
                  <c:v>1110.1199999999999</c:v>
                </c:pt>
                <c:pt idx="101" formatCode="_(* #,##0.00_);_(* \(#,##0.00\);_(* &quot;-&quot;??_);_(@_)">
                  <c:v>789.72199999999998</c:v>
                </c:pt>
                <c:pt idx="102" formatCode="_(* #,##0.00_);_(* \(#,##0.00\);_(* &quot;-&quot;??_);_(@_)">
                  <c:v>811.10400000000004</c:v>
                </c:pt>
                <c:pt idx="103" formatCode="_(* #,##0.00_);_(* \(#,##0.00\);_(* &quot;-&quot;??_);_(@_)">
                  <c:v>800.07299999999998</c:v>
                </c:pt>
                <c:pt idx="104" formatCode="_(* #,##0.00_);_(* \(#,##0.00\);_(* &quot;-&quot;??_);_(@_)">
                  <c:v>833.63599999999997</c:v>
                </c:pt>
                <c:pt idx="105" formatCode="_(* #,##0.00_);_(* \(#,##0.00\);_(* &quot;-&quot;??_);_(@_)">
                  <c:v>792.63300000000004</c:v>
                </c:pt>
                <c:pt idx="106" formatCode="_(* #,##0.00_);_(* \(#,##0.00\);_(* &quot;-&quot;??_);_(@_)">
                  <c:v>774.67499999999995</c:v>
                </c:pt>
                <c:pt idx="107" formatCode="_(* #,##0.00_);_(* \(#,##0.00\);_(* &quot;-&quot;??_);_(@_)">
                  <c:v>876.93</c:v>
                </c:pt>
                <c:pt idx="108" formatCode="_(* #,##0.00_);_(* \(#,##0.00\);_(* &quot;-&quot;??_);_(@_)">
                  <c:v>970.976</c:v>
                </c:pt>
                <c:pt idx="109" formatCode="_(* #,##0.00_);_(* \(#,##0.00\);_(* &quot;-&quot;??_);_(@_)">
                  <c:v>946.67399999999998</c:v>
                </c:pt>
                <c:pt idx="110" formatCode="_(* #,##0.00_);_(* \(#,##0.00\);_(* &quot;-&quot;??_);_(@_)">
                  <c:v>886.31799999999998</c:v>
                </c:pt>
                <c:pt idx="111" formatCode="_(* #,##0.00_);_(* \(#,##0.00\);_(* &quot;-&quot;??_);_(@_)">
                  <c:v>856.85199999999998</c:v>
                </c:pt>
                <c:pt idx="112" formatCode="_(* #,##0.00_);_(* \(#,##0.00\);_(* &quot;-&quot;??_);_(@_)">
                  <c:v>947.48</c:v>
                </c:pt>
                <c:pt idx="113" formatCode="_(* #,##0.00_);_(* \(#,##0.00\);_(* &quot;-&quot;??_);_(@_)">
                  <c:v>949.34400000000005</c:v>
                </c:pt>
                <c:pt idx="114" formatCode="_(* #,##0.00_);_(* \(#,##0.00\);_(* &quot;-&quot;??_);_(@_)">
                  <c:v>901.35699999999997</c:v>
                </c:pt>
                <c:pt idx="115" formatCode="_(* #,##0.00_);_(* \(#,##0.00\);_(* &quot;-&quot;??_);_(@_)">
                  <c:v>910.44299999999998</c:v>
                </c:pt>
                <c:pt idx="116" formatCode="_(* #,##0.00_);_(* \(#,##0.00\);_(* &quot;-&quot;??_);_(@_)">
                  <c:v>899.29899999999998</c:v>
                </c:pt>
                <c:pt idx="117" formatCode="_(* #,##0.00_);_(* \(#,##0.00\);_(* &quot;-&quot;??_);_(@_)">
                  <c:v>951.30899999999997</c:v>
                </c:pt>
                <c:pt idx="118" formatCode="_(* #,##0.00_);_(* \(#,##0.00\);_(* &quot;-&quot;??_);_(@_)">
                  <c:v>967.202</c:v>
                </c:pt>
                <c:pt idx="119" formatCode="_(* #,##0.00_);_(* \(#,##0.00\);_(* &quot;-&quot;??_);_(@_)">
                  <c:v>947.57</c:v>
                </c:pt>
                <c:pt idx="120" formatCode="_(* #,##0.00_);_(* \(#,##0.00\);_(* &quot;-&quot;??_);_(@_)">
                  <c:v>864.32899999999995</c:v>
                </c:pt>
                <c:pt idx="121" formatCode="_(* #,##0.00_);_(* \(#,##0.00\);_(* &quot;-&quot;??_);_(@_)">
                  <c:v>852.029</c:v>
                </c:pt>
                <c:pt idx="122" formatCode="_(* #,##0.00_);_(* \(#,##0.00\);_(* &quot;-&quot;??_);_(@_)">
                  <c:v>838.18799999999999</c:v>
                </c:pt>
                <c:pt idx="123" formatCode="_(* #,##0.00_);_(* \(#,##0.00\);_(* &quot;-&quot;??_);_(@_)">
                  <c:v>837.20600000000002</c:v>
                </c:pt>
                <c:pt idx="124" formatCode="_(* #,##0.00_);_(* \(#,##0.00\);_(* &quot;-&quot;??_);_(@_)">
                  <c:v>715.03399999999999</c:v>
                </c:pt>
                <c:pt idx="125" formatCode="_(* #,##0.00_);_(* \(#,##0.00\);_(* &quot;-&quot;??_);_(@_)">
                  <c:v>678.28399999999999</c:v>
                </c:pt>
                <c:pt idx="126" formatCode="_(* #,##0.00_);_(* \(#,##0.00\);_(* &quot;-&quot;??_);_(@_)">
                  <c:v>651.85500000000002</c:v>
                </c:pt>
                <c:pt idx="127" formatCode="_(* #,##0.00_);_(* \(#,##0.00\);_(* &quot;-&quot;??_);_(@_)">
                  <c:v>624.42600000000004</c:v>
                </c:pt>
                <c:pt idx="128" formatCode="_(* #,##0.00_);_(* \(#,##0.00\);_(* &quot;-&quot;??_);_(@_)">
                  <c:v>634.09199999999998</c:v>
                </c:pt>
                <c:pt idx="129" formatCode="_(* #,##0.00_);_(* \(#,##0.00\);_(* &quot;-&quot;??_);_(@_)">
                  <c:v>540.79200000000003</c:v>
                </c:pt>
                <c:pt idx="130" formatCode="_(* #,##0.00_);_(* \(#,##0.00\);_(* &quot;-&quot;??_);_(@_)">
                  <c:v>560.36699999999996</c:v>
                </c:pt>
                <c:pt idx="131" formatCode="_(* #,##0.00_);_(* \(#,##0.00\);_(* &quot;-&quot;??_);_(@_)">
                  <c:v>501.32</c:v>
                </c:pt>
                <c:pt idx="132" formatCode="_(* #,##0.00_);_(* \(#,##0.00\);_(* &quot;-&quot;??_);_(@_)">
                  <c:v>500.76900000000001</c:v>
                </c:pt>
                <c:pt idx="133" formatCode="_(* #,##0.00_);_(* \(#,##0.00\);_(* &quot;-&quot;??_);_(@_)">
                  <c:v>473.08300000000003</c:v>
                </c:pt>
                <c:pt idx="134" formatCode="_(* #,##0.00_);_(* \(#,##0.00\);_(* &quot;-&quot;??_);_(@_)">
                  <c:v>469.69299999999998</c:v>
                </c:pt>
                <c:pt idx="135" formatCode="_(* #,##0.00_);_(* \(#,##0.00\);_(* &quot;-&quot;??_);_(@_)">
                  <c:v>458.14600000000002</c:v>
                </c:pt>
                <c:pt idx="136" formatCode="_(* #,##0.00_);_(* \(#,##0.00\);_(* &quot;-&quot;??_);_(@_)">
                  <c:v>472.00900000000001</c:v>
                </c:pt>
                <c:pt idx="137" formatCode="_(* #,##0.00_);_(* \(#,##0.00\);_(* &quot;-&quot;??_);_(@_)">
                  <c:v>456.59699999999998</c:v>
                </c:pt>
                <c:pt idx="138" formatCode="_(* #,##0.00_);_(* \(#,##0.00\);_(* &quot;-&quot;??_);_(@_)">
                  <c:v>780.048</c:v>
                </c:pt>
                <c:pt idx="139" formatCode="_(* #,##0.00_);_(* \(#,##0.00\);_(* &quot;-&quot;??_);_(@_)">
                  <c:v>761.70600000000002</c:v>
                </c:pt>
                <c:pt idx="140" formatCode="_(* #,##0.00_);_(* \(#,##0.00\);_(* &quot;-&quot;??_);_(@_)">
                  <c:v>748.57500000000005</c:v>
                </c:pt>
                <c:pt idx="141" formatCode="_(* #,##0.00_);_(* \(#,##0.00\);_(* &quot;-&quot;??_);_(@_)">
                  <c:v>710.928</c:v>
                </c:pt>
                <c:pt idx="142" formatCode="_(* #,##0.00_);_(* \(#,##0.00\);_(* &quot;-&quot;??_);_(@_)">
                  <c:v>753.58199999999999</c:v>
                </c:pt>
                <c:pt idx="143" formatCode="_(* #,##0.00_);_(* \(#,##0.00\);_(* &quot;-&quot;??_);_(@_)">
                  <c:v>778.49300000000005</c:v>
                </c:pt>
                <c:pt idx="144" formatCode="_(* #,##0.00_);_(* \(#,##0.00\);_(* &quot;-&quot;??_);_(@_)">
                  <c:v>764.86800000000005</c:v>
                </c:pt>
                <c:pt idx="145" formatCode="_(* #,##0.00_);_(* \(#,##0.00\);_(* &quot;-&quot;??_);_(@_)">
                  <c:v>763.14800000000002</c:v>
                </c:pt>
                <c:pt idx="146" formatCode="_(* #,##0.00_);_(* \(#,##0.00\);_(* &quot;-&quot;??_);_(@_)">
                  <c:v>780.76199999999994</c:v>
                </c:pt>
                <c:pt idx="147" formatCode="_(* #,##0.00_);_(* \(#,##0.00\);_(* &quot;-&quot;??_);_(@_)">
                  <c:v>778.48900000000003</c:v>
                </c:pt>
                <c:pt idx="148" formatCode="_(* #,##0.00_);_(* \(#,##0.00\);_(* &quot;-&quot;??_);_(@_)">
                  <c:v>738.69500000000005</c:v>
                </c:pt>
                <c:pt idx="149" formatCode="_(* #,##0.00_);_(* \(#,##0.00\);_(* &quot;-&quot;??_);_(@_)">
                  <c:v>790.41700000000003</c:v>
                </c:pt>
                <c:pt idx="150" formatCode="_(* #,##0.00_);_(* \(#,##0.00\);_(* &quot;-&quot;??_);_(@_)">
                  <c:v>478.36200000000002</c:v>
                </c:pt>
                <c:pt idx="151" formatCode="_(* #,##0.00_);_(* \(#,##0.00\);_(* &quot;-&quot;??_);_(@_)">
                  <c:v>474.54399999999998</c:v>
                </c:pt>
                <c:pt idx="152" formatCode="_(* #,##0.00_);_(* \(#,##0.00\);_(* &quot;-&quot;??_);_(@_)">
                  <c:v>505.92099999999999</c:v>
                </c:pt>
                <c:pt idx="153" formatCode="_(* #,##0.00_);_(* \(#,##0.00\);_(* &quot;-&quot;??_);_(@_)">
                  <c:v>518.89200000000005</c:v>
                </c:pt>
                <c:pt idx="154" formatCode="_(* #,##0.00_);_(* \(#,##0.00\);_(* &quot;-&quot;??_);_(@_)">
                  <c:v>449.24299999999999</c:v>
                </c:pt>
                <c:pt idx="155" formatCode="_(* #,##0.00_);_(* \(#,##0.00\);_(* &quot;-&quot;??_);_(@_)">
                  <c:v>417.20800000000003</c:v>
                </c:pt>
                <c:pt idx="156" formatCode="_(* #,##0.00_);_(* \(#,##0.00\);_(* &quot;-&quot;??_);_(@_)">
                  <c:v>425.00400000000002</c:v>
                </c:pt>
                <c:pt idx="157" formatCode="_(* #,##0.00_);_(* \(#,##0.00\);_(* &quot;-&quot;??_);_(@_)">
                  <c:v>431.39100000000002</c:v>
                </c:pt>
                <c:pt idx="158" formatCode="_(* #,##0.00_);_(* \(#,##0.00\);_(* &quot;-&quot;??_);_(@_)">
                  <c:v>403.46499999999997</c:v>
                </c:pt>
                <c:pt idx="159" formatCode="_(* #,##0.00_);_(* \(#,##0.00\);_(* &quot;-&quot;??_);_(@_)">
                  <c:v>361.20100000000002</c:v>
                </c:pt>
                <c:pt idx="160" formatCode="_(* #,##0.00_);_(* \(#,##0.00\);_(* &quot;-&quot;??_);_(@_)">
                  <c:v>349.64499999999998</c:v>
                </c:pt>
                <c:pt idx="161" formatCode="_(* #,##0.00_);_(* \(#,##0.00\);_(* &quot;-&quot;??_);_(@_)">
                  <c:v>298.02600000000001</c:v>
                </c:pt>
                <c:pt idx="162" formatCode="_(* #,##0.00_);_(* \(#,##0.00\);_(* &quot;-&quot;??_);_(@_)">
                  <c:v>294.41000000000003</c:v>
                </c:pt>
                <c:pt idx="163" formatCode="_(* #,##0.00_);_(* \(#,##0.00\);_(* &quot;-&quot;??_);_(@_)">
                  <c:v>296.49799999999999</c:v>
                </c:pt>
                <c:pt idx="164" formatCode="_(* #,##0.00_);_(* \(#,##0.00\);_(* &quot;-&quot;??_);_(@_)">
                  <c:v>321.63600000000002</c:v>
                </c:pt>
                <c:pt idx="165" formatCode="_(* #,##0.00_);_(* \(#,##0.00\);_(* &quot;-&quot;??_);_(@_)">
                  <c:v>331.29</c:v>
                </c:pt>
                <c:pt idx="166" formatCode="_(* #,##0.00_);_(* \(#,##0.00\);_(* &quot;-&quot;??_);_(@_)">
                  <c:v>309.78500000000003</c:v>
                </c:pt>
                <c:pt idx="167" formatCode="_(* #,##0.00_);_(* \(#,##0.00\);_(* &quot;-&quot;??_);_(@_)">
                  <c:v>287.07499999999999</c:v>
                </c:pt>
                <c:pt idx="168" formatCode="_(* #,##0.00_);_(* \(#,##0.00\);_(* &quot;-&quot;??_);_(@_)">
                  <c:v>280.16500000000002</c:v>
                </c:pt>
                <c:pt idx="169" formatCode="_(* #,##0.00_);_(* \(#,##0.00\);_(* &quot;-&quot;??_);_(@_)">
                  <c:v>310.99400000000003</c:v>
                </c:pt>
                <c:pt idx="170" formatCode="_(* #,##0.00_);_(* \(#,##0.00\);_(* &quot;-&quot;??_);_(@_)">
                  <c:v>309.36900000000003</c:v>
                </c:pt>
                <c:pt idx="171" formatCode="_(* #,##0.00_);_(* \(#,##0.00\);_(* &quot;-&quot;??_);_(@_)">
                  <c:v>323.69900000000001</c:v>
                </c:pt>
                <c:pt idx="172" formatCode="_(* #,##0.00_);_(* \(#,##0.00\);_(* &quot;-&quot;??_);_(@_)">
                  <c:v>325.15800000000002</c:v>
                </c:pt>
                <c:pt idx="173" formatCode="_(* #,##0.00_);_(* \(#,##0.00\);_(* &quot;-&quot;??_);_(@_)">
                  <c:v>333.53800000000001</c:v>
                </c:pt>
                <c:pt idx="174" formatCode="_(* #,##0.00_);_(* \(#,##0.00\);_(* &quot;-&quot;??_);_(@_)">
                  <c:v>327.60500000000002</c:v>
                </c:pt>
                <c:pt idx="175" formatCode="_(* #,##0.00_);_(* \(#,##0.00\);_(* &quot;-&quot;??_);_(@_)">
                  <c:v>333.95499999999998</c:v>
                </c:pt>
                <c:pt idx="176" formatCode="_(* #,##0.00_);_(* \(#,##0.00\);_(* &quot;-&quot;??_);_(@_)">
                  <c:v>272.416</c:v>
                </c:pt>
                <c:pt idx="177" formatCode="_(* #,##0.00_);_(* \(#,##0.00\);_(* &quot;-&quot;??_);_(@_)">
                  <c:v>296.38400000000001</c:v>
                </c:pt>
                <c:pt idx="178" formatCode="_(* #,##0.00_);_(* \(#,##0.00\);_(* &quot;-&quot;??_);_(@_)">
                  <c:v>300.11799999999999</c:v>
                </c:pt>
                <c:pt idx="179" formatCode="_(* #,##0.00_);_(* \(#,##0.00\);_(* &quot;-&quot;??_);_(@_)">
                  <c:v>288.298</c:v>
                </c:pt>
                <c:pt idx="180" formatCode="_(* #,##0.00_);_(* \(#,##0.00\);_(* &quot;-&quot;??_);_(@_)">
                  <c:v>283.49599999999998</c:v>
                </c:pt>
                <c:pt idx="181" formatCode="_(* #,##0.00_);_(* \(#,##0.00\);_(* &quot;-&quot;??_);_(@_)">
                  <c:v>241.84800000000001</c:v>
                </c:pt>
                <c:pt idx="182" formatCode="_(* #,##0.00_);_(* \(#,##0.00\);_(* &quot;-&quot;??_);_(@_)">
                  <c:v>288.48599999999999</c:v>
                </c:pt>
                <c:pt idx="183" formatCode="_(* #,##0.00_);_(* \(#,##0.00\);_(* &quot;-&quot;??_);_(@_)">
                  <c:v>286.49200000000002</c:v>
                </c:pt>
                <c:pt idx="184" formatCode="_(* #,##0.00_);_(* \(#,##0.00\);_(* &quot;-&quot;??_);_(@_)">
                  <c:v>293.221</c:v>
                </c:pt>
                <c:pt idx="185" formatCode="_(* #,##0.00_);_(* \(#,##0.00\);_(* &quot;-&quot;??_);_(@_)">
                  <c:v>296.464</c:v>
                </c:pt>
                <c:pt idx="186" formatCode="_(* #,##0.00_);_(* \(#,##0.00\);_(* &quot;-&quot;??_);_(@_)">
                  <c:v>420.40699999999998</c:v>
                </c:pt>
                <c:pt idx="187" formatCode="_(* #,##0.00_);_(* \(#,##0.00\);_(* &quot;-&quot;??_);_(@_)">
                  <c:v>446.55399999999997</c:v>
                </c:pt>
                <c:pt idx="188" formatCode="_(* #,##0.00_);_(* \(#,##0.00\);_(* &quot;-&quot;??_);_(@_)">
                  <c:v>414.16800000000001</c:v>
                </c:pt>
                <c:pt idx="189" formatCode="_(* #,##0.00_);_(* \(#,##0.00\);_(* &quot;-&quot;??_);_(@_)">
                  <c:v>369.03199999999998</c:v>
                </c:pt>
                <c:pt idx="190" formatCode="_(* #,##0.00_);_(* \(#,##0.00\);_(* &quot;-&quot;??_);_(@_)">
                  <c:v>372.34699999999998</c:v>
                </c:pt>
                <c:pt idx="191" formatCode="_(* #,##0.00_);_(* \(#,##0.00\);_(* &quot;-&quot;??_);_(@_)">
                  <c:v>421.09699999999998</c:v>
                </c:pt>
                <c:pt idx="192" formatCode="_(* #,##0.00_);_(* \(#,##0.00\);_(* &quot;-&quot;??_);_(@_)">
                  <c:v>491.87900000000002</c:v>
                </c:pt>
                <c:pt idx="193" formatCode="_(* #,##0.00_);_(* \(#,##0.00\);_(* &quot;-&quot;??_);_(@_)">
                  <c:v>571.44500000000005</c:v>
                </c:pt>
                <c:pt idx="194" formatCode="_(* #,##0.00_);_(* \(#,##0.00\);_(* &quot;-&quot;??_);_(@_)">
                  <c:v>549.23500000000001</c:v>
                </c:pt>
                <c:pt idx="195" formatCode="_(* #,##0.00_);_(* \(#,##0.00\);_(* &quot;-&quot;??_);_(@_)">
                  <c:v>536.93499999999995</c:v>
                </c:pt>
                <c:pt idx="196" formatCode="_(* #,##0.00_);_(* \(#,##0.00\);_(* &quot;-&quot;??_);_(@_)">
                  <c:v>533.75800000000004</c:v>
                </c:pt>
                <c:pt idx="197" formatCode="_(* #,##0.00_);_(* \(#,##0.00\);_(* &quot;-&quot;??_);_(@_)">
                  <c:v>518.12800000000004</c:v>
                </c:pt>
                <c:pt idx="198" formatCode="_(* #,##0.00_);_(* \(#,##0.00\);_(* &quot;-&quot;??_);_(@_)">
                  <c:v>388.16800000000001</c:v>
                </c:pt>
                <c:pt idx="199" formatCode="_(* #,##0.00_);_(* \(#,##0.00\);_(* &quot;-&quot;??_);_(@_)">
                  <c:v>472.16500000000002</c:v>
                </c:pt>
                <c:pt idx="200" formatCode="_(* #,##0.00_);_(* \(#,##0.00\);_(* &quot;-&quot;??_);_(@_)">
                  <c:v>472.82100000000003</c:v>
                </c:pt>
                <c:pt idx="201" formatCode="_(* #,##0.00_);_(* \(#,##0.00\);_(* &quot;-&quot;??_);_(@_)">
                  <c:v>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3C-4057-BCA2-4BC8870D456F}"/>
            </c:ext>
          </c:extLst>
        </c:ser>
        <c:ser>
          <c:idx val="2"/>
          <c:order val="3"/>
          <c:tx>
            <c:strRef>
              <c:f>'Serie área'!$O$4</c:f>
              <c:strCache>
                <c:ptCount val="1"/>
                <c:pt idx="0">
                  <c:v>Bodega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dPt>
            <c:idx val="189"/>
            <c:bubble3D val="0"/>
            <c:extLst>
              <c:ext xmlns:c16="http://schemas.microsoft.com/office/drawing/2014/chart" uri="{C3380CC4-5D6E-409C-BE32-E72D297353CC}">
                <c16:uniqueId val="{00000006-313C-4057-BCA2-4BC8870D456F}"/>
              </c:ext>
            </c:extLst>
          </c:dPt>
          <c:dPt>
            <c:idx val="191"/>
            <c:bubble3D val="0"/>
            <c:extLst>
              <c:ext xmlns:c16="http://schemas.microsoft.com/office/drawing/2014/chart" uri="{C3380CC4-5D6E-409C-BE32-E72D297353CC}">
                <c16:uniqueId val="{00000008-313C-4057-BCA2-4BC8870D456F}"/>
              </c:ext>
            </c:extLst>
          </c:dPt>
          <c:cat>
            <c:numRef>
              <c:f>'Serie área'!$K$5:$K$206</c:f>
              <c:numCache>
                <c:formatCode>mmm\-yy</c:formatCode>
                <c:ptCount val="2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</c:numCache>
            </c:numRef>
          </c:cat>
          <c:val>
            <c:numRef>
              <c:f>'Serie área'!$O$5:$O$206</c:f>
              <c:numCache>
                <c:formatCode>General</c:formatCode>
                <c:ptCount val="202"/>
                <c:pt idx="11" formatCode="_(* #,##0.00_);_(* \(#,##0.00\);_(* &quot;-&quot;??_);_(@_)">
                  <c:v>392.14800000000002</c:v>
                </c:pt>
                <c:pt idx="12" formatCode="_(* #,##0.00_);_(* \(#,##0.00\);_(* &quot;-&quot;??_);_(@_)">
                  <c:v>411.48899999999998</c:v>
                </c:pt>
                <c:pt idx="13" formatCode="_(* #,##0.00_);_(* \(#,##0.00\);_(* &quot;-&quot;??_);_(@_)">
                  <c:v>439.3</c:v>
                </c:pt>
                <c:pt idx="14" formatCode="_(* #,##0.00_);_(* \(#,##0.00\);_(* &quot;-&quot;??_);_(@_)">
                  <c:v>519.04300000000001</c:v>
                </c:pt>
                <c:pt idx="15" formatCode="_(* #,##0.00_);_(* \(#,##0.00\);_(* &quot;-&quot;??_);_(@_)">
                  <c:v>524.88099999999997</c:v>
                </c:pt>
                <c:pt idx="16" formatCode="_(* #,##0.00_);_(* \(#,##0.00\);_(* &quot;-&quot;??_);_(@_)">
                  <c:v>516.21</c:v>
                </c:pt>
                <c:pt idx="17" formatCode="_(* #,##0.00_);_(* \(#,##0.00\);_(* &quot;-&quot;??_);_(@_)">
                  <c:v>498.21800000000002</c:v>
                </c:pt>
                <c:pt idx="18" formatCode="_(* #,##0.00_);_(* \(#,##0.00\);_(* &quot;-&quot;??_);_(@_)">
                  <c:v>545.45899999999995</c:v>
                </c:pt>
                <c:pt idx="19" formatCode="_(* #,##0.00_);_(* \(#,##0.00\);_(* &quot;-&quot;??_);_(@_)">
                  <c:v>589.072</c:v>
                </c:pt>
                <c:pt idx="20" formatCode="_(* #,##0.00_);_(* \(#,##0.00\);_(* &quot;-&quot;??_);_(@_)">
                  <c:v>621.63099999999997</c:v>
                </c:pt>
                <c:pt idx="21" formatCode="_(* #,##0.00_);_(* \(#,##0.00\);_(* &quot;-&quot;??_);_(@_)">
                  <c:v>598.63900000000001</c:v>
                </c:pt>
                <c:pt idx="22" formatCode="_(* #,##0.00_);_(* \(#,##0.00\);_(* &quot;-&quot;??_);_(@_)">
                  <c:v>583.01900000000001</c:v>
                </c:pt>
                <c:pt idx="23" formatCode="_(* #,##0.00_);_(* \(#,##0.00\);_(* &quot;-&quot;??_);_(@_)">
                  <c:v>579.81899999999996</c:v>
                </c:pt>
                <c:pt idx="24" formatCode="_(* #,##0.00_);_(* \(#,##0.00\);_(* &quot;-&quot;??_);_(@_)">
                  <c:v>567.99199999999996</c:v>
                </c:pt>
                <c:pt idx="25" formatCode="_(* #,##0.00_);_(* \(#,##0.00\);_(* &quot;-&quot;??_);_(@_)">
                  <c:v>572.44899999999996</c:v>
                </c:pt>
                <c:pt idx="26" formatCode="_(* #,##0.00_);_(* \(#,##0.00\);_(* &quot;-&quot;??_);_(@_)">
                  <c:v>520.43299999999999</c:v>
                </c:pt>
                <c:pt idx="27" formatCode="_(* #,##0.00_);_(* \(#,##0.00\);_(* &quot;-&quot;??_);_(@_)">
                  <c:v>543.83900000000006</c:v>
                </c:pt>
                <c:pt idx="28" formatCode="_(* #,##0.00_);_(* \(#,##0.00\);_(* &quot;-&quot;??_);_(@_)">
                  <c:v>621.21699999999998</c:v>
                </c:pt>
                <c:pt idx="29" formatCode="_(* #,##0.00_);_(* \(#,##0.00\);_(* &quot;-&quot;??_);_(@_)">
                  <c:v>665.52599999999995</c:v>
                </c:pt>
                <c:pt idx="30" formatCode="_(* #,##0.00_);_(* \(#,##0.00\);_(* &quot;-&quot;??_);_(@_)">
                  <c:v>609.60199999999998</c:v>
                </c:pt>
                <c:pt idx="31" formatCode="_(* #,##0.00_);_(* \(#,##0.00\);_(* &quot;-&quot;??_);_(@_)">
                  <c:v>561.45699999999999</c:v>
                </c:pt>
                <c:pt idx="32" formatCode="_(* #,##0.00_);_(* \(#,##0.00\);_(* &quot;-&quot;??_);_(@_)">
                  <c:v>520.57000000000005</c:v>
                </c:pt>
                <c:pt idx="33" formatCode="_(* #,##0.00_);_(* \(#,##0.00\);_(* &quot;-&quot;??_);_(@_)">
                  <c:v>531.01300000000003</c:v>
                </c:pt>
                <c:pt idx="34" formatCode="_(* #,##0.00_);_(* \(#,##0.00\);_(* &quot;-&quot;??_);_(@_)">
                  <c:v>533.58299999999997</c:v>
                </c:pt>
                <c:pt idx="35" formatCode="_(* #,##0.00_);_(* \(#,##0.00\);_(* &quot;-&quot;??_);_(@_)">
                  <c:v>543.23900000000003</c:v>
                </c:pt>
                <c:pt idx="36" formatCode="_(* #,##0.00_);_(* \(#,##0.00\);_(* &quot;-&quot;??_);_(@_)">
                  <c:v>587.95699999999999</c:v>
                </c:pt>
                <c:pt idx="37" formatCode="_(* #,##0.00_);_(* \(#,##0.00\);_(* &quot;-&quot;??_);_(@_)">
                  <c:v>565.15599999999995</c:v>
                </c:pt>
                <c:pt idx="38" formatCode="_(* #,##0.00_);_(* \(#,##0.00\);_(* &quot;-&quot;??_);_(@_)">
                  <c:v>548.76300000000003</c:v>
                </c:pt>
                <c:pt idx="39" formatCode="_(* #,##0.00_);_(* \(#,##0.00\);_(* &quot;-&quot;??_);_(@_)">
                  <c:v>608.404</c:v>
                </c:pt>
                <c:pt idx="40" formatCode="_(* #,##0.00_);_(* \(#,##0.00\);_(* &quot;-&quot;??_);_(@_)">
                  <c:v>554.577</c:v>
                </c:pt>
                <c:pt idx="41" formatCode="_(* #,##0.00_);_(* \(#,##0.00\);_(* &quot;-&quot;??_);_(@_)">
                  <c:v>564.827</c:v>
                </c:pt>
                <c:pt idx="42" formatCode="_(* #,##0.00_);_(* \(#,##0.00\);_(* &quot;-&quot;??_);_(@_)">
                  <c:v>575.35799999999995</c:v>
                </c:pt>
                <c:pt idx="43" formatCode="_(* #,##0.00_);_(* \(#,##0.00\);_(* &quot;-&quot;??_);_(@_)">
                  <c:v>548.50400000000002</c:v>
                </c:pt>
                <c:pt idx="44" formatCode="_(* #,##0.00_);_(* \(#,##0.00\);_(* &quot;-&quot;??_);_(@_)">
                  <c:v>539.53399999999999</c:v>
                </c:pt>
                <c:pt idx="45" formatCode="_(* #,##0.00_);_(* \(#,##0.00\);_(* &quot;-&quot;??_);_(@_)">
                  <c:v>521.67499999999995</c:v>
                </c:pt>
                <c:pt idx="46" formatCode="_(* #,##0.00_);_(* \(#,##0.00\);_(* &quot;-&quot;??_);_(@_)">
                  <c:v>531.36400000000003</c:v>
                </c:pt>
                <c:pt idx="47" formatCode="_(* #,##0.00_);_(* \(#,##0.00\);_(* &quot;-&quot;??_);_(@_)">
                  <c:v>513.6</c:v>
                </c:pt>
                <c:pt idx="48" formatCode="_(* #,##0.00_);_(* \(#,##0.00\);_(* &quot;-&quot;??_);_(@_)">
                  <c:v>460.64299999999997</c:v>
                </c:pt>
                <c:pt idx="49" formatCode="_(* #,##0.00_);_(* \(#,##0.00\);_(* &quot;-&quot;??_);_(@_)">
                  <c:v>584.42200000000003</c:v>
                </c:pt>
                <c:pt idx="50" formatCode="_(* #,##0.00_);_(* \(#,##0.00\);_(* &quot;-&quot;??_);_(@_)">
                  <c:v>600.803</c:v>
                </c:pt>
                <c:pt idx="51" formatCode="_(* #,##0.00_);_(* \(#,##0.00\);_(* &quot;-&quot;??_);_(@_)">
                  <c:v>518.03399999999999</c:v>
                </c:pt>
                <c:pt idx="52" formatCode="_(* #,##0.00_);_(* \(#,##0.00\);_(* &quot;-&quot;??_);_(@_)">
                  <c:v>518.10299999999995</c:v>
                </c:pt>
                <c:pt idx="53" formatCode="_(* #,##0.00_);_(* \(#,##0.00\);_(* &quot;-&quot;??_);_(@_)">
                  <c:v>466.702</c:v>
                </c:pt>
                <c:pt idx="54" formatCode="_(* #,##0.00_);_(* \(#,##0.00\);_(* &quot;-&quot;??_);_(@_)">
                  <c:v>451.41</c:v>
                </c:pt>
                <c:pt idx="55" formatCode="_(* #,##0.00_);_(* \(#,##0.00\);_(* &quot;-&quot;??_);_(@_)">
                  <c:v>478.404</c:v>
                </c:pt>
                <c:pt idx="56" formatCode="_(* #,##0.00_);_(* \(#,##0.00\);_(* &quot;-&quot;??_);_(@_)">
                  <c:v>473.42899999999997</c:v>
                </c:pt>
                <c:pt idx="57" formatCode="_(* #,##0.00_);_(* \(#,##0.00\);_(* &quot;-&quot;??_);_(@_)">
                  <c:v>502.94</c:v>
                </c:pt>
                <c:pt idx="58" formatCode="_(* #,##0.00_);_(* \(#,##0.00\);_(* &quot;-&quot;??_);_(@_)">
                  <c:v>492.00200000000001</c:v>
                </c:pt>
                <c:pt idx="59" formatCode="_(* #,##0.00_);_(* \(#,##0.00\);_(* &quot;-&quot;??_);_(@_)">
                  <c:v>574.09</c:v>
                </c:pt>
                <c:pt idx="60" formatCode="_(* #,##0.00_);_(* \(#,##0.00\);_(* &quot;-&quot;??_);_(@_)">
                  <c:v>567.83199999999999</c:v>
                </c:pt>
                <c:pt idx="61" formatCode="_(* #,##0.00_);_(* \(#,##0.00\);_(* &quot;-&quot;??_);_(@_)">
                  <c:v>481.43299999999999</c:v>
                </c:pt>
                <c:pt idx="62" formatCode="_(* #,##0.00_);_(* \(#,##0.00\);_(* &quot;-&quot;??_);_(@_)">
                  <c:v>462.17099999999999</c:v>
                </c:pt>
                <c:pt idx="63" formatCode="_(* #,##0.00_);_(* \(#,##0.00\);_(* &quot;-&quot;??_);_(@_)">
                  <c:v>522.36300000000006</c:v>
                </c:pt>
                <c:pt idx="64" formatCode="_(* #,##0.00_);_(* \(#,##0.00\);_(* &quot;-&quot;??_);_(@_)">
                  <c:v>531.68700000000001</c:v>
                </c:pt>
                <c:pt idx="65" formatCode="_(* #,##0.00_);_(* \(#,##0.00\);_(* &quot;-&quot;??_);_(@_)">
                  <c:v>554.90700000000004</c:v>
                </c:pt>
                <c:pt idx="66" formatCode="_(* #,##0.00_);_(* \(#,##0.00\);_(* &quot;-&quot;??_);_(@_)">
                  <c:v>552.68499999999995</c:v>
                </c:pt>
                <c:pt idx="67" formatCode="_(* #,##0.00_);_(* \(#,##0.00\);_(* &quot;-&quot;??_);_(@_)">
                  <c:v>553.64200000000005</c:v>
                </c:pt>
                <c:pt idx="68" formatCode="_(* #,##0.00_);_(* \(#,##0.00\);_(* &quot;-&quot;??_);_(@_)">
                  <c:v>565.91899999999998</c:v>
                </c:pt>
                <c:pt idx="69" formatCode="_(* #,##0.00_);_(* \(#,##0.00\);_(* &quot;-&quot;??_);_(@_)">
                  <c:v>535.77099999999996</c:v>
                </c:pt>
                <c:pt idx="70" formatCode="_(* #,##0.00_);_(* \(#,##0.00\);_(* &quot;-&quot;??_);_(@_)">
                  <c:v>546.25599999999997</c:v>
                </c:pt>
                <c:pt idx="71" formatCode="_(* #,##0.00_);_(* \(#,##0.00\);_(* &quot;-&quot;??_);_(@_)">
                  <c:v>481.09300000000002</c:v>
                </c:pt>
                <c:pt idx="72" formatCode="_(* #,##0.00_);_(* \(#,##0.00\);_(* &quot;-&quot;??_);_(@_)">
                  <c:v>625.21600000000001</c:v>
                </c:pt>
                <c:pt idx="73" formatCode="_(* #,##0.00_);_(* \(#,##0.00\);_(* &quot;-&quot;??_);_(@_)">
                  <c:v>628.29200000000003</c:v>
                </c:pt>
                <c:pt idx="74" formatCode="_(* #,##0.00_);_(* \(#,##0.00\);_(* &quot;-&quot;??_);_(@_)">
                  <c:v>651.697</c:v>
                </c:pt>
                <c:pt idx="75" formatCode="_(* #,##0.00_);_(* \(#,##0.00\);_(* &quot;-&quot;??_);_(@_)">
                  <c:v>613.46400000000006</c:v>
                </c:pt>
                <c:pt idx="76" formatCode="_(* #,##0.00_);_(* \(#,##0.00\);_(* &quot;-&quot;??_);_(@_)">
                  <c:v>649.10699999999997</c:v>
                </c:pt>
                <c:pt idx="77" formatCode="_(* #,##0.00_);_(* \(#,##0.00\);_(* &quot;-&quot;??_);_(@_)">
                  <c:v>720.31200000000001</c:v>
                </c:pt>
                <c:pt idx="78" formatCode="_(* #,##0.00_);_(* \(#,##0.00\);_(* &quot;-&quot;??_);_(@_)">
                  <c:v>763.03399999999999</c:v>
                </c:pt>
                <c:pt idx="79" formatCode="_(* #,##0.00_);_(* \(#,##0.00\);_(* &quot;-&quot;??_);_(@_)">
                  <c:v>732.54899999999998</c:v>
                </c:pt>
                <c:pt idx="80" formatCode="_(* #,##0.00_);_(* \(#,##0.00\);_(* &quot;-&quot;??_);_(@_)">
                  <c:v>826.50699999999995</c:v>
                </c:pt>
                <c:pt idx="81" formatCode="_(* #,##0.00_);_(* \(#,##0.00\);_(* &quot;-&quot;??_);_(@_)">
                  <c:v>820.80700000000002</c:v>
                </c:pt>
                <c:pt idx="82" formatCode="_(* #,##0.00_);_(* \(#,##0.00\);_(* &quot;-&quot;??_);_(@_)">
                  <c:v>814.56500000000005</c:v>
                </c:pt>
                <c:pt idx="83" formatCode="_(* #,##0.00_);_(* \(#,##0.00\);_(* &quot;-&quot;??_);_(@_)">
                  <c:v>817.46299999999997</c:v>
                </c:pt>
                <c:pt idx="84" formatCode="_(* #,##0.00_);_(* \(#,##0.00\);_(* &quot;-&quot;??_);_(@_)">
                  <c:v>690.81799999999998</c:v>
                </c:pt>
                <c:pt idx="85" formatCode="_(* #,##0.00_);_(* \(#,##0.00\);_(* &quot;-&quot;??_);_(@_)">
                  <c:v>659.71199999999999</c:v>
                </c:pt>
                <c:pt idx="86" formatCode="_(* #,##0.00_);_(* \(#,##0.00\);_(* &quot;-&quot;??_);_(@_)">
                  <c:v>656.33500000000004</c:v>
                </c:pt>
                <c:pt idx="87" formatCode="_(* #,##0.00_);_(* \(#,##0.00\);_(* &quot;-&quot;??_);_(@_)">
                  <c:v>637.31100000000004</c:v>
                </c:pt>
                <c:pt idx="88" formatCode="_(* #,##0.00_);_(* \(#,##0.00\);_(* &quot;-&quot;??_);_(@_)">
                  <c:v>612.899</c:v>
                </c:pt>
                <c:pt idx="89" formatCode="_(* #,##0.00_);_(* \(#,##0.00\);_(* &quot;-&quot;??_);_(@_)">
                  <c:v>586.99099999999999</c:v>
                </c:pt>
                <c:pt idx="90" formatCode="_(* #,##0.00_);_(* \(#,##0.00\);_(* &quot;-&quot;??_);_(@_)">
                  <c:v>678.85599999999999</c:v>
                </c:pt>
                <c:pt idx="91" formatCode="_(* #,##0.00_);_(* \(#,##0.00\);_(* &quot;-&quot;??_);_(@_)">
                  <c:v>715.14599999999996</c:v>
                </c:pt>
                <c:pt idx="92" formatCode="_(* #,##0.00_);_(* \(#,##0.00\);_(* &quot;-&quot;??_);_(@_)">
                  <c:v>656.09900000000005</c:v>
                </c:pt>
                <c:pt idx="93" formatCode="_(* #,##0.00_);_(* \(#,##0.00\);_(* &quot;-&quot;??_);_(@_)">
                  <c:v>715.923</c:v>
                </c:pt>
                <c:pt idx="94" formatCode="_(* #,##0.00_);_(* \(#,##0.00\);_(* &quot;-&quot;??_);_(@_)">
                  <c:v>714.80200000000002</c:v>
                </c:pt>
                <c:pt idx="95" formatCode="_(* #,##0.00_);_(* \(#,##0.00\);_(* &quot;-&quot;??_);_(@_)">
                  <c:v>756.51099999999997</c:v>
                </c:pt>
                <c:pt idx="96" formatCode="_(* #,##0.00_);_(* \(#,##0.00\);_(* &quot;-&quot;??_);_(@_)">
                  <c:v>795.22699999999998</c:v>
                </c:pt>
                <c:pt idx="97" formatCode="_(* #,##0.00_);_(* \(#,##0.00\);_(* &quot;-&quot;??_);_(@_)">
                  <c:v>835.55799999999999</c:v>
                </c:pt>
                <c:pt idx="98" formatCode="_(* #,##0.00_);_(* \(#,##0.00\);_(* &quot;-&quot;??_);_(@_)">
                  <c:v>938.26300000000003</c:v>
                </c:pt>
                <c:pt idx="99" formatCode="_(* #,##0.00_);_(* \(#,##0.00\);_(* &quot;-&quot;??_);_(@_)">
                  <c:v>999.37699999999995</c:v>
                </c:pt>
                <c:pt idx="100" formatCode="_(* #,##0.00_);_(* \(#,##0.00\);_(* &quot;-&quot;??_);_(@_)">
                  <c:v>967.85</c:v>
                </c:pt>
                <c:pt idx="101" formatCode="_(* #,##0.00_);_(* \(#,##0.00\);_(* &quot;-&quot;??_);_(@_)">
                  <c:v>989.49800000000005</c:v>
                </c:pt>
                <c:pt idx="102" formatCode="_(* #,##0.00_);_(* \(#,##0.00\);_(* &quot;-&quot;??_);_(@_)">
                  <c:v>919.71500000000003</c:v>
                </c:pt>
                <c:pt idx="103" formatCode="_(* #,##0.00_);_(* \(#,##0.00\);_(* &quot;-&quot;??_);_(@_)">
                  <c:v>983.33699999999999</c:v>
                </c:pt>
                <c:pt idx="104" formatCode="_(* #,##0.00_);_(* \(#,##0.00\);_(* &quot;-&quot;??_);_(@_)">
                  <c:v>1042.171</c:v>
                </c:pt>
                <c:pt idx="105" formatCode="_(* #,##0.00_);_(* \(#,##0.00\);_(* &quot;-&quot;??_);_(@_)">
                  <c:v>1081.971</c:v>
                </c:pt>
                <c:pt idx="106" formatCode="_(* #,##0.00_);_(* \(#,##0.00\);_(* &quot;-&quot;??_);_(@_)">
                  <c:v>1144.8209999999999</c:v>
                </c:pt>
                <c:pt idx="107" formatCode="_(* #,##0.00_);_(* \(#,##0.00\);_(* &quot;-&quot;??_);_(@_)">
                  <c:v>1303.3710000000001</c:v>
                </c:pt>
                <c:pt idx="108" formatCode="_(* #,##0.00_);_(* \(#,##0.00\);_(* &quot;-&quot;??_);_(@_)">
                  <c:v>1278.3789999999999</c:v>
                </c:pt>
                <c:pt idx="109" formatCode="_(* #,##0.00_);_(* \(#,##0.00\);_(* &quot;-&quot;??_);_(@_)">
                  <c:v>1256.702</c:v>
                </c:pt>
                <c:pt idx="110" formatCode="_(* #,##0.00_);_(* \(#,##0.00\);_(* &quot;-&quot;??_);_(@_)">
                  <c:v>1168.117</c:v>
                </c:pt>
                <c:pt idx="111" formatCode="_(* #,##0.00_);_(* \(#,##0.00\);_(* &quot;-&quot;??_);_(@_)">
                  <c:v>1153.5519999999999</c:v>
                </c:pt>
                <c:pt idx="112" formatCode="_(* #,##0.00_);_(* \(#,##0.00\);_(* &quot;-&quot;??_);_(@_)">
                  <c:v>1194.6559999999999</c:v>
                </c:pt>
                <c:pt idx="113" formatCode="_(* #,##0.00_);_(* \(#,##0.00\);_(* &quot;-&quot;??_);_(@_)">
                  <c:v>1147.444</c:v>
                </c:pt>
                <c:pt idx="114" formatCode="_(* #,##0.00_);_(* \(#,##0.00\);_(* &quot;-&quot;??_);_(@_)">
                  <c:v>1188.4580000000001</c:v>
                </c:pt>
                <c:pt idx="115" formatCode="_(* #,##0.00_);_(* \(#,##0.00\);_(* &quot;-&quot;??_);_(@_)">
                  <c:v>1131.771</c:v>
                </c:pt>
                <c:pt idx="116" formatCode="_(* #,##0.00_);_(* \(#,##0.00\);_(* &quot;-&quot;??_);_(@_)">
                  <c:v>1065.6389999999999</c:v>
                </c:pt>
                <c:pt idx="117" formatCode="_(* #,##0.00_);_(* \(#,##0.00\);_(* &quot;-&quot;??_);_(@_)">
                  <c:v>1024.55</c:v>
                </c:pt>
                <c:pt idx="118" formatCode="_(* #,##0.00_);_(* \(#,##0.00\);_(* &quot;-&quot;??_);_(@_)">
                  <c:v>999.90099999999995</c:v>
                </c:pt>
                <c:pt idx="119" formatCode="_(* #,##0.00_);_(* \(#,##0.00\);_(* &quot;-&quot;??_);_(@_)">
                  <c:v>815.85900000000004</c:v>
                </c:pt>
                <c:pt idx="120" formatCode="_(* #,##0.00_);_(* \(#,##0.00\);_(* &quot;-&quot;??_);_(@_)">
                  <c:v>850.62</c:v>
                </c:pt>
                <c:pt idx="121" formatCode="_(* #,##0.00_);_(* \(#,##0.00\);_(* &quot;-&quot;??_);_(@_)">
                  <c:v>858.9</c:v>
                </c:pt>
                <c:pt idx="122" formatCode="_(* #,##0.00_);_(* \(#,##0.00\);_(* &quot;-&quot;??_);_(@_)">
                  <c:v>958.62300000000005</c:v>
                </c:pt>
                <c:pt idx="123" formatCode="_(* #,##0.00_);_(* \(#,##0.00\);_(* &quot;-&quot;??_);_(@_)">
                  <c:v>1061.0509999999999</c:v>
                </c:pt>
                <c:pt idx="124" formatCode="_(* #,##0.00_);_(* \(#,##0.00\);_(* &quot;-&quot;??_);_(@_)">
                  <c:v>1037.8530000000001</c:v>
                </c:pt>
                <c:pt idx="125" formatCode="_(* #,##0.00_);_(* \(#,##0.00\);_(* &quot;-&quot;??_);_(@_)">
                  <c:v>1023.931</c:v>
                </c:pt>
                <c:pt idx="126" formatCode="_(* #,##0.00_);_(* \(#,##0.00\);_(* &quot;-&quot;??_);_(@_)">
                  <c:v>1027.116</c:v>
                </c:pt>
                <c:pt idx="127" formatCode="_(* #,##0.00_);_(* \(#,##0.00\);_(* &quot;-&quot;??_);_(@_)">
                  <c:v>1008.256</c:v>
                </c:pt>
                <c:pt idx="128" formatCode="_(* #,##0.00_);_(* \(#,##0.00\);_(* &quot;-&quot;??_);_(@_)">
                  <c:v>1028.8330000000001</c:v>
                </c:pt>
                <c:pt idx="129" formatCode="_(* #,##0.00_);_(* \(#,##0.00\);_(* &quot;-&quot;??_);_(@_)">
                  <c:v>1014.255</c:v>
                </c:pt>
                <c:pt idx="130" formatCode="_(* #,##0.00_);_(* \(#,##0.00\);_(* &quot;-&quot;??_);_(@_)">
                  <c:v>994.43600000000004</c:v>
                </c:pt>
                <c:pt idx="131" formatCode="_(* #,##0.00_);_(* \(#,##0.00\);_(* &quot;-&quot;??_);_(@_)">
                  <c:v>951.46699999999998</c:v>
                </c:pt>
                <c:pt idx="132" formatCode="_(* #,##0.00_);_(* \(#,##0.00\);_(* &quot;-&quot;??_);_(@_)">
                  <c:v>891.03599999999994</c:v>
                </c:pt>
                <c:pt idx="133" formatCode="_(* #,##0.00_);_(* \(#,##0.00\);_(* &quot;-&quot;??_);_(@_)">
                  <c:v>890.60500000000002</c:v>
                </c:pt>
                <c:pt idx="134" formatCode="_(* #,##0.00_);_(* \(#,##0.00\);_(* &quot;-&quot;??_);_(@_)">
                  <c:v>803.40700000000004</c:v>
                </c:pt>
                <c:pt idx="135" formatCode="_(* #,##0.00_);_(* \(#,##0.00\);_(* &quot;-&quot;??_);_(@_)">
                  <c:v>742.81600000000003</c:v>
                </c:pt>
                <c:pt idx="136" formatCode="_(* #,##0.00_);_(* \(#,##0.00\);_(* &quot;-&quot;??_);_(@_)">
                  <c:v>758.26700000000005</c:v>
                </c:pt>
                <c:pt idx="137" formatCode="_(* #,##0.00_);_(* \(#,##0.00\);_(* &quot;-&quot;??_);_(@_)">
                  <c:v>743.49300000000005</c:v>
                </c:pt>
                <c:pt idx="138" formatCode="_(* #,##0.00_);_(* \(#,##0.00\);_(* &quot;-&quot;??_);_(@_)">
                  <c:v>647.87400000000002</c:v>
                </c:pt>
                <c:pt idx="139" formatCode="_(* #,##0.00_);_(* \(#,##0.00\);_(* &quot;-&quot;??_);_(@_)">
                  <c:v>644.91499999999996</c:v>
                </c:pt>
                <c:pt idx="140" formatCode="_(* #,##0.00_);_(* \(#,##0.00\);_(* &quot;-&quot;??_);_(@_)">
                  <c:v>586.40700000000004</c:v>
                </c:pt>
                <c:pt idx="141" formatCode="_(* #,##0.00_);_(* \(#,##0.00\);_(* &quot;-&quot;??_);_(@_)">
                  <c:v>559.12900000000002</c:v>
                </c:pt>
                <c:pt idx="142" formatCode="_(* #,##0.00_);_(* \(#,##0.00\);_(* &quot;-&quot;??_);_(@_)">
                  <c:v>545.47900000000004</c:v>
                </c:pt>
                <c:pt idx="143" formatCode="_(* #,##0.00_);_(* \(#,##0.00\);_(* &quot;-&quot;??_);_(@_)">
                  <c:v>582.53200000000004</c:v>
                </c:pt>
                <c:pt idx="144" formatCode="_(* #,##0.00_);_(* \(#,##0.00\);_(* &quot;-&quot;??_);_(@_)">
                  <c:v>621.92499999999995</c:v>
                </c:pt>
                <c:pt idx="145" formatCode="_(* #,##0.00_);_(* \(#,##0.00\);_(* &quot;-&quot;??_);_(@_)">
                  <c:v>578.21500000000003</c:v>
                </c:pt>
                <c:pt idx="146" formatCode="_(* #,##0.00_);_(* \(#,##0.00\);_(* &quot;-&quot;??_);_(@_)">
                  <c:v>561.83699999999999</c:v>
                </c:pt>
                <c:pt idx="147" formatCode="_(* #,##0.00_);_(* \(#,##0.00\);_(* &quot;-&quot;??_);_(@_)">
                  <c:v>463.43299999999999</c:v>
                </c:pt>
                <c:pt idx="148" formatCode="_(* #,##0.00_);_(* \(#,##0.00\);_(* &quot;-&quot;??_);_(@_)">
                  <c:v>470.52</c:v>
                </c:pt>
                <c:pt idx="149" formatCode="_(* #,##0.00_);_(* \(#,##0.00\);_(* &quot;-&quot;??_);_(@_)">
                  <c:v>564.44000000000005</c:v>
                </c:pt>
                <c:pt idx="150" formatCode="_(* #,##0.00_);_(* \(#,##0.00\);_(* &quot;-&quot;??_);_(@_)">
                  <c:v>566.78800000000001</c:v>
                </c:pt>
                <c:pt idx="151" formatCode="_(* #,##0.00_);_(* \(#,##0.00\);_(* &quot;-&quot;??_);_(@_)">
                  <c:v>551.66</c:v>
                </c:pt>
                <c:pt idx="152" formatCode="_(* #,##0.00_);_(* \(#,##0.00\);_(* &quot;-&quot;??_);_(@_)">
                  <c:v>578.077</c:v>
                </c:pt>
                <c:pt idx="153" formatCode="_(* #,##0.00_);_(* \(#,##0.00\);_(* &quot;-&quot;??_);_(@_)">
                  <c:v>560.14800000000002</c:v>
                </c:pt>
                <c:pt idx="154" formatCode="_(* #,##0.00_);_(* \(#,##0.00\);_(* &quot;-&quot;??_);_(@_)">
                  <c:v>585.10400000000004</c:v>
                </c:pt>
                <c:pt idx="155" formatCode="_(* #,##0.00_);_(* \(#,##0.00\);_(* &quot;-&quot;??_);_(@_)">
                  <c:v>684.67899999999997</c:v>
                </c:pt>
                <c:pt idx="156" formatCode="_(* #,##0.00_);_(* \(#,##0.00\);_(* &quot;-&quot;??_);_(@_)">
                  <c:v>651.89599999999996</c:v>
                </c:pt>
                <c:pt idx="157" formatCode="_(* #,##0.00_);_(* \(#,##0.00\);_(* &quot;-&quot;??_);_(@_)">
                  <c:v>659.94799999999998</c:v>
                </c:pt>
                <c:pt idx="158" formatCode="_(* #,##0.00_);_(* \(#,##0.00\);_(* &quot;-&quot;??_);_(@_)">
                  <c:v>647.16700000000003</c:v>
                </c:pt>
                <c:pt idx="159" formatCode="_(* #,##0.00_);_(* \(#,##0.00\);_(* &quot;-&quot;??_);_(@_)">
                  <c:v>630.654</c:v>
                </c:pt>
                <c:pt idx="160" formatCode="_(* #,##0.00_);_(* \(#,##0.00\);_(* &quot;-&quot;??_);_(@_)">
                  <c:v>600.67100000000005</c:v>
                </c:pt>
                <c:pt idx="161" formatCode="_(* #,##0.00_);_(* \(#,##0.00\);_(* &quot;-&quot;??_);_(@_)">
                  <c:v>574.88</c:v>
                </c:pt>
                <c:pt idx="162" formatCode="_(* #,##0.00_);_(* \(#,##0.00\);_(* &quot;-&quot;??_);_(@_)">
                  <c:v>577.62599999999998</c:v>
                </c:pt>
                <c:pt idx="163" formatCode="_(* #,##0.00_);_(* \(#,##0.00\);_(* &quot;-&quot;??_);_(@_)">
                  <c:v>572.80700000000002</c:v>
                </c:pt>
                <c:pt idx="164" formatCode="_(* #,##0.00_);_(* \(#,##0.00\);_(* &quot;-&quot;??_);_(@_)">
                  <c:v>566.30999999999995</c:v>
                </c:pt>
                <c:pt idx="165" formatCode="_(* #,##0.00_);_(* \(#,##0.00\);_(* &quot;-&quot;??_);_(@_)">
                  <c:v>555.84199999999998</c:v>
                </c:pt>
                <c:pt idx="166" formatCode="_(* #,##0.00_);_(* \(#,##0.00\);_(* &quot;-&quot;??_);_(@_)">
                  <c:v>518.72699999999998</c:v>
                </c:pt>
                <c:pt idx="167" formatCode="_(* #,##0.00_);_(* \(#,##0.00\);_(* &quot;-&quot;??_);_(@_)">
                  <c:v>406.858</c:v>
                </c:pt>
                <c:pt idx="168" formatCode="_(* #,##0.00_);_(* \(#,##0.00\);_(* &quot;-&quot;??_);_(@_)">
                  <c:v>394.95100000000002</c:v>
                </c:pt>
                <c:pt idx="169" formatCode="_(* #,##0.00_);_(* \(#,##0.00\);_(* &quot;-&quot;??_);_(@_)">
                  <c:v>398.86900000000003</c:v>
                </c:pt>
                <c:pt idx="170" formatCode="_(* #,##0.00_);_(* \(#,##0.00\);_(* &quot;-&quot;??_);_(@_)">
                  <c:v>384.10300000000001</c:v>
                </c:pt>
                <c:pt idx="171" formatCode="_(* #,##0.00_);_(* \(#,##0.00\);_(* &quot;-&quot;??_);_(@_)">
                  <c:v>429.053</c:v>
                </c:pt>
                <c:pt idx="172" formatCode="_(* #,##0.00_);_(* \(#,##0.00\);_(* &quot;-&quot;??_);_(@_)">
                  <c:v>423.46300000000002</c:v>
                </c:pt>
                <c:pt idx="173" formatCode="_(* #,##0.00_);_(* \(#,##0.00\);_(* &quot;-&quot;??_);_(@_)">
                  <c:v>351.488</c:v>
                </c:pt>
                <c:pt idx="174" formatCode="_(* #,##0.00_);_(* \(#,##0.00\);_(* &quot;-&quot;??_);_(@_)">
                  <c:v>394.87900000000002</c:v>
                </c:pt>
                <c:pt idx="175" formatCode="_(* #,##0.00_);_(* \(#,##0.00\);_(* &quot;-&quot;??_);_(@_)">
                  <c:v>407.92700000000002</c:v>
                </c:pt>
                <c:pt idx="176" formatCode="_(* #,##0.00_);_(* \(#,##0.00\);_(* &quot;-&quot;??_);_(@_)">
                  <c:v>403.87099999999998</c:v>
                </c:pt>
                <c:pt idx="177" formatCode="_(* #,##0.00_);_(* \(#,##0.00\);_(* &quot;-&quot;??_);_(@_)">
                  <c:v>407.39</c:v>
                </c:pt>
                <c:pt idx="178" formatCode="_(* #,##0.00_);_(* \(#,##0.00\);_(* &quot;-&quot;??_);_(@_)">
                  <c:v>435.07799999999997</c:v>
                </c:pt>
                <c:pt idx="179" formatCode="_(* #,##0.00_);_(* \(#,##0.00\);_(* &quot;-&quot;??_);_(@_)">
                  <c:v>393.99299999999999</c:v>
                </c:pt>
                <c:pt idx="180" formatCode="_(* #,##0.00_);_(* \(#,##0.00\);_(* &quot;-&quot;??_);_(@_)">
                  <c:v>426.05900000000003</c:v>
                </c:pt>
                <c:pt idx="181" formatCode="_(* #,##0.00_);_(* \(#,##0.00\);_(* &quot;-&quot;??_);_(@_)">
                  <c:v>429.85199999999998</c:v>
                </c:pt>
                <c:pt idx="182" formatCode="_(* #,##0.00_);_(* \(#,##0.00\);_(* &quot;-&quot;??_);_(@_)">
                  <c:v>507.99</c:v>
                </c:pt>
                <c:pt idx="183" formatCode="_(* #,##0.00_);_(* \(#,##0.00\);_(* &quot;-&quot;??_);_(@_)">
                  <c:v>473.50299999999999</c:v>
                </c:pt>
                <c:pt idx="184" formatCode="_(* #,##0.00_);_(* \(#,##0.00\);_(* &quot;-&quot;??_);_(@_)">
                  <c:v>501.66399999999999</c:v>
                </c:pt>
                <c:pt idx="185" formatCode="_(* #,##0.00_);_(* \(#,##0.00\);_(* &quot;-&quot;??_);_(@_)">
                  <c:v>546.41999999999996</c:v>
                </c:pt>
                <c:pt idx="186" formatCode="_(* #,##0.00_);_(* \(#,##0.00\);_(* &quot;-&quot;??_);_(@_)">
                  <c:v>527.38300000000004</c:v>
                </c:pt>
                <c:pt idx="187" formatCode="_(* #,##0.00_);_(* \(#,##0.00\);_(* &quot;-&quot;??_);_(@_)">
                  <c:v>549.64300000000003</c:v>
                </c:pt>
                <c:pt idx="188" formatCode="_(* #,##0.00_);_(* \(#,##0.00\);_(* &quot;-&quot;??_);_(@_)">
                  <c:v>552.79399999999998</c:v>
                </c:pt>
                <c:pt idx="189" formatCode="_(* #,##0.00_);_(* \(#,##0.00\);_(* &quot;-&quot;??_);_(@_)">
                  <c:v>579.84500000000003</c:v>
                </c:pt>
                <c:pt idx="190" formatCode="_(* #,##0.00_);_(* \(#,##0.00\);_(* &quot;-&quot;??_);_(@_)">
                  <c:v>558.53099999999995</c:v>
                </c:pt>
                <c:pt idx="191" formatCode="_(* #,##0.00_);_(* \(#,##0.00\);_(* &quot;-&quot;??_);_(@_)">
                  <c:v>596.89599999999996</c:v>
                </c:pt>
                <c:pt idx="192" formatCode="_(* #,##0.00_);_(* \(#,##0.00\);_(* &quot;-&quot;??_);_(@_)">
                  <c:v>588.71100000000001</c:v>
                </c:pt>
                <c:pt idx="193" formatCode="_(* #,##0.00_);_(* \(#,##0.00\);_(* &quot;-&quot;??_);_(@_)">
                  <c:v>605.27200000000005</c:v>
                </c:pt>
                <c:pt idx="194" formatCode="_(* #,##0.00_);_(* \(#,##0.00\);_(* &quot;-&quot;??_);_(@_)">
                  <c:v>538.81600000000003</c:v>
                </c:pt>
                <c:pt idx="195" formatCode="_(* #,##0.00_);_(* \(#,##0.00\);_(* &quot;-&quot;??_);_(@_)">
                  <c:v>550.33299999999997</c:v>
                </c:pt>
                <c:pt idx="196" formatCode="_(* #,##0.00_);_(* \(#,##0.00\);_(* &quot;-&quot;??_);_(@_)">
                  <c:v>522.15</c:v>
                </c:pt>
                <c:pt idx="197" formatCode="_(* #,##0.00_);_(* \(#,##0.00\);_(* &quot;-&quot;??_);_(@_)">
                  <c:v>493.94400000000002</c:v>
                </c:pt>
                <c:pt idx="198" formatCode="_(* #,##0.00_);_(* \(#,##0.00\);_(* &quot;-&quot;??_);_(@_)">
                  <c:v>459.36099999999999</c:v>
                </c:pt>
                <c:pt idx="199" formatCode="_(* #,##0.00_);_(* \(#,##0.00\);_(* &quot;-&quot;??_);_(@_)">
                  <c:v>522.32600000000002</c:v>
                </c:pt>
                <c:pt idx="200" formatCode="_(* #,##0.00_);_(* \(#,##0.00\);_(* &quot;-&quot;??_);_(@_)">
                  <c:v>552.10500000000002</c:v>
                </c:pt>
                <c:pt idx="201" formatCode="_(* #,##0.00_);_(* \(#,##0.00\);_(* &quot;-&quot;??_);_(@_)">
                  <c:v>566.04399999999998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13C-4057-BCA2-4BC8870D456F}"/>
            </c:ext>
          </c:extLst>
        </c:ser>
        <c:ser>
          <c:idx val="0"/>
          <c:order val="4"/>
          <c:tx>
            <c:strRef>
              <c:f>'Serie área'!$P$4</c:f>
              <c:strCache>
                <c:ptCount val="1"/>
                <c:pt idx="0">
                  <c:v>Comercio</c:v>
                </c:pt>
              </c:strCache>
            </c:strRef>
          </c:tx>
          <c:spPr>
            <a:ln w="38100">
              <a:solidFill>
                <a:sysClr val="windowText" lastClr="000000">
                  <a:lumMod val="95000"/>
                  <a:lumOff val="5000"/>
                </a:sysClr>
              </a:solidFill>
            </a:ln>
          </c:spPr>
          <c:marker>
            <c:symbol val="none"/>
          </c:marker>
          <c:cat>
            <c:numRef>
              <c:f>'Serie área'!$K$5:$K$206</c:f>
              <c:numCache>
                <c:formatCode>mmm\-yy</c:formatCode>
                <c:ptCount val="2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</c:numCache>
            </c:numRef>
          </c:cat>
          <c:val>
            <c:numRef>
              <c:f>'Serie área'!$P$5:$P$206</c:f>
              <c:numCache>
                <c:formatCode>General</c:formatCode>
                <c:ptCount val="202"/>
                <c:pt idx="11" formatCode="_(* #,##0.00_);_(* \(#,##0.00\);_(* &quot;-&quot;??_);_(@_)">
                  <c:v>2327.8270000000002</c:v>
                </c:pt>
                <c:pt idx="12" formatCode="_(* #,##0.00_);_(* \(#,##0.00\);_(* &quot;-&quot;??_);_(@_)">
                  <c:v>2282.41</c:v>
                </c:pt>
                <c:pt idx="13" formatCode="_(* #,##0.00_);_(* \(#,##0.00\);_(* &quot;-&quot;??_);_(@_)">
                  <c:v>2285.2710000000002</c:v>
                </c:pt>
                <c:pt idx="14" formatCode="_(* #,##0.00_);_(* \(#,##0.00\);_(* &quot;-&quot;??_);_(@_)">
                  <c:v>2324.038</c:v>
                </c:pt>
                <c:pt idx="15" formatCode="_(* #,##0.00_);_(* \(#,##0.00\);_(* &quot;-&quot;??_);_(@_)">
                  <c:v>2503.2570000000001</c:v>
                </c:pt>
                <c:pt idx="16" formatCode="_(* #,##0.00_);_(* \(#,##0.00\);_(* &quot;-&quot;??_);_(@_)">
                  <c:v>2351.98</c:v>
                </c:pt>
                <c:pt idx="17" formatCode="_(* #,##0.00_);_(* \(#,##0.00\);_(* &quot;-&quot;??_);_(@_)">
                  <c:v>2321.0309999999999</c:v>
                </c:pt>
                <c:pt idx="18" formatCode="_(* #,##0.00_);_(* \(#,##0.00\);_(* &quot;-&quot;??_);_(@_)">
                  <c:v>2277.4450000000002</c:v>
                </c:pt>
                <c:pt idx="19" formatCode="_(* #,##0.00_);_(* \(#,##0.00\);_(* &quot;-&quot;??_);_(@_)">
                  <c:v>2140.6619999999998</c:v>
                </c:pt>
                <c:pt idx="20" formatCode="_(* #,##0.00_);_(* \(#,##0.00\);_(* &quot;-&quot;??_);_(@_)">
                  <c:v>2090.192</c:v>
                </c:pt>
                <c:pt idx="21" formatCode="_(* #,##0.00_);_(* \(#,##0.00\);_(* &quot;-&quot;??_);_(@_)">
                  <c:v>1817.808</c:v>
                </c:pt>
                <c:pt idx="22" formatCode="_(* #,##0.00_);_(* \(#,##0.00\);_(* &quot;-&quot;??_);_(@_)">
                  <c:v>1843.5340000000001</c:v>
                </c:pt>
                <c:pt idx="23" formatCode="_(* #,##0.00_);_(* \(#,##0.00\);_(* &quot;-&quot;??_);_(@_)">
                  <c:v>1779.519</c:v>
                </c:pt>
                <c:pt idx="24" formatCode="_(* #,##0.00_);_(* \(#,##0.00\);_(* &quot;-&quot;??_);_(@_)">
                  <c:v>1794.9880000000001</c:v>
                </c:pt>
                <c:pt idx="25" formatCode="_(* #,##0.00_);_(* \(#,##0.00\);_(* &quot;-&quot;??_);_(@_)">
                  <c:v>1719.7670000000001</c:v>
                </c:pt>
                <c:pt idx="26" formatCode="_(* #,##0.00_);_(* \(#,##0.00\);_(* &quot;-&quot;??_);_(@_)">
                  <c:v>1779.4069999999999</c:v>
                </c:pt>
                <c:pt idx="27" formatCode="_(* #,##0.00_);_(* \(#,##0.00\);_(* &quot;-&quot;??_);_(@_)">
                  <c:v>1599.211</c:v>
                </c:pt>
                <c:pt idx="28" formatCode="_(* #,##0.00_);_(* \(#,##0.00\);_(* &quot;-&quot;??_);_(@_)">
                  <c:v>1572.5809999999999</c:v>
                </c:pt>
                <c:pt idx="29" formatCode="_(* #,##0.00_);_(* \(#,##0.00\);_(* &quot;-&quot;??_);_(@_)">
                  <c:v>1445.02</c:v>
                </c:pt>
                <c:pt idx="30" formatCode="_(* #,##0.00_);_(* \(#,##0.00\);_(* &quot;-&quot;??_);_(@_)">
                  <c:v>1420.7819999999999</c:v>
                </c:pt>
                <c:pt idx="31" formatCode="_(* #,##0.00_);_(* \(#,##0.00\);_(* &quot;-&quot;??_);_(@_)">
                  <c:v>1336.97</c:v>
                </c:pt>
                <c:pt idx="32" formatCode="_(* #,##0.00_);_(* \(#,##0.00\);_(* &quot;-&quot;??_);_(@_)">
                  <c:v>1356.12</c:v>
                </c:pt>
                <c:pt idx="33" formatCode="_(* #,##0.00_);_(* \(#,##0.00\);_(* &quot;-&quot;??_);_(@_)">
                  <c:v>1316.57</c:v>
                </c:pt>
                <c:pt idx="34" formatCode="_(* #,##0.00_);_(* \(#,##0.00\);_(* &quot;-&quot;??_);_(@_)">
                  <c:v>1325.4349999999999</c:v>
                </c:pt>
                <c:pt idx="35" formatCode="_(* #,##0.00_);_(* \(#,##0.00\);_(* &quot;-&quot;??_);_(@_)">
                  <c:v>1262.0239999999999</c:v>
                </c:pt>
                <c:pt idx="36" formatCode="_(* #,##0.00_);_(* \(#,##0.00\);_(* &quot;-&quot;??_);_(@_)">
                  <c:v>1277.5540000000001</c:v>
                </c:pt>
                <c:pt idx="37" formatCode="_(* #,##0.00_);_(* \(#,##0.00\);_(* &quot;-&quot;??_);_(@_)">
                  <c:v>1293.625</c:v>
                </c:pt>
                <c:pt idx="38" formatCode="_(* #,##0.00_);_(* \(#,##0.00\);_(* &quot;-&quot;??_);_(@_)">
                  <c:v>1177.259</c:v>
                </c:pt>
                <c:pt idx="39" formatCode="_(* #,##0.00_);_(* \(#,##0.00\);_(* &quot;-&quot;??_);_(@_)">
                  <c:v>1148.819</c:v>
                </c:pt>
                <c:pt idx="40" formatCode="_(* #,##0.00_);_(* \(#,##0.00\);_(* &quot;-&quot;??_);_(@_)">
                  <c:v>1192.7059999999999</c:v>
                </c:pt>
                <c:pt idx="41" formatCode="_(* #,##0.00_);_(* \(#,##0.00\);_(* &quot;-&quot;??_);_(@_)">
                  <c:v>1190.3620000000001</c:v>
                </c:pt>
                <c:pt idx="42" formatCode="_(* #,##0.00_);_(* \(#,##0.00\);_(* &quot;-&quot;??_);_(@_)">
                  <c:v>1167.164</c:v>
                </c:pt>
                <c:pt idx="43" formatCode="_(* #,##0.00_);_(* \(#,##0.00\);_(* &quot;-&quot;??_);_(@_)">
                  <c:v>1168.692</c:v>
                </c:pt>
                <c:pt idx="44" formatCode="_(* #,##0.00_);_(* \(#,##0.00\);_(* &quot;-&quot;??_);_(@_)">
                  <c:v>1137.432</c:v>
                </c:pt>
                <c:pt idx="45" formatCode="_(* #,##0.00_);_(* \(#,##0.00\);_(* &quot;-&quot;??_);_(@_)">
                  <c:v>1131.8440000000001</c:v>
                </c:pt>
                <c:pt idx="46" formatCode="_(* #,##0.00_);_(* \(#,##0.00\);_(* &quot;-&quot;??_);_(@_)">
                  <c:v>1093.846</c:v>
                </c:pt>
                <c:pt idx="47" formatCode="_(* #,##0.00_);_(* \(#,##0.00\);_(* &quot;-&quot;??_);_(@_)">
                  <c:v>1183.8340000000001</c:v>
                </c:pt>
                <c:pt idx="48" formatCode="_(* #,##0.00_);_(* \(#,##0.00\);_(* &quot;-&quot;??_);_(@_)">
                  <c:v>1228.3219999999999</c:v>
                </c:pt>
                <c:pt idx="49" formatCode="_(* #,##0.00_);_(* \(#,##0.00\);_(* &quot;-&quot;??_);_(@_)">
                  <c:v>1255.509</c:v>
                </c:pt>
                <c:pt idx="50" formatCode="_(* #,##0.00_);_(* \(#,##0.00\);_(* &quot;-&quot;??_);_(@_)">
                  <c:v>1340.461</c:v>
                </c:pt>
                <c:pt idx="51" formatCode="_(* #,##0.00_);_(* \(#,##0.00\);_(* &quot;-&quot;??_);_(@_)">
                  <c:v>1397.549</c:v>
                </c:pt>
                <c:pt idx="52" formatCode="_(* #,##0.00_);_(* \(#,##0.00\);_(* &quot;-&quot;??_);_(@_)">
                  <c:v>1499.999</c:v>
                </c:pt>
                <c:pt idx="53" formatCode="_(* #,##0.00_);_(* \(#,##0.00\);_(* &quot;-&quot;??_);_(@_)">
                  <c:v>1539.482</c:v>
                </c:pt>
                <c:pt idx="54" formatCode="_(* #,##0.00_);_(* \(#,##0.00\);_(* &quot;-&quot;??_);_(@_)">
                  <c:v>1649.4690000000001</c:v>
                </c:pt>
                <c:pt idx="55" formatCode="_(* #,##0.00_);_(* \(#,##0.00\);_(* &quot;-&quot;??_);_(@_)">
                  <c:v>1668.5820000000001</c:v>
                </c:pt>
                <c:pt idx="56" formatCode="_(* #,##0.00_);_(* \(#,##0.00\);_(* &quot;-&quot;??_);_(@_)">
                  <c:v>1727.271</c:v>
                </c:pt>
                <c:pt idx="57" formatCode="_(* #,##0.00_);_(* \(#,##0.00\);_(* &quot;-&quot;??_);_(@_)">
                  <c:v>1785.6659999999999</c:v>
                </c:pt>
                <c:pt idx="58" formatCode="_(* #,##0.00_);_(* \(#,##0.00\);_(* &quot;-&quot;??_);_(@_)">
                  <c:v>1787.5650000000001</c:v>
                </c:pt>
                <c:pt idx="59" formatCode="_(* #,##0.00_);_(* \(#,##0.00\);_(* &quot;-&quot;??_);_(@_)">
                  <c:v>1920.905</c:v>
                </c:pt>
                <c:pt idx="60" formatCode="_(* #,##0.00_);_(* \(#,##0.00\);_(* &quot;-&quot;??_);_(@_)">
                  <c:v>1894.941</c:v>
                </c:pt>
                <c:pt idx="61" formatCode="_(* #,##0.00_);_(* \(#,##0.00\);_(* &quot;-&quot;??_);_(@_)">
                  <c:v>1928.595</c:v>
                </c:pt>
                <c:pt idx="62" formatCode="_(* #,##0.00_);_(* \(#,##0.00\);_(* &quot;-&quot;??_);_(@_)">
                  <c:v>1971.9839999999999</c:v>
                </c:pt>
                <c:pt idx="63" formatCode="_(* #,##0.00_);_(* \(#,##0.00\);_(* &quot;-&quot;??_);_(@_)">
                  <c:v>1937.1890000000001</c:v>
                </c:pt>
                <c:pt idx="64" formatCode="_(* #,##0.00_);_(* \(#,##0.00\);_(* &quot;-&quot;??_);_(@_)">
                  <c:v>1919.2239999999999</c:v>
                </c:pt>
                <c:pt idx="65" formatCode="_(* #,##0.00_);_(* \(#,##0.00\);_(* &quot;-&quot;??_);_(@_)">
                  <c:v>1904.2059999999999</c:v>
                </c:pt>
                <c:pt idx="66" formatCode="_(* #,##0.00_);_(* \(#,##0.00\);_(* &quot;-&quot;??_);_(@_)">
                  <c:v>1860.086</c:v>
                </c:pt>
                <c:pt idx="67" formatCode="_(* #,##0.00_);_(* \(#,##0.00\);_(* &quot;-&quot;??_);_(@_)">
                  <c:v>1838.7539999999999</c:v>
                </c:pt>
                <c:pt idx="68" formatCode="_(* #,##0.00_);_(* \(#,##0.00\);_(* &quot;-&quot;??_);_(@_)">
                  <c:v>1845.6579999999999</c:v>
                </c:pt>
                <c:pt idx="69" formatCode="_(* #,##0.00_);_(* \(#,##0.00\);_(* &quot;-&quot;??_);_(@_)">
                  <c:v>1885.338</c:v>
                </c:pt>
                <c:pt idx="70" formatCode="_(* #,##0.00_);_(* \(#,##0.00\);_(* &quot;-&quot;??_);_(@_)">
                  <c:v>1967.8320000000001</c:v>
                </c:pt>
                <c:pt idx="71" formatCode="_(* #,##0.00_);_(* \(#,##0.00\);_(* &quot;-&quot;??_);_(@_)">
                  <c:v>1798.8879999999999</c:v>
                </c:pt>
                <c:pt idx="72" formatCode="_(* #,##0.00_);_(* \(#,##0.00\);_(* &quot;-&quot;??_);_(@_)">
                  <c:v>1853.6949999999999</c:v>
                </c:pt>
                <c:pt idx="73" formatCode="_(* #,##0.00_);_(* \(#,##0.00\);_(* &quot;-&quot;??_);_(@_)">
                  <c:v>1905.184</c:v>
                </c:pt>
                <c:pt idx="74" formatCode="_(* #,##0.00_);_(* \(#,##0.00\);_(* &quot;-&quot;??_);_(@_)">
                  <c:v>1813.261</c:v>
                </c:pt>
                <c:pt idx="75" formatCode="_(* #,##0.00_);_(* \(#,##0.00\);_(* &quot;-&quot;??_);_(@_)">
                  <c:v>1865.828</c:v>
                </c:pt>
                <c:pt idx="76" formatCode="_(* #,##0.00_);_(* \(#,##0.00\);_(* &quot;-&quot;??_);_(@_)">
                  <c:v>1862.722</c:v>
                </c:pt>
                <c:pt idx="77" formatCode="_(* #,##0.00_);_(* \(#,##0.00\);_(* &quot;-&quot;??_);_(@_)">
                  <c:v>1845.194</c:v>
                </c:pt>
                <c:pt idx="78" formatCode="_(* #,##0.00_);_(* \(#,##0.00\);_(* &quot;-&quot;??_);_(@_)">
                  <c:v>1786.097</c:v>
                </c:pt>
                <c:pt idx="79" formatCode="_(* #,##0.00_);_(* \(#,##0.00\);_(* &quot;-&quot;??_);_(@_)">
                  <c:v>1824.711</c:v>
                </c:pt>
                <c:pt idx="80" formatCode="_(* #,##0.00_);_(* \(#,##0.00\);_(* &quot;-&quot;??_);_(@_)">
                  <c:v>2143.848</c:v>
                </c:pt>
                <c:pt idx="81" formatCode="_(* #,##0.00_);_(* \(#,##0.00\);_(* &quot;-&quot;??_);_(@_)">
                  <c:v>2068.2570000000001</c:v>
                </c:pt>
                <c:pt idx="82" formatCode="_(* #,##0.00_);_(* \(#,##0.00\);_(* &quot;-&quot;??_);_(@_)">
                  <c:v>1984.32</c:v>
                </c:pt>
                <c:pt idx="83" formatCode="_(* #,##0.00_);_(* \(#,##0.00\);_(* &quot;-&quot;??_);_(@_)">
                  <c:v>2030.567</c:v>
                </c:pt>
                <c:pt idx="84" formatCode="_(* #,##0.00_);_(* \(#,##0.00\);_(* &quot;-&quot;??_);_(@_)">
                  <c:v>2027.981</c:v>
                </c:pt>
                <c:pt idx="85" formatCode="_(* #,##0.00_);_(* \(#,##0.00\);_(* &quot;-&quot;??_);_(@_)">
                  <c:v>1951.076</c:v>
                </c:pt>
                <c:pt idx="86" formatCode="_(* #,##0.00_);_(* \(#,##0.00\);_(* &quot;-&quot;??_);_(@_)">
                  <c:v>2108.0729999999999</c:v>
                </c:pt>
                <c:pt idx="87" formatCode="_(* #,##0.00_);_(* \(#,##0.00\);_(* &quot;-&quot;??_);_(@_)">
                  <c:v>2111.4349999999999</c:v>
                </c:pt>
                <c:pt idx="88" formatCode="_(* #,##0.00_);_(* \(#,##0.00\);_(* &quot;-&quot;??_);_(@_)">
                  <c:v>2314.1120000000001</c:v>
                </c:pt>
                <c:pt idx="89" formatCode="_(* #,##0.00_);_(* \(#,##0.00\);_(* &quot;-&quot;??_);_(@_)">
                  <c:v>2419.2060000000001</c:v>
                </c:pt>
                <c:pt idx="90" formatCode="_(* #,##0.00_);_(* \(#,##0.00\);_(* &quot;-&quot;??_);_(@_)">
                  <c:v>2476.4499999999998</c:v>
                </c:pt>
                <c:pt idx="91" formatCode="_(* #,##0.00_);_(* \(#,##0.00\);_(* &quot;-&quot;??_);_(@_)">
                  <c:v>2498.4250000000002</c:v>
                </c:pt>
                <c:pt idx="92" formatCode="_(* #,##0.00_);_(* \(#,##0.00\);_(* &quot;-&quot;??_);_(@_)">
                  <c:v>2235.8870000000002</c:v>
                </c:pt>
                <c:pt idx="93" formatCode="_(* #,##0.00_);_(* \(#,##0.00\);_(* &quot;-&quot;??_);_(@_)">
                  <c:v>2234.232</c:v>
                </c:pt>
                <c:pt idx="94" formatCode="_(* #,##0.00_);_(* \(#,##0.00\);_(* &quot;-&quot;??_);_(@_)">
                  <c:v>2221.8209999999999</c:v>
                </c:pt>
                <c:pt idx="95" formatCode="_(* #,##0.00_);_(* \(#,##0.00\);_(* &quot;-&quot;??_);_(@_)">
                  <c:v>2256.3409999999999</c:v>
                </c:pt>
                <c:pt idx="96" formatCode="_(* #,##0.00_);_(* \(#,##0.00\);_(* &quot;-&quot;??_);_(@_)">
                  <c:v>2405.0590000000002</c:v>
                </c:pt>
                <c:pt idx="97" formatCode="_(* #,##0.00_);_(* \(#,##0.00\);_(* &quot;-&quot;??_);_(@_)">
                  <c:v>2437.154</c:v>
                </c:pt>
                <c:pt idx="98" formatCode="_(* #,##0.00_);_(* \(#,##0.00\);_(* &quot;-&quot;??_);_(@_)">
                  <c:v>2423.1999999999998</c:v>
                </c:pt>
                <c:pt idx="99" formatCode="_(* #,##0.00_);_(* \(#,##0.00\);_(* &quot;-&quot;??_);_(@_)">
                  <c:v>2533.9839999999999</c:v>
                </c:pt>
                <c:pt idx="100" formatCode="_(* #,##0.00_);_(* \(#,##0.00\);_(* &quot;-&quot;??_);_(@_)">
                  <c:v>2342.7910000000002</c:v>
                </c:pt>
                <c:pt idx="101" formatCode="_(* #,##0.00_);_(* \(#,##0.00\);_(* &quot;-&quot;??_);_(@_)">
                  <c:v>2321.0610000000001</c:v>
                </c:pt>
                <c:pt idx="102" formatCode="_(* #,##0.00_);_(* \(#,##0.00\);_(* &quot;-&quot;??_);_(@_)">
                  <c:v>2400.0450000000001</c:v>
                </c:pt>
                <c:pt idx="103" formatCode="_(* #,##0.00_);_(* \(#,##0.00\);_(* &quot;-&quot;??_);_(@_)">
                  <c:v>2482.0949999999998</c:v>
                </c:pt>
                <c:pt idx="104" formatCode="_(* #,##0.00_);_(* \(#,##0.00\);_(* &quot;-&quot;??_);_(@_)">
                  <c:v>2458.6849999999999</c:v>
                </c:pt>
                <c:pt idx="105" formatCode="_(* #,##0.00_);_(* \(#,##0.00\);_(* &quot;-&quot;??_);_(@_)">
                  <c:v>2583.7719999999999</c:v>
                </c:pt>
                <c:pt idx="106" formatCode="_(* #,##0.00_);_(* \(#,##0.00\);_(* &quot;-&quot;??_);_(@_)">
                  <c:v>2669.6489999999999</c:v>
                </c:pt>
                <c:pt idx="107" formatCode="_(* #,##0.00_);_(* \(#,##0.00\);_(* &quot;-&quot;??_);_(@_)">
                  <c:v>2883.3679999999999</c:v>
                </c:pt>
                <c:pt idx="108" formatCode="_(* #,##0.00_);_(* \(#,##0.00\);_(* &quot;-&quot;??_);_(@_)">
                  <c:v>2735.277</c:v>
                </c:pt>
                <c:pt idx="109" formatCode="_(* #,##0.00_);_(* \(#,##0.00\);_(* &quot;-&quot;??_);_(@_)">
                  <c:v>2829.2069999999999</c:v>
                </c:pt>
                <c:pt idx="110" formatCode="_(* #,##0.00_);_(* \(#,##0.00\);_(* &quot;-&quot;??_);_(@_)">
                  <c:v>2689.2469999999998</c:v>
                </c:pt>
                <c:pt idx="111" formatCode="_(* #,##0.00_);_(* \(#,##0.00\);_(* &quot;-&quot;??_);_(@_)">
                  <c:v>2617.29</c:v>
                </c:pt>
                <c:pt idx="112" formatCode="_(* #,##0.00_);_(* \(#,##0.00\);_(* &quot;-&quot;??_);_(@_)">
                  <c:v>2515.623</c:v>
                </c:pt>
                <c:pt idx="113" formatCode="_(* #,##0.00_);_(* \(#,##0.00\);_(* &quot;-&quot;??_);_(@_)">
                  <c:v>2443.2159999999999</c:v>
                </c:pt>
                <c:pt idx="114" formatCode="_(* #,##0.00_);_(* \(#,##0.00\);_(* &quot;-&quot;??_);_(@_)">
                  <c:v>2321.511</c:v>
                </c:pt>
                <c:pt idx="115" formatCode="_(* #,##0.00_);_(* \(#,##0.00\);_(* &quot;-&quot;??_);_(@_)">
                  <c:v>2357.9050000000002</c:v>
                </c:pt>
                <c:pt idx="116" formatCode="_(* #,##0.00_);_(* \(#,##0.00\);_(* &quot;-&quot;??_);_(@_)">
                  <c:v>2289.5129999999999</c:v>
                </c:pt>
                <c:pt idx="117" formatCode="_(* #,##0.00_);_(* \(#,##0.00\);_(* &quot;-&quot;??_);_(@_)">
                  <c:v>2249.8629999999998</c:v>
                </c:pt>
                <c:pt idx="118" formatCode="_(* #,##0.00_);_(* \(#,##0.00\);_(* &quot;-&quot;??_);_(@_)">
                  <c:v>2229.8009999999999</c:v>
                </c:pt>
                <c:pt idx="119" formatCode="_(* #,##0.00_);_(* \(#,##0.00\);_(* &quot;-&quot;??_);_(@_)">
                  <c:v>2102.7669999999998</c:v>
                </c:pt>
                <c:pt idx="120" formatCode="_(* #,##0.00_);_(* \(#,##0.00\);_(* &quot;-&quot;??_);_(@_)">
                  <c:v>2048.5680000000002</c:v>
                </c:pt>
                <c:pt idx="121" formatCode="_(* #,##0.00_);_(* \(#,##0.00\);_(* &quot;-&quot;??_);_(@_)">
                  <c:v>1865.807</c:v>
                </c:pt>
                <c:pt idx="122" formatCode="_(* #,##0.00_);_(* \(#,##0.00\);_(* &quot;-&quot;??_);_(@_)">
                  <c:v>1932.758</c:v>
                </c:pt>
                <c:pt idx="123" formatCode="_(* #,##0.00_);_(* \(#,##0.00\);_(* &quot;-&quot;??_);_(@_)">
                  <c:v>1832.11</c:v>
                </c:pt>
                <c:pt idx="124" formatCode="_(* #,##0.00_);_(* \(#,##0.00\);_(* &quot;-&quot;??_);_(@_)">
                  <c:v>1824.1969999999999</c:v>
                </c:pt>
                <c:pt idx="125" formatCode="_(* #,##0.00_);_(* \(#,##0.00\);_(* &quot;-&quot;??_);_(@_)">
                  <c:v>1863.854</c:v>
                </c:pt>
                <c:pt idx="126" formatCode="_(* #,##0.00_);_(* \(#,##0.00\);_(* &quot;-&quot;??_);_(@_)">
                  <c:v>1933.9459999999999</c:v>
                </c:pt>
                <c:pt idx="127" formatCode="_(* #,##0.00_);_(* \(#,##0.00\);_(* &quot;-&quot;??_);_(@_)">
                  <c:v>1794.24</c:v>
                </c:pt>
                <c:pt idx="128" formatCode="_(* #,##0.00_);_(* \(#,##0.00\);_(* &quot;-&quot;??_);_(@_)">
                  <c:v>1861.1990000000001</c:v>
                </c:pt>
                <c:pt idx="129" formatCode="_(* #,##0.00_);_(* \(#,##0.00\);_(* &quot;-&quot;??_);_(@_)">
                  <c:v>1895.749</c:v>
                </c:pt>
                <c:pt idx="130" formatCode="_(* #,##0.00_);_(* \(#,##0.00\);_(* &quot;-&quot;??_);_(@_)">
                  <c:v>1866.431</c:v>
                </c:pt>
                <c:pt idx="131" formatCode="_(* #,##0.00_);_(* \(#,##0.00\);_(* &quot;-&quot;??_);_(@_)">
                  <c:v>1913.258</c:v>
                </c:pt>
                <c:pt idx="132" formatCode="_(* #,##0.00_);_(* \(#,##0.00\);_(* &quot;-&quot;??_);_(@_)">
                  <c:v>1908.13</c:v>
                </c:pt>
                <c:pt idx="133" formatCode="_(* #,##0.00_);_(* \(#,##0.00\);_(* &quot;-&quot;??_);_(@_)">
                  <c:v>1904.405</c:v>
                </c:pt>
                <c:pt idx="134" formatCode="_(* #,##0.00_);_(* \(#,##0.00\);_(* &quot;-&quot;??_);_(@_)">
                  <c:v>1779.3050000000001</c:v>
                </c:pt>
                <c:pt idx="135" formatCode="_(* #,##0.00_);_(* \(#,##0.00\);_(* &quot;-&quot;??_);_(@_)">
                  <c:v>1788.818</c:v>
                </c:pt>
                <c:pt idx="136" formatCode="_(* #,##0.00_);_(* \(#,##0.00\);_(* &quot;-&quot;??_);_(@_)">
                  <c:v>1977.9680000000001</c:v>
                </c:pt>
                <c:pt idx="137" formatCode="_(* #,##0.00_);_(* \(#,##0.00\);_(* &quot;-&quot;??_);_(@_)">
                  <c:v>1967.7739999999999</c:v>
                </c:pt>
                <c:pt idx="138" formatCode="_(* #,##0.00_);_(* \(#,##0.00\);_(* &quot;-&quot;??_);_(@_)">
                  <c:v>1879.8510000000001</c:v>
                </c:pt>
                <c:pt idx="139" formatCode="_(* #,##0.00_);_(* \(#,##0.00\);_(* &quot;-&quot;??_);_(@_)">
                  <c:v>1870.9169999999999</c:v>
                </c:pt>
                <c:pt idx="140" formatCode="_(* #,##0.00_);_(* \(#,##0.00\);_(* &quot;-&quot;??_);_(@_)">
                  <c:v>1835.518</c:v>
                </c:pt>
                <c:pt idx="141" formatCode="_(* #,##0.00_);_(* \(#,##0.00\);_(* &quot;-&quot;??_);_(@_)">
                  <c:v>1919.9590000000001</c:v>
                </c:pt>
                <c:pt idx="142" formatCode="_(* #,##0.00_);_(* \(#,##0.00\);_(* &quot;-&quot;??_);_(@_)">
                  <c:v>2001.7729999999999</c:v>
                </c:pt>
                <c:pt idx="143" formatCode="_(* #,##0.00_);_(* \(#,##0.00\);_(* &quot;-&quot;??_);_(@_)">
                  <c:v>1800.817</c:v>
                </c:pt>
                <c:pt idx="144" formatCode="_(* #,##0.00_);_(* \(#,##0.00\);_(* &quot;-&quot;??_);_(@_)">
                  <c:v>1794.7619999999999</c:v>
                </c:pt>
                <c:pt idx="145" formatCode="_(* #,##0.00_);_(* \(#,##0.00\);_(* &quot;-&quot;??_);_(@_)">
                  <c:v>1931.79</c:v>
                </c:pt>
                <c:pt idx="146" formatCode="_(* #,##0.00_);_(* \(#,##0.00\);_(* &quot;-&quot;??_);_(@_)">
                  <c:v>1994.8779999999999</c:v>
                </c:pt>
                <c:pt idx="147" formatCode="_(* #,##0.00_);_(* \(#,##0.00\);_(* &quot;-&quot;??_);_(@_)">
                  <c:v>2012.866</c:v>
                </c:pt>
                <c:pt idx="148" formatCode="_(* #,##0.00_);_(* \(#,##0.00\);_(* &quot;-&quot;??_);_(@_)">
                  <c:v>1897.5540000000001</c:v>
                </c:pt>
                <c:pt idx="149" formatCode="_(* #,##0.00_);_(* \(#,##0.00\);_(* &quot;-&quot;??_);_(@_)">
                  <c:v>1879.5070000000001</c:v>
                </c:pt>
                <c:pt idx="150" formatCode="_(* #,##0.00_);_(* \(#,##0.00\);_(* &quot;-&quot;??_);_(@_)">
                  <c:v>1905.461</c:v>
                </c:pt>
                <c:pt idx="151" formatCode="_(* #,##0.00_);_(* \(#,##0.00\);_(* &quot;-&quot;??_);_(@_)">
                  <c:v>1953.5519999999999</c:v>
                </c:pt>
                <c:pt idx="152" formatCode="_(* #,##0.00_);_(* \(#,##0.00\);_(* &quot;-&quot;??_);_(@_)">
                  <c:v>1959.51</c:v>
                </c:pt>
                <c:pt idx="153" formatCode="_(* #,##0.00_);_(* \(#,##0.00\);_(* &quot;-&quot;??_);_(@_)">
                  <c:v>1782.616</c:v>
                </c:pt>
                <c:pt idx="154" formatCode="_(* #,##0.00_);_(* \(#,##0.00\);_(* &quot;-&quot;??_);_(@_)">
                  <c:v>1735.452</c:v>
                </c:pt>
                <c:pt idx="155" formatCode="_(* #,##0.00_);_(* \(#,##0.00\);_(* &quot;-&quot;??_);_(@_)">
                  <c:v>1867.1220000000001</c:v>
                </c:pt>
                <c:pt idx="156" formatCode="_(* #,##0.00_);_(* \(#,##0.00\);_(* &quot;-&quot;??_);_(@_)">
                  <c:v>1817.944</c:v>
                </c:pt>
                <c:pt idx="157" formatCode="_(* #,##0.00_);_(* \(#,##0.00\);_(* &quot;-&quot;??_);_(@_)">
                  <c:v>1826.17</c:v>
                </c:pt>
                <c:pt idx="158" formatCode="_(* #,##0.00_);_(* \(#,##0.00\);_(* &quot;-&quot;??_);_(@_)">
                  <c:v>1776.405</c:v>
                </c:pt>
                <c:pt idx="159" formatCode="_(* #,##0.00_);_(* \(#,##0.00\);_(* &quot;-&quot;??_);_(@_)">
                  <c:v>1680.8409999999999</c:v>
                </c:pt>
                <c:pt idx="160" formatCode="_(* #,##0.00_);_(* \(#,##0.00\);_(* &quot;-&quot;??_);_(@_)">
                  <c:v>1557.097</c:v>
                </c:pt>
                <c:pt idx="161" formatCode="_(* #,##0.00_);_(* \(#,##0.00\);_(* &quot;-&quot;??_);_(@_)">
                  <c:v>1569.424</c:v>
                </c:pt>
                <c:pt idx="162" formatCode="_(* #,##0.00_);_(* \(#,##0.00\);_(* &quot;-&quot;??_);_(@_)">
                  <c:v>1534.9739999999999</c:v>
                </c:pt>
                <c:pt idx="163" formatCode="_(* #,##0.00_);_(* \(#,##0.00\);_(* &quot;-&quot;??_);_(@_)">
                  <c:v>1497.771</c:v>
                </c:pt>
                <c:pt idx="164" formatCode="_(* #,##0.00_);_(* \(#,##0.00\);_(* &quot;-&quot;??_);_(@_)">
                  <c:v>1458.73</c:v>
                </c:pt>
                <c:pt idx="165" formatCode="_(* #,##0.00_);_(* \(#,##0.00\);_(* &quot;-&quot;??_);_(@_)">
                  <c:v>1392.3779999999999</c:v>
                </c:pt>
                <c:pt idx="166" formatCode="_(* #,##0.00_);_(* \(#,##0.00\);_(* &quot;-&quot;??_);_(@_)">
                  <c:v>1304.1199999999999</c:v>
                </c:pt>
                <c:pt idx="167" formatCode="_(* #,##0.00_);_(* \(#,##0.00\);_(* &quot;-&quot;??_);_(@_)">
                  <c:v>1240.335</c:v>
                </c:pt>
                <c:pt idx="168" formatCode="_(* #,##0.00_);_(* \(#,##0.00\);_(* &quot;-&quot;??_);_(@_)">
                  <c:v>1236.9880000000001</c:v>
                </c:pt>
                <c:pt idx="169" formatCode="_(* #,##0.00_);_(* \(#,##0.00\);_(* &quot;-&quot;??_);_(@_)">
                  <c:v>1125.701</c:v>
                </c:pt>
                <c:pt idx="170" formatCode="_(* #,##0.00_);_(* \(#,##0.00\);_(* &quot;-&quot;??_);_(@_)">
                  <c:v>1129.25</c:v>
                </c:pt>
                <c:pt idx="171" formatCode="_(* #,##0.00_);_(* \(#,##0.00\);_(* &quot;-&quot;??_);_(@_)">
                  <c:v>1195.799</c:v>
                </c:pt>
                <c:pt idx="172" formatCode="_(* #,##0.00_);_(* \(#,##0.00\);_(* &quot;-&quot;??_);_(@_)">
                  <c:v>1285.7349999999999</c:v>
                </c:pt>
                <c:pt idx="173" formatCode="_(* #,##0.00_);_(* \(#,##0.00\);_(* &quot;-&quot;??_);_(@_)">
                  <c:v>1258.2739999999999</c:v>
                </c:pt>
                <c:pt idx="174" formatCode="_(* #,##0.00_);_(* \(#,##0.00\);_(* &quot;-&quot;??_);_(@_)">
                  <c:v>1290.9290000000001</c:v>
                </c:pt>
                <c:pt idx="175" formatCode="_(* #,##0.00_);_(* \(#,##0.00\);_(* &quot;-&quot;??_);_(@_)">
                  <c:v>1388.3689999999999</c:v>
                </c:pt>
                <c:pt idx="176" formatCode="_(* #,##0.00_);_(* \(#,##0.00\);_(* &quot;-&quot;??_);_(@_)">
                  <c:v>1419.2650000000001</c:v>
                </c:pt>
                <c:pt idx="177" formatCode="_(* #,##0.00_);_(* \(#,##0.00\);_(* &quot;-&quot;??_);_(@_)">
                  <c:v>1446.617</c:v>
                </c:pt>
                <c:pt idx="178" formatCode="_(* #,##0.00_);_(* \(#,##0.00\);_(* &quot;-&quot;??_);_(@_)">
                  <c:v>1457.808</c:v>
                </c:pt>
                <c:pt idx="179" formatCode="_(* #,##0.00_);_(* \(#,##0.00\);_(* &quot;-&quot;??_);_(@_)">
                  <c:v>1412.402</c:v>
                </c:pt>
                <c:pt idx="180" formatCode="_(* #,##0.00_);_(* \(#,##0.00\);_(* &quot;-&quot;??_);_(@_)">
                  <c:v>1461.605</c:v>
                </c:pt>
                <c:pt idx="181" formatCode="_(* #,##0.00_);_(* \(#,##0.00\);_(* &quot;-&quot;??_);_(@_)">
                  <c:v>1445.068</c:v>
                </c:pt>
                <c:pt idx="182" formatCode="_(* #,##0.00_);_(* \(#,##0.00\);_(* &quot;-&quot;??_);_(@_)">
                  <c:v>1543.6579999999999</c:v>
                </c:pt>
                <c:pt idx="183" formatCode="_(* #,##0.00_);_(* \(#,##0.00\);_(* &quot;-&quot;??_);_(@_)">
                  <c:v>1549.4639999999999</c:v>
                </c:pt>
                <c:pt idx="184" formatCode="_(* #,##0.00_);_(* \(#,##0.00\);_(* &quot;-&quot;??_);_(@_)">
                  <c:v>1505.0160000000001</c:v>
                </c:pt>
                <c:pt idx="185" formatCode="_(* #,##0.00_);_(* \(#,##0.00\);_(* &quot;-&quot;??_);_(@_)">
                  <c:v>1504.5239999999999</c:v>
                </c:pt>
                <c:pt idx="186" formatCode="_(* #,##0.00_);_(* \(#,##0.00\);_(* &quot;-&quot;??_);_(@_)">
                  <c:v>1515.847</c:v>
                </c:pt>
                <c:pt idx="187" formatCode="_(* #,##0.00_);_(* \(#,##0.00\);_(* &quot;-&quot;??_);_(@_)">
                  <c:v>1455.817</c:v>
                </c:pt>
                <c:pt idx="188" formatCode="_(* #,##0.00_);_(* \(#,##0.00\);_(* &quot;-&quot;??_);_(@_)">
                  <c:v>1439.6410000000001</c:v>
                </c:pt>
                <c:pt idx="189" formatCode="_(* #,##0.00_);_(* \(#,##0.00\);_(* &quot;-&quot;??_);_(@_)">
                  <c:v>1493.0920000000001</c:v>
                </c:pt>
                <c:pt idx="190" formatCode="_(* #,##0.00_);_(* \(#,##0.00\);_(* &quot;-&quot;??_);_(@_)">
                  <c:v>1563.7439999999999</c:v>
                </c:pt>
                <c:pt idx="191" formatCode="_(* #,##0.00_);_(* \(#,##0.00\);_(* &quot;-&quot;??_);_(@_)">
                  <c:v>1570.8589999999999</c:v>
                </c:pt>
                <c:pt idx="192" formatCode="_(* #,##0.00_);_(* \(#,##0.00\);_(* &quot;-&quot;??_);_(@_)">
                  <c:v>1575.5419999999999</c:v>
                </c:pt>
                <c:pt idx="193" formatCode="_(* #,##0.00_);_(* \(#,##0.00\);_(* &quot;-&quot;??_);_(@_)">
                  <c:v>1616.2470000000001</c:v>
                </c:pt>
                <c:pt idx="194" formatCode="_(* #,##0.00_);_(* \(#,##0.00\);_(* &quot;-&quot;??_);_(@_)">
                  <c:v>1577.932</c:v>
                </c:pt>
                <c:pt idx="195" formatCode="_(* #,##0.00_);_(* \(#,##0.00\);_(* &quot;-&quot;??_);_(@_)">
                  <c:v>1577.521</c:v>
                </c:pt>
                <c:pt idx="196" formatCode="_(* #,##0.00_);_(* \(#,##0.00\);_(* &quot;-&quot;??_);_(@_)">
                  <c:v>1615.6030000000001</c:v>
                </c:pt>
                <c:pt idx="197" formatCode="_(* #,##0.00_);_(* \(#,##0.00\);_(* &quot;-&quot;??_);_(@_)">
                  <c:v>1686.26</c:v>
                </c:pt>
                <c:pt idx="198" formatCode="_(* #,##0.00_);_(* \(#,##0.00\);_(* &quot;-&quot;??_);_(@_)">
                  <c:v>1692.703</c:v>
                </c:pt>
                <c:pt idx="199" formatCode="_(* #,##0.00_);_(* \(#,##0.00\);_(* &quot;-&quot;??_);_(@_)">
                  <c:v>1705.287</c:v>
                </c:pt>
                <c:pt idx="200" formatCode="_(* #,##0.00_);_(* \(#,##0.00\);_(* &quot;-&quot;??_);_(@_)">
                  <c:v>1693.952</c:v>
                </c:pt>
                <c:pt idx="201" formatCode="_(* #,##0.00_);_(* \(#,##0.00\);_(* &quot;-&quot;??_);_(@_)">
                  <c:v>1678.8879999999999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13C-4057-BCA2-4BC8870D456F}"/>
            </c:ext>
          </c:extLst>
        </c:ser>
        <c:ser>
          <c:idx val="5"/>
          <c:order val="5"/>
          <c:tx>
            <c:strRef>
              <c:f>'Serie área'!$Q$4</c:f>
              <c:strCache>
                <c:ptCount val="1"/>
                <c:pt idx="0">
                  <c:v>Hotel 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'Serie área'!$K$5:$K$206</c:f>
              <c:numCache>
                <c:formatCode>mmm\-yy</c:formatCode>
                <c:ptCount val="2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</c:numCache>
            </c:numRef>
          </c:cat>
          <c:val>
            <c:numRef>
              <c:f>'Serie área'!$Q$5:$Q$206</c:f>
              <c:numCache>
                <c:formatCode>General</c:formatCode>
                <c:ptCount val="202"/>
                <c:pt idx="11" formatCode="_(* #,##0.00_);_(* \(#,##0.00\);_(* &quot;-&quot;??_);_(@_)">
                  <c:v>332.61900000000003</c:v>
                </c:pt>
                <c:pt idx="12" formatCode="_(* #,##0.00_);_(* \(#,##0.00\);_(* &quot;-&quot;??_);_(@_)">
                  <c:v>317.565</c:v>
                </c:pt>
                <c:pt idx="13" formatCode="_(* #,##0.00_);_(* \(#,##0.00\);_(* &quot;-&quot;??_);_(@_)">
                  <c:v>319.97500000000002</c:v>
                </c:pt>
                <c:pt idx="14" formatCode="_(* #,##0.00_);_(* \(#,##0.00\);_(* &quot;-&quot;??_);_(@_)">
                  <c:v>282.33699999999999</c:v>
                </c:pt>
                <c:pt idx="15" formatCode="_(* #,##0.00_);_(* \(#,##0.00\);_(* &quot;-&quot;??_);_(@_)">
                  <c:v>285.02600000000001</c:v>
                </c:pt>
                <c:pt idx="16" formatCode="_(* #,##0.00_);_(* \(#,##0.00\);_(* &quot;-&quot;??_);_(@_)">
                  <c:v>321.387</c:v>
                </c:pt>
                <c:pt idx="17" formatCode="_(* #,##0.00_);_(* \(#,##0.00\);_(* &quot;-&quot;??_);_(@_)">
                  <c:v>325.57499999999999</c:v>
                </c:pt>
                <c:pt idx="18" formatCode="_(* #,##0.00_);_(* \(#,##0.00\);_(* &quot;-&quot;??_);_(@_)">
                  <c:v>288.62400000000002</c:v>
                </c:pt>
                <c:pt idx="19" formatCode="_(* #,##0.00_);_(* \(#,##0.00\);_(* &quot;-&quot;??_);_(@_)">
                  <c:v>298.17899999999997</c:v>
                </c:pt>
                <c:pt idx="20" formatCode="_(* #,##0.00_);_(* \(#,##0.00\);_(* &quot;-&quot;??_);_(@_)">
                  <c:v>241.46899999999999</c:v>
                </c:pt>
                <c:pt idx="21" formatCode="_(* #,##0.00_);_(* \(#,##0.00\);_(* &quot;-&quot;??_);_(@_)">
                  <c:v>243.47399999999999</c:v>
                </c:pt>
                <c:pt idx="22" formatCode="_(* #,##0.00_);_(* \(#,##0.00\);_(* &quot;-&quot;??_);_(@_)">
                  <c:v>244.566</c:v>
                </c:pt>
                <c:pt idx="23" formatCode="_(* #,##0.00_);_(* \(#,##0.00\);_(* &quot;-&quot;??_);_(@_)">
                  <c:v>353.39800000000002</c:v>
                </c:pt>
                <c:pt idx="24" formatCode="_(* #,##0.00_);_(* \(#,##0.00\);_(* &quot;-&quot;??_);_(@_)">
                  <c:v>371.19600000000003</c:v>
                </c:pt>
                <c:pt idx="25" formatCode="_(* #,##0.00_);_(* \(#,##0.00\);_(* &quot;-&quot;??_);_(@_)">
                  <c:v>365.565</c:v>
                </c:pt>
                <c:pt idx="26" formatCode="_(* #,##0.00_);_(* \(#,##0.00\);_(* &quot;-&quot;??_);_(@_)">
                  <c:v>385.404</c:v>
                </c:pt>
                <c:pt idx="27" formatCode="_(* #,##0.00_);_(* \(#,##0.00\);_(* &quot;-&quot;??_);_(@_)">
                  <c:v>373.90300000000002</c:v>
                </c:pt>
                <c:pt idx="28" formatCode="_(* #,##0.00_);_(* \(#,##0.00\);_(* &quot;-&quot;??_);_(@_)">
                  <c:v>356.97500000000002</c:v>
                </c:pt>
                <c:pt idx="29" formatCode="_(* #,##0.00_);_(* \(#,##0.00\);_(* &quot;-&quot;??_);_(@_)">
                  <c:v>368.53300000000002</c:v>
                </c:pt>
                <c:pt idx="30" formatCode="_(* #,##0.00_);_(* \(#,##0.00\);_(* &quot;-&quot;??_);_(@_)">
                  <c:v>371.05</c:v>
                </c:pt>
                <c:pt idx="31" formatCode="_(* #,##0.00_);_(* \(#,##0.00\);_(* &quot;-&quot;??_);_(@_)">
                  <c:v>383.983</c:v>
                </c:pt>
                <c:pt idx="32" formatCode="_(* #,##0.00_);_(* \(#,##0.00\);_(* &quot;-&quot;??_);_(@_)">
                  <c:v>363.68</c:v>
                </c:pt>
                <c:pt idx="33" formatCode="_(* #,##0.00_);_(* \(#,##0.00\);_(* &quot;-&quot;??_);_(@_)">
                  <c:v>357.30099999999999</c:v>
                </c:pt>
                <c:pt idx="34" formatCode="_(* #,##0.00_);_(* \(#,##0.00\);_(* &quot;-&quot;??_);_(@_)">
                  <c:v>355.94099999999997</c:v>
                </c:pt>
                <c:pt idx="35" formatCode="_(* #,##0.00_);_(* \(#,##0.00\);_(* &quot;-&quot;??_);_(@_)">
                  <c:v>243.316</c:v>
                </c:pt>
                <c:pt idx="36" formatCode="_(* #,##0.00_);_(* \(#,##0.00\);_(* &quot;-&quot;??_);_(@_)">
                  <c:v>228.904</c:v>
                </c:pt>
                <c:pt idx="37" formatCode="_(* #,##0.00_);_(* \(#,##0.00\);_(* &quot;-&quot;??_);_(@_)">
                  <c:v>227.785</c:v>
                </c:pt>
                <c:pt idx="38" formatCode="_(* #,##0.00_);_(* \(#,##0.00\);_(* &quot;-&quot;??_);_(@_)">
                  <c:v>212.751</c:v>
                </c:pt>
                <c:pt idx="39" formatCode="_(* #,##0.00_);_(* \(#,##0.00\);_(* &quot;-&quot;??_);_(@_)">
                  <c:v>251.02500000000001</c:v>
                </c:pt>
                <c:pt idx="40" formatCode="_(* #,##0.00_);_(* \(#,##0.00\);_(* &quot;-&quot;??_);_(@_)">
                  <c:v>255.221</c:v>
                </c:pt>
                <c:pt idx="41" formatCode="_(* #,##0.00_);_(* \(#,##0.00\);_(* &quot;-&quot;??_);_(@_)">
                  <c:v>254.78</c:v>
                </c:pt>
                <c:pt idx="42" formatCode="_(* #,##0.00_);_(* \(#,##0.00\);_(* &quot;-&quot;??_);_(@_)">
                  <c:v>242.88200000000001</c:v>
                </c:pt>
                <c:pt idx="43" formatCode="_(* #,##0.00_);_(* \(#,##0.00\);_(* &quot;-&quot;??_);_(@_)">
                  <c:v>233.435</c:v>
                </c:pt>
                <c:pt idx="44" formatCode="_(* #,##0.00_);_(* \(#,##0.00\);_(* &quot;-&quot;??_);_(@_)">
                  <c:v>246.41900000000001</c:v>
                </c:pt>
                <c:pt idx="45" formatCode="_(* #,##0.00_);_(* \(#,##0.00\);_(* &quot;-&quot;??_);_(@_)">
                  <c:v>278.11099999999999</c:v>
                </c:pt>
                <c:pt idx="46" formatCode="_(* #,##0.00_);_(* \(#,##0.00\);_(* &quot;-&quot;??_);_(@_)">
                  <c:v>354.18</c:v>
                </c:pt>
                <c:pt idx="47" formatCode="_(* #,##0.00_);_(* \(#,##0.00\);_(* &quot;-&quot;??_);_(@_)">
                  <c:v>372.23</c:v>
                </c:pt>
                <c:pt idx="48" formatCode="_(* #,##0.00_);_(* \(#,##0.00\);_(* &quot;-&quot;??_);_(@_)">
                  <c:v>391.827</c:v>
                </c:pt>
                <c:pt idx="49" formatCode="_(* #,##0.00_);_(* \(#,##0.00\);_(* &quot;-&quot;??_);_(@_)">
                  <c:v>405.66699999999997</c:v>
                </c:pt>
                <c:pt idx="50" formatCode="_(* #,##0.00_);_(* \(#,##0.00\);_(* &quot;-&quot;??_);_(@_)">
                  <c:v>531.22199999999998</c:v>
                </c:pt>
                <c:pt idx="51" formatCode="_(* #,##0.00_);_(* \(#,##0.00\);_(* &quot;-&quot;??_);_(@_)">
                  <c:v>504.21100000000001</c:v>
                </c:pt>
                <c:pt idx="52" formatCode="_(* #,##0.00_);_(* \(#,##0.00\);_(* &quot;-&quot;??_);_(@_)">
                  <c:v>512.15</c:v>
                </c:pt>
                <c:pt idx="53" formatCode="_(* #,##0.00_);_(* \(#,##0.00\);_(* &quot;-&quot;??_);_(@_)">
                  <c:v>512.55600000000004</c:v>
                </c:pt>
                <c:pt idx="54" formatCode="_(* #,##0.00_);_(* \(#,##0.00\);_(* &quot;-&quot;??_);_(@_)">
                  <c:v>542.15300000000002</c:v>
                </c:pt>
                <c:pt idx="55" formatCode="_(* #,##0.00_);_(* \(#,##0.00\);_(* &quot;-&quot;??_);_(@_)">
                  <c:v>530.88499999999999</c:v>
                </c:pt>
                <c:pt idx="56" formatCode="_(* #,##0.00_);_(* \(#,##0.00\);_(* &quot;-&quot;??_);_(@_)">
                  <c:v>540.245</c:v>
                </c:pt>
                <c:pt idx="57" formatCode="_(* #,##0.00_);_(* \(#,##0.00\);_(* &quot;-&quot;??_);_(@_)">
                  <c:v>536.61199999999997</c:v>
                </c:pt>
                <c:pt idx="58" formatCode="_(* #,##0.00_);_(* \(#,##0.00\);_(* &quot;-&quot;??_);_(@_)">
                  <c:v>465.51900000000001</c:v>
                </c:pt>
                <c:pt idx="59" formatCode="_(* #,##0.00_);_(* \(#,##0.00\);_(* &quot;-&quot;??_);_(@_)">
                  <c:v>452.16500000000002</c:v>
                </c:pt>
                <c:pt idx="60" formatCode="_(* #,##0.00_);_(* \(#,##0.00\);_(* &quot;-&quot;??_);_(@_)">
                  <c:v>452.12099999999998</c:v>
                </c:pt>
                <c:pt idx="61" formatCode="_(* #,##0.00_);_(* \(#,##0.00\);_(* &quot;-&quot;??_);_(@_)">
                  <c:v>442.39600000000002</c:v>
                </c:pt>
                <c:pt idx="62" formatCode="_(* #,##0.00_);_(* \(#,##0.00\);_(* &quot;-&quot;??_);_(@_)">
                  <c:v>331.34699999999998</c:v>
                </c:pt>
                <c:pt idx="63" formatCode="_(* #,##0.00_);_(* \(#,##0.00\);_(* &quot;-&quot;??_);_(@_)">
                  <c:v>338.98700000000002</c:v>
                </c:pt>
                <c:pt idx="64" formatCode="_(* #,##0.00_);_(* \(#,##0.00\);_(* &quot;-&quot;??_);_(@_)">
                  <c:v>316.108</c:v>
                </c:pt>
                <c:pt idx="65" formatCode="_(* #,##0.00_);_(* \(#,##0.00\);_(* &quot;-&quot;??_);_(@_)">
                  <c:v>366.68099999999998</c:v>
                </c:pt>
                <c:pt idx="66" formatCode="_(* #,##0.00_);_(* \(#,##0.00\);_(* &quot;-&quot;??_);_(@_)">
                  <c:v>427.11</c:v>
                </c:pt>
                <c:pt idx="67" formatCode="_(* #,##0.00_);_(* \(#,##0.00\);_(* &quot;-&quot;??_);_(@_)">
                  <c:v>437.959</c:v>
                </c:pt>
                <c:pt idx="68" formatCode="_(* #,##0.00_);_(* \(#,##0.00\);_(* &quot;-&quot;??_);_(@_)">
                  <c:v>408.78899999999999</c:v>
                </c:pt>
                <c:pt idx="69" formatCode="_(* #,##0.00_);_(* \(#,##0.00\);_(* &quot;-&quot;??_);_(@_)">
                  <c:v>406.73899999999998</c:v>
                </c:pt>
                <c:pt idx="70" formatCode="_(* #,##0.00_);_(* \(#,##0.00\);_(* &quot;-&quot;??_);_(@_)">
                  <c:v>406.58199999999999</c:v>
                </c:pt>
                <c:pt idx="71" formatCode="_(* #,##0.00_);_(* \(#,##0.00\);_(* &quot;-&quot;??_);_(@_)">
                  <c:v>440.20699999999999</c:v>
                </c:pt>
                <c:pt idx="72" formatCode="_(* #,##0.00_);_(* \(#,##0.00\);_(* &quot;-&quot;??_);_(@_)">
                  <c:v>410.37299999999999</c:v>
                </c:pt>
                <c:pt idx="73" formatCode="_(* #,##0.00_);_(* \(#,##0.00\);_(* &quot;-&quot;??_);_(@_)">
                  <c:v>497.221</c:v>
                </c:pt>
                <c:pt idx="74" formatCode="_(* #,##0.00_);_(* \(#,##0.00\);_(* &quot;-&quot;??_);_(@_)">
                  <c:v>474.23</c:v>
                </c:pt>
                <c:pt idx="75" formatCode="_(* #,##0.00_);_(* \(#,##0.00\);_(* &quot;-&quot;??_);_(@_)">
                  <c:v>482.37700000000001</c:v>
                </c:pt>
                <c:pt idx="76" formatCode="_(* #,##0.00_);_(* \(#,##0.00\);_(* &quot;-&quot;??_);_(@_)">
                  <c:v>480.44900000000001</c:v>
                </c:pt>
                <c:pt idx="77" formatCode="_(* #,##0.00_);_(* \(#,##0.00\);_(* &quot;-&quot;??_);_(@_)">
                  <c:v>423.89100000000002</c:v>
                </c:pt>
                <c:pt idx="78" formatCode="_(* #,##0.00_);_(* \(#,##0.00\);_(* &quot;-&quot;??_);_(@_)">
                  <c:v>341.625</c:v>
                </c:pt>
                <c:pt idx="79" formatCode="_(* #,##0.00_);_(* \(#,##0.00\);_(* &quot;-&quot;??_);_(@_)">
                  <c:v>345.71300000000002</c:v>
                </c:pt>
                <c:pt idx="80" formatCode="_(* #,##0.00_);_(* \(#,##0.00\);_(* &quot;-&quot;??_);_(@_)">
                  <c:v>437.61099999999999</c:v>
                </c:pt>
                <c:pt idx="81" formatCode="_(* #,##0.00_);_(* \(#,##0.00\);_(* &quot;-&quot;??_);_(@_)">
                  <c:v>426.74299999999999</c:v>
                </c:pt>
                <c:pt idx="82" formatCode="_(* #,##0.00_);_(* \(#,##0.00\);_(* &quot;-&quot;??_);_(@_)">
                  <c:v>427.44200000000001</c:v>
                </c:pt>
                <c:pt idx="83" formatCode="_(* #,##0.00_);_(* \(#,##0.00\);_(* &quot;-&quot;??_);_(@_)">
                  <c:v>415.18799999999999</c:v>
                </c:pt>
                <c:pt idx="84" formatCode="_(* #,##0.00_);_(* \(#,##0.00\);_(* &quot;-&quot;??_);_(@_)">
                  <c:v>517.87699999999995</c:v>
                </c:pt>
                <c:pt idx="85" formatCode="_(* #,##0.00_);_(* \(#,##0.00\);_(* &quot;-&quot;??_);_(@_)">
                  <c:v>428.52600000000001</c:v>
                </c:pt>
                <c:pt idx="86" formatCode="_(* #,##0.00_);_(* \(#,##0.00\);_(* &quot;-&quot;??_);_(@_)">
                  <c:v>448.77199999999999</c:v>
                </c:pt>
                <c:pt idx="87" formatCode="_(* #,##0.00_);_(* \(#,##0.00\);_(* &quot;-&quot;??_);_(@_)">
                  <c:v>444.16300000000001</c:v>
                </c:pt>
                <c:pt idx="88" formatCode="_(* #,##0.00_);_(* \(#,##0.00\);_(* &quot;-&quot;??_);_(@_)">
                  <c:v>455.76100000000002</c:v>
                </c:pt>
                <c:pt idx="89" formatCode="_(* #,##0.00_);_(* \(#,##0.00\);_(* &quot;-&quot;??_);_(@_)">
                  <c:v>451.827</c:v>
                </c:pt>
                <c:pt idx="90" formatCode="_(* #,##0.00_);_(* \(#,##0.00\);_(* &quot;-&quot;??_);_(@_)">
                  <c:v>492.077</c:v>
                </c:pt>
                <c:pt idx="91" formatCode="_(* #,##0.00_);_(* \(#,##0.00\);_(* &quot;-&quot;??_);_(@_)">
                  <c:v>498.209</c:v>
                </c:pt>
                <c:pt idx="92" formatCode="_(* #,##0.00_);_(* \(#,##0.00\);_(* &quot;-&quot;??_);_(@_)">
                  <c:v>435.517</c:v>
                </c:pt>
                <c:pt idx="93" formatCode="_(* #,##0.00_);_(* \(#,##0.00\);_(* &quot;-&quot;??_);_(@_)">
                  <c:v>438.22399999999999</c:v>
                </c:pt>
                <c:pt idx="94" formatCode="_(* #,##0.00_);_(* \(#,##0.00\);_(* &quot;-&quot;??_);_(@_)">
                  <c:v>427.74599999999998</c:v>
                </c:pt>
                <c:pt idx="95" formatCode="_(* #,##0.00_);_(* \(#,##0.00\);_(* &quot;-&quot;??_);_(@_)">
                  <c:v>404.327</c:v>
                </c:pt>
                <c:pt idx="96" formatCode="_(* #,##0.00_);_(* \(#,##0.00\);_(* &quot;-&quot;??_);_(@_)">
                  <c:v>333.05799999999999</c:v>
                </c:pt>
                <c:pt idx="97" formatCode="_(* #,##0.00_);_(* \(#,##0.00\);_(* &quot;-&quot;??_);_(@_)">
                  <c:v>366.36700000000002</c:v>
                </c:pt>
                <c:pt idx="98" formatCode="_(* #,##0.00_);_(* \(#,##0.00\);_(* &quot;-&quot;??_);_(@_)">
                  <c:v>367.71</c:v>
                </c:pt>
                <c:pt idx="99" formatCode="_(* #,##0.00_);_(* \(#,##0.00\);_(* &quot;-&quot;??_);_(@_)">
                  <c:v>370.07299999999998</c:v>
                </c:pt>
                <c:pt idx="100" formatCode="_(* #,##0.00_);_(* \(#,##0.00\);_(* &quot;-&quot;??_);_(@_)">
                  <c:v>361.83800000000002</c:v>
                </c:pt>
                <c:pt idx="101" formatCode="_(* #,##0.00_);_(* \(#,##0.00\);_(* &quot;-&quot;??_);_(@_)">
                  <c:v>396.39100000000002</c:v>
                </c:pt>
                <c:pt idx="102" formatCode="_(* #,##0.00_);_(* \(#,##0.00\);_(* &quot;-&quot;??_);_(@_)">
                  <c:v>371.72399999999999</c:v>
                </c:pt>
                <c:pt idx="103" formatCode="_(* #,##0.00_);_(* \(#,##0.00\);_(* &quot;-&quot;??_);_(@_)">
                  <c:v>363.35700000000003</c:v>
                </c:pt>
                <c:pt idx="104" formatCode="_(* #,##0.00_);_(* \(#,##0.00\);_(* &quot;-&quot;??_);_(@_)">
                  <c:v>367.5</c:v>
                </c:pt>
                <c:pt idx="105" formatCode="_(* #,##0.00_);_(* \(#,##0.00\);_(* &quot;-&quot;??_);_(@_)">
                  <c:v>407.23</c:v>
                </c:pt>
                <c:pt idx="106" formatCode="_(* #,##0.00_);_(* \(#,##0.00\);_(* &quot;-&quot;??_);_(@_)">
                  <c:v>422.13499999999999</c:v>
                </c:pt>
                <c:pt idx="107" formatCode="_(* #,##0.00_);_(* \(#,##0.00\);_(* &quot;-&quot;??_);_(@_)">
                  <c:v>478.91</c:v>
                </c:pt>
                <c:pt idx="108" formatCode="_(* #,##0.00_);_(* \(#,##0.00\);_(* &quot;-&quot;??_);_(@_)">
                  <c:v>490.97199999999998</c:v>
                </c:pt>
                <c:pt idx="109" formatCode="_(* #,##0.00_);_(* \(#,##0.00\);_(* &quot;-&quot;??_);_(@_)">
                  <c:v>453.42</c:v>
                </c:pt>
                <c:pt idx="110" formatCode="_(* #,##0.00_);_(* \(#,##0.00\);_(* &quot;-&quot;??_);_(@_)">
                  <c:v>452.17500000000001</c:v>
                </c:pt>
                <c:pt idx="111" formatCode="_(* #,##0.00_);_(* \(#,##0.00\);_(* &quot;-&quot;??_);_(@_)">
                  <c:v>455.90600000000001</c:v>
                </c:pt>
                <c:pt idx="112" formatCode="_(* #,##0.00_);_(* \(#,##0.00\);_(* &quot;-&quot;??_);_(@_)">
                  <c:v>472.41</c:v>
                </c:pt>
                <c:pt idx="113" formatCode="_(* #,##0.00_);_(* \(#,##0.00\);_(* &quot;-&quot;??_);_(@_)">
                  <c:v>450.37</c:v>
                </c:pt>
                <c:pt idx="114" formatCode="_(* #,##0.00_);_(* \(#,##0.00\);_(* &quot;-&quot;??_);_(@_)">
                  <c:v>441.81900000000002</c:v>
                </c:pt>
                <c:pt idx="115" formatCode="_(* #,##0.00_);_(* \(#,##0.00\);_(* &quot;-&quot;??_);_(@_)">
                  <c:v>433.45800000000003</c:v>
                </c:pt>
                <c:pt idx="116" formatCode="_(* #,##0.00_);_(* \(#,##0.00\);_(* &quot;-&quot;??_);_(@_)">
                  <c:v>405.786</c:v>
                </c:pt>
                <c:pt idx="117" formatCode="_(* #,##0.00_);_(* \(#,##0.00\);_(* &quot;-&quot;??_);_(@_)">
                  <c:v>379.95600000000002</c:v>
                </c:pt>
                <c:pt idx="118" formatCode="_(* #,##0.00_);_(* \(#,##0.00\);_(* &quot;-&quot;??_);_(@_)">
                  <c:v>425.15499999999997</c:v>
                </c:pt>
                <c:pt idx="119" formatCode="_(* #,##0.00_);_(* \(#,##0.00\);_(* &quot;-&quot;??_);_(@_)">
                  <c:v>387.11099999999999</c:v>
                </c:pt>
                <c:pt idx="120" formatCode="_(* #,##0.00_);_(* \(#,##0.00\);_(* &quot;-&quot;??_);_(@_)">
                  <c:v>369.26499999999999</c:v>
                </c:pt>
                <c:pt idx="121" formatCode="_(* #,##0.00_);_(* \(#,##0.00\);_(* &quot;-&quot;??_);_(@_)">
                  <c:v>390.30099999999999</c:v>
                </c:pt>
                <c:pt idx="122" formatCode="_(* #,##0.00_);_(* \(#,##0.00\);_(* &quot;-&quot;??_);_(@_)">
                  <c:v>370.03500000000003</c:v>
                </c:pt>
                <c:pt idx="123" formatCode="_(* #,##0.00_);_(* \(#,##0.00\);_(* &quot;-&quot;??_);_(@_)">
                  <c:v>342.601</c:v>
                </c:pt>
                <c:pt idx="124" formatCode="_(* #,##0.00_);_(* \(#,##0.00\);_(* &quot;-&quot;??_);_(@_)">
                  <c:v>325.35500000000002</c:v>
                </c:pt>
                <c:pt idx="125" formatCode="_(* #,##0.00_);_(* \(#,##0.00\);_(* &quot;-&quot;??_);_(@_)">
                  <c:v>312.52300000000002</c:v>
                </c:pt>
                <c:pt idx="126" formatCode="_(* #,##0.00_);_(* \(#,##0.00\);_(* &quot;-&quot;??_);_(@_)">
                  <c:v>333.34199999999998</c:v>
                </c:pt>
                <c:pt idx="127" formatCode="_(* #,##0.00_);_(* \(#,##0.00\);_(* &quot;-&quot;??_);_(@_)">
                  <c:v>338.39</c:v>
                </c:pt>
                <c:pt idx="128" formatCode="_(* #,##0.00_);_(* \(#,##0.00\);_(* &quot;-&quot;??_);_(@_)">
                  <c:v>331.11</c:v>
                </c:pt>
                <c:pt idx="129" formatCode="_(* #,##0.00_);_(* \(#,##0.00\);_(* &quot;-&quot;??_);_(@_)">
                  <c:v>324.24200000000002</c:v>
                </c:pt>
                <c:pt idx="130" formatCode="_(* #,##0.00_);_(* \(#,##0.00\);_(* &quot;-&quot;??_);_(@_)">
                  <c:v>356.83600000000001</c:v>
                </c:pt>
                <c:pt idx="131" formatCode="_(* #,##0.00_);_(* \(#,##0.00\);_(* &quot;-&quot;??_);_(@_)">
                  <c:v>393.00700000000001</c:v>
                </c:pt>
                <c:pt idx="132" formatCode="_(* #,##0.00_);_(* \(#,##0.00\);_(* &quot;-&quot;??_);_(@_)">
                  <c:v>369.488</c:v>
                </c:pt>
                <c:pt idx="133" formatCode="_(* #,##0.00_);_(* \(#,##0.00\);_(* &quot;-&quot;??_);_(@_)">
                  <c:v>367.012</c:v>
                </c:pt>
                <c:pt idx="134" formatCode="_(* #,##0.00_);_(* \(#,##0.00\);_(* &quot;-&quot;??_);_(@_)">
                  <c:v>366.38900000000001</c:v>
                </c:pt>
                <c:pt idx="135" formatCode="_(* #,##0.00_);_(* \(#,##0.00\);_(* &quot;-&quot;??_);_(@_)">
                  <c:v>364.67500000000001</c:v>
                </c:pt>
                <c:pt idx="136" formatCode="_(* #,##0.00_);_(* \(#,##0.00\);_(* &quot;-&quot;??_);_(@_)">
                  <c:v>355.93599999999998</c:v>
                </c:pt>
                <c:pt idx="137" formatCode="_(* #,##0.00_);_(* \(#,##0.00\);_(* &quot;-&quot;??_);_(@_)">
                  <c:v>349.74900000000002</c:v>
                </c:pt>
                <c:pt idx="138" formatCode="_(* #,##0.00_);_(* \(#,##0.00\);_(* &quot;-&quot;??_);_(@_)">
                  <c:v>323.06700000000001</c:v>
                </c:pt>
                <c:pt idx="139" formatCode="_(* #,##0.00_);_(* \(#,##0.00\);_(* &quot;-&quot;??_);_(@_)">
                  <c:v>328.67</c:v>
                </c:pt>
                <c:pt idx="140" formatCode="_(* #,##0.00_);_(* \(#,##0.00\);_(* &quot;-&quot;??_);_(@_)">
                  <c:v>337.76600000000002</c:v>
                </c:pt>
                <c:pt idx="141" formatCode="_(* #,##0.00_);_(* \(#,##0.00\);_(* &quot;-&quot;??_);_(@_)">
                  <c:v>333.45600000000002</c:v>
                </c:pt>
                <c:pt idx="142" formatCode="_(* #,##0.00_);_(* \(#,##0.00\);_(* &quot;-&quot;??_);_(@_)">
                  <c:v>263.28899999999999</c:v>
                </c:pt>
                <c:pt idx="143" formatCode="_(* #,##0.00_);_(* \(#,##0.00\);_(* &quot;-&quot;??_);_(@_)">
                  <c:v>242.16</c:v>
                </c:pt>
                <c:pt idx="144" formatCode="_(* #,##0.00_);_(* \(#,##0.00\);_(* &quot;-&quot;??_);_(@_)">
                  <c:v>247.01499999999999</c:v>
                </c:pt>
                <c:pt idx="145" formatCode="_(* #,##0.00_);_(* \(#,##0.00\);_(* &quot;-&quot;??_);_(@_)">
                  <c:v>241.84700000000001</c:v>
                </c:pt>
                <c:pt idx="146" formatCode="_(* #,##0.00_);_(* \(#,##0.00\);_(* &quot;-&quot;??_);_(@_)">
                  <c:v>244.066</c:v>
                </c:pt>
                <c:pt idx="147" formatCode="_(* #,##0.00_);_(* \(#,##0.00\);_(* &quot;-&quot;??_);_(@_)">
                  <c:v>245.16200000000001</c:v>
                </c:pt>
                <c:pt idx="148" formatCode="_(* #,##0.00_);_(* \(#,##0.00\);_(* &quot;-&quot;??_);_(@_)">
                  <c:v>281.91500000000002</c:v>
                </c:pt>
                <c:pt idx="149" formatCode="_(* #,##0.00_);_(* \(#,##0.00\);_(* &quot;-&quot;??_);_(@_)">
                  <c:v>286.18099999999998</c:v>
                </c:pt>
                <c:pt idx="150" formatCode="_(* #,##0.00_);_(* \(#,##0.00\);_(* &quot;-&quot;??_);_(@_)">
                  <c:v>284.15199999999999</c:v>
                </c:pt>
                <c:pt idx="151" formatCode="_(* #,##0.00_);_(* \(#,##0.00\);_(* &quot;-&quot;??_);_(@_)">
                  <c:v>262.39699999999999</c:v>
                </c:pt>
                <c:pt idx="152" formatCode="_(* #,##0.00_);_(* \(#,##0.00\);_(* &quot;-&quot;??_);_(@_)">
                  <c:v>250.91399999999999</c:v>
                </c:pt>
                <c:pt idx="153" formatCode="_(* #,##0.00_);_(* \(#,##0.00\);_(* &quot;-&quot;??_);_(@_)">
                  <c:v>233.62899999999999</c:v>
                </c:pt>
                <c:pt idx="154" formatCode="_(* #,##0.00_);_(* \(#,##0.00\);_(* &quot;-&quot;??_);_(@_)">
                  <c:v>216.62299999999999</c:v>
                </c:pt>
                <c:pt idx="155" formatCode="_(* #,##0.00_);_(* \(#,##0.00\);_(* &quot;-&quot;??_);_(@_)">
                  <c:v>220.315</c:v>
                </c:pt>
                <c:pt idx="156" formatCode="_(* #,##0.00_);_(* \(#,##0.00\);_(* &quot;-&quot;??_);_(@_)">
                  <c:v>224.38200000000001</c:v>
                </c:pt>
                <c:pt idx="157" formatCode="_(* #,##0.00_);_(* \(#,##0.00\);_(* &quot;-&quot;??_);_(@_)">
                  <c:v>236.60400000000001</c:v>
                </c:pt>
                <c:pt idx="158" formatCode="_(* #,##0.00_);_(* \(#,##0.00\);_(* &quot;-&quot;??_);_(@_)">
                  <c:v>238.86</c:v>
                </c:pt>
                <c:pt idx="159" formatCode="_(* #,##0.00_);_(* \(#,##0.00\);_(* &quot;-&quot;??_);_(@_)">
                  <c:v>232.601</c:v>
                </c:pt>
                <c:pt idx="160" formatCode="_(* #,##0.00_);_(* \(#,##0.00\);_(* &quot;-&quot;??_);_(@_)">
                  <c:v>198.351</c:v>
                </c:pt>
                <c:pt idx="161" formatCode="_(* #,##0.00_);_(* \(#,##0.00\);_(* &quot;-&quot;??_);_(@_)">
                  <c:v>188.322</c:v>
                </c:pt>
                <c:pt idx="162" formatCode="_(* #,##0.00_);_(* \(#,##0.00\);_(* &quot;-&quot;??_);_(@_)">
                  <c:v>251.655</c:v>
                </c:pt>
                <c:pt idx="163" formatCode="_(* #,##0.00_);_(* \(#,##0.00\);_(* &quot;-&quot;??_);_(@_)">
                  <c:v>257.84300000000002</c:v>
                </c:pt>
                <c:pt idx="164" formatCode="_(* #,##0.00_);_(* \(#,##0.00\);_(* &quot;-&quot;??_);_(@_)">
                  <c:v>298.12</c:v>
                </c:pt>
                <c:pt idx="165" formatCode="_(* #,##0.00_);_(* \(#,##0.00\);_(* &quot;-&quot;??_);_(@_)">
                  <c:v>330.09699999999998</c:v>
                </c:pt>
                <c:pt idx="166" formatCode="_(* #,##0.00_);_(* \(#,##0.00\);_(* &quot;-&quot;??_);_(@_)">
                  <c:v>336.74</c:v>
                </c:pt>
                <c:pt idx="167" formatCode="_(* #,##0.00_);_(* \(#,##0.00\);_(* &quot;-&quot;??_);_(@_)">
                  <c:v>297.911</c:v>
                </c:pt>
                <c:pt idx="168" formatCode="_(* #,##0.00_);_(* \(#,##0.00\);_(* &quot;-&quot;??_);_(@_)">
                  <c:v>297.30700000000002</c:v>
                </c:pt>
                <c:pt idx="169" formatCode="_(* #,##0.00_);_(* \(#,##0.00\);_(* &quot;-&quot;??_);_(@_)">
                  <c:v>303.96600000000001</c:v>
                </c:pt>
                <c:pt idx="170" formatCode="_(* #,##0.00_);_(* \(#,##0.00\);_(* &quot;-&quot;??_);_(@_)">
                  <c:v>326.72000000000003</c:v>
                </c:pt>
                <c:pt idx="171" formatCode="_(* #,##0.00_);_(* \(#,##0.00\);_(* &quot;-&quot;??_);_(@_)">
                  <c:v>351.05200000000002</c:v>
                </c:pt>
                <c:pt idx="172" formatCode="_(* #,##0.00_);_(* \(#,##0.00\);_(* &quot;-&quot;??_);_(@_)">
                  <c:v>351.73200000000003</c:v>
                </c:pt>
                <c:pt idx="173" formatCode="_(* #,##0.00_);_(* \(#,##0.00\);_(* &quot;-&quot;??_);_(@_)">
                  <c:v>402.52100000000002</c:v>
                </c:pt>
                <c:pt idx="174" formatCode="_(* #,##0.00_);_(* \(#,##0.00\);_(* &quot;-&quot;??_);_(@_)">
                  <c:v>342.00799999999998</c:v>
                </c:pt>
                <c:pt idx="175" formatCode="_(* #,##0.00_);_(* \(#,##0.00\);_(* &quot;-&quot;??_);_(@_)">
                  <c:v>362.41899999999998</c:v>
                </c:pt>
                <c:pt idx="176" formatCode="_(* #,##0.00_);_(* \(#,##0.00\);_(* &quot;-&quot;??_);_(@_)">
                  <c:v>326.14999999999998</c:v>
                </c:pt>
                <c:pt idx="177" formatCode="_(* #,##0.00_);_(* \(#,##0.00\);_(* &quot;-&quot;??_);_(@_)">
                  <c:v>295.37900000000002</c:v>
                </c:pt>
                <c:pt idx="178" formatCode="_(* #,##0.00_);_(* \(#,##0.00\);_(* &quot;-&quot;??_);_(@_)">
                  <c:v>293.49299999999999</c:v>
                </c:pt>
                <c:pt idx="179" formatCode="_(* #,##0.00_);_(* \(#,##0.00\);_(* &quot;-&quot;??_);_(@_)">
                  <c:v>289.589</c:v>
                </c:pt>
                <c:pt idx="180" formatCode="_(* #,##0.00_);_(* \(#,##0.00\);_(* &quot;-&quot;??_);_(@_)">
                  <c:v>287.75299999999999</c:v>
                </c:pt>
                <c:pt idx="181" formatCode="_(* #,##0.00_);_(* \(#,##0.00\);_(* &quot;-&quot;??_);_(@_)">
                  <c:v>255.61699999999999</c:v>
                </c:pt>
                <c:pt idx="182" formatCode="_(* #,##0.00_);_(* \(#,##0.00\);_(* &quot;-&quot;??_);_(@_)">
                  <c:v>232.643</c:v>
                </c:pt>
                <c:pt idx="183" formatCode="_(* #,##0.00_);_(* \(#,##0.00\);_(* &quot;-&quot;??_);_(@_)">
                  <c:v>242.53899999999999</c:v>
                </c:pt>
                <c:pt idx="184" formatCode="_(* #,##0.00_);_(* \(#,##0.00\);_(* &quot;-&quot;??_);_(@_)">
                  <c:v>278.89100000000002</c:v>
                </c:pt>
                <c:pt idx="185" formatCode="_(* #,##0.00_);_(* \(#,##0.00\);_(* &quot;-&quot;??_);_(@_)">
                  <c:v>273.24200000000002</c:v>
                </c:pt>
                <c:pt idx="186" formatCode="_(* #,##0.00_);_(* \(#,##0.00\);_(* &quot;-&quot;??_);_(@_)">
                  <c:v>285.339</c:v>
                </c:pt>
                <c:pt idx="187" formatCode="_(* #,##0.00_);_(* \(#,##0.00\);_(* &quot;-&quot;??_);_(@_)">
                  <c:v>293.899</c:v>
                </c:pt>
                <c:pt idx="188" formatCode="_(* #,##0.00_);_(* \(#,##0.00\);_(* &quot;-&quot;??_);_(@_)">
                  <c:v>313.00299999999999</c:v>
                </c:pt>
                <c:pt idx="189" formatCode="_(* #,##0.00_);_(* \(#,##0.00\);_(* &quot;-&quot;??_);_(@_)">
                  <c:v>308.89400000000001</c:v>
                </c:pt>
                <c:pt idx="190" formatCode="_(* #,##0.00_);_(* \(#,##0.00\);_(* &quot;-&quot;??_);_(@_)">
                  <c:v>369.90899999999999</c:v>
                </c:pt>
                <c:pt idx="191" formatCode="_(* #,##0.00_);_(* \(#,##0.00\);_(* &quot;-&quot;??_);_(@_)">
                  <c:v>403.786</c:v>
                </c:pt>
                <c:pt idx="192" formatCode="_(* #,##0.00_);_(* \(#,##0.00\);_(* &quot;-&quot;??_);_(@_)">
                  <c:v>439.64699999999999</c:v>
                </c:pt>
                <c:pt idx="193" formatCode="_(* #,##0.00_);_(* \(#,##0.00\);_(* &quot;-&quot;??_);_(@_)">
                  <c:v>456.85700000000003</c:v>
                </c:pt>
                <c:pt idx="194" formatCode="_(* #,##0.00_);_(* \(#,##0.00\);_(* &quot;-&quot;??_);_(@_)">
                  <c:v>503.09399999999999</c:v>
                </c:pt>
                <c:pt idx="195" formatCode="_(* #,##0.00_);_(* \(#,##0.00\);_(* &quot;-&quot;??_);_(@_)">
                  <c:v>489.81900000000002</c:v>
                </c:pt>
                <c:pt idx="196" formatCode="_(* #,##0.00_);_(* \(#,##0.00\);_(* &quot;-&quot;??_);_(@_)">
                  <c:v>485.77600000000001</c:v>
                </c:pt>
                <c:pt idx="197" formatCode="_(* #,##0.00_);_(* \(#,##0.00\);_(* &quot;-&quot;??_);_(@_)">
                  <c:v>495.87299999999999</c:v>
                </c:pt>
                <c:pt idx="198" formatCode="_(* #,##0.00_);_(* \(#,##0.00\);_(* &quot;-&quot;??_);_(@_)">
                  <c:v>492.80200000000002</c:v>
                </c:pt>
                <c:pt idx="199" formatCode="_(* #,##0.00_);_(* \(#,##0.00\);_(* &quot;-&quot;??_);_(@_)">
                  <c:v>512.33100000000002</c:v>
                </c:pt>
                <c:pt idx="200" formatCode="_(* #,##0.00_);_(* \(#,##0.00\);_(* &quot;-&quot;??_);_(@_)">
                  <c:v>490.45600000000002</c:v>
                </c:pt>
                <c:pt idx="201" formatCode="_(* #,##0.00_);_(* \(#,##0.00\);_(* &quot;-&quot;??_);_(@_)">
                  <c:v>512.50800000000004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13C-4057-BCA2-4BC8870D456F}"/>
            </c:ext>
          </c:extLst>
        </c:ser>
        <c:ser>
          <c:idx val="6"/>
          <c:order val="6"/>
          <c:tx>
            <c:strRef>
              <c:f>'Serie área'!$R$4</c:f>
              <c:strCache>
                <c:ptCount val="1"/>
                <c:pt idx="0">
                  <c:v>Otros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Pt>
            <c:idx val="183"/>
            <c:bubble3D val="0"/>
            <c:extLst>
              <c:ext xmlns:c16="http://schemas.microsoft.com/office/drawing/2014/chart" uri="{C3380CC4-5D6E-409C-BE32-E72D297353CC}">
                <c16:uniqueId val="{0000000D-313C-4057-BCA2-4BC8870D456F}"/>
              </c:ext>
            </c:extLst>
          </c:dPt>
          <c:cat>
            <c:numRef>
              <c:f>'Serie área'!$K$5:$K$206</c:f>
              <c:numCache>
                <c:formatCode>mmm\-yy</c:formatCode>
                <c:ptCount val="2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</c:numCache>
            </c:numRef>
          </c:cat>
          <c:val>
            <c:numRef>
              <c:f>'Serie área'!$R$5:$R$206</c:f>
              <c:numCache>
                <c:formatCode>General</c:formatCode>
                <c:ptCount val="202"/>
                <c:pt idx="11" formatCode="_(* #,##0.00_);_(* \(#,##0.00\);_(* &quot;-&quot;??_);_(@_)">
                  <c:v>888.44</c:v>
                </c:pt>
                <c:pt idx="12" formatCode="_(* #,##0.00_);_(* \(#,##0.00\);_(* &quot;-&quot;??_);_(@_)">
                  <c:v>915.99400000000003</c:v>
                </c:pt>
                <c:pt idx="13" formatCode="_(* #,##0.00_);_(* \(#,##0.00\);_(* &quot;-&quot;??_);_(@_)">
                  <c:v>929.09400000000005</c:v>
                </c:pt>
                <c:pt idx="14" formatCode="_(* #,##0.00_);_(* \(#,##0.00\);_(* &quot;-&quot;??_);_(@_)">
                  <c:v>934.51400000000001</c:v>
                </c:pt>
                <c:pt idx="15" formatCode="_(* #,##0.00_);_(* \(#,##0.00\);_(* &quot;-&quot;??_);_(@_)">
                  <c:v>1005.8920000000001</c:v>
                </c:pt>
                <c:pt idx="16" formatCode="_(* #,##0.00_);_(* \(#,##0.00\);_(* &quot;-&quot;??_);_(@_)">
                  <c:v>963.52300000000002</c:v>
                </c:pt>
                <c:pt idx="17" formatCode="_(* #,##0.00_);_(* \(#,##0.00\);_(* &quot;-&quot;??_);_(@_)">
                  <c:v>934.27200000000005</c:v>
                </c:pt>
                <c:pt idx="18" formatCode="_(* #,##0.00_);_(* \(#,##0.00\);_(* &quot;-&quot;??_);_(@_)">
                  <c:v>1059.768</c:v>
                </c:pt>
                <c:pt idx="19" formatCode="_(* #,##0.00_);_(* \(#,##0.00\);_(* &quot;-&quot;??_);_(@_)">
                  <c:v>1041.9090000000001</c:v>
                </c:pt>
                <c:pt idx="20" formatCode="_(* #,##0.00_);_(* \(#,##0.00\);_(* &quot;-&quot;??_);_(@_)">
                  <c:v>1061.5340000000001</c:v>
                </c:pt>
                <c:pt idx="21" formatCode="_(* #,##0.00_);_(* \(#,##0.00\);_(* &quot;-&quot;??_);_(@_)">
                  <c:v>1063.079</c:v>
                </c:pt>
                <c:pt idx="22" formatCode="_(* #,##0.00_);_(* \(#,##0.00\);_(* &quot;-&quot;??_);_(@_)">
                  <c:v>1056.693</c:v>
                </c:pt>
                <c:pt idx="23" formatCode="_(* #,##0.00_);_(* \(#,##0.00\);_(* &quot;-&quot;??_);_(@_)">
                  <c:v>1027.8979999999999</c:v>
                </c:pt>
                <c:pt idx="24" formatCode="_(* #,##0.00_);_(* \(#,##0.00\);_(* &quot;-&quot;??_);_(@_)">
                  <c:v>1062.4880000000001</c:v>
                </c:pt>
                <c:pt idx="25" formatCode="_(* #,##0.00_);_(* \(#,##0.00\);_(* &quot;-&quot;??_);_(@_)">
                  <c:v>1021.638</c:v>
                </c:pt>
                <c:pt idx="26" formatCode="_(* #,##0.00_);_(* \(#,##0.00\);_(* &quot;-&quot;??_);_(@_)">
                  <c:v>1002.037</c:v>
                </c:pt>
                <c:pt idx="27" formatCode="_(* #,##0.00_);_(* \(#,##0.00\);_(* &quot;-&quot;??_);_(@_)">
                  <c:v>956.06799999999998</c:v>
                </c:pt>
                <c:pt idx="28" formatCode="_(* #,##0.00_);_(* \(#,##0.00\);_(* &quot;-&quot;??_);_(@_)">
                  <c:v>998.99099999999999</c:v>
                </c:pt>
                <c:pt idx="29" formatCode="_(* #,##0.00_);_(* \(#,##0.00\);_(* &quot;-&quot;??_);_(@_)">
                  <c:v>1028.883</c:v>
                </c:pt>
                <c:pt idx="30" formatCode="_(* #,##0.00_);_(* \(#,##0.00\);_(* &quot;-&quot;??_);_(@_)">
                  <c:v>989.21600000000001</c:v>
                </c:pt>
                <c:pt idx="31" formatCode="_(* #,##0.00_);_(* \(#,##0.00\);_(* &quot;-&quot;??_);_(@_)">
                  <c:v>976.65700000000004</c:v>
                </c:pt>
                <c:pt idx="32" formatCode="_(* #,##0.00_);_(* \(#,##0.00\);_(* &quot;-&quot;??_);_(@_)">
                  <c:v>1059.818</c:v>
                </c:pt>
                <c:pt idx="33" formatCode="_(* #,##0.00_);_(* \(#,##0.00\);_(* &quot;-&quot;??_);_(@_)">
                  <c:v>1115.0350000000001</c:v>
                </c:pt>
                <c:pt idx="34" formatCode="_(* #,##0.00_);_(* \(#,##0.00\);_(* &quot;-&quot;??_);_(@_)">
                  <c:v>1086.9069999999999</c:v>
                </c:pt>
                <c:pt idx="35" formatCode="_(* #,##0.00_);_(* \(#,##0.00\);_(* &quot;-&quot;??_);_(@_)">
                  <c:v>1098.425</c:v>
                </c:pt>
                <c:pt idx="36" formatCode="_(* #,##0.00_);_(* \(#,##0.00\);_(* &quot;-&quot;??_);_(@_)">
                  <c:v>1120.3579999999999</c:v>
                </c:pt>
                <c:pt idx="37" formatCode="_(* #,##0.00_);_(* \(#,##0.00\);_(* &quot;-&quot;??_);_(@_)">
                  <c:v>1200.452</c:v>
                </c:pt>
                <c:pt idx="38" formatCode="_(* #,##0.00_);_(* \(#,##0.00\);_(* &quot;-&quot;??_);_(@_)">
                  <c:v>1221.047</c:v>
                </c:pt>
                <c:pt idx="39" formatCode="_(* #,##0.00_);_(* \(#,##0.00\);_(* &quot;-&quot;??_);_(@_)">
                  <c:v>1318.0650000000001</c:v>
                </c:pt>
                <c:pt idx="40" formatCode="_(* #,##0.00_);_(* \(#,##0.00\);_(* &quot;-&quot;??_);_(@_)">
                  <c:v>1330.9179999999999</c:v>
                </c:pt>
                <c:pt idx="41" formatCode="_(* #,##0.00_);_(* \(#,##0.00\);_(* &quot;-&quot;??_);_(@_)">
                  <c:v>1382.1849999999999</c:v>
                </c:pt>
                <c:pt idx="42" formatCode="_(* #,##0.00_);_(* \(#,##0.00\);_(* &quot;-&quot;??_);_(@_)">
                  <c:v>1361.55</c:v>
                </c:pt>
                <c:pt idx="43" formatCode="_(* #,##0.00_);_(* \(#,##0.00\);_(* &quot;-&quot;??_);_(@_)">
                  <c:v>1383.508</c:v>
                </c:pt>
                <c:pt idx="44" formatCode="_(* #,##0.00_);_(* \(#,##0.00\);_(* &quot;-&quot;??_);_(@_)">
                  <c:v>1377.183</c:v>
                </c:pt>
                <c:pt idx="45" formatCode="_(* #,##0.00_);_(* \(#,##0.00\);_(* &quot;-&quot;??_);_(@_)">
                  <c:v>1347.4169999999999</c:v>
                </c:pt>
                <c:pt idx="46" formatCode="_(* #,##0.00_);_(* \(#,##0.00\);_(* &quot;-&quot;??_);_(@_)">
                  <c:v>1550.992</c:v>
                </c:pt>
                <c:pt idx="47" formatCode="_(* #,##0.00_);_(* \(#,##0.00\);_(* &quot;-&quot;??_);_(@_)">
                  <c:v>1611.5419999999999</c:v>
                </c:pt>
                <c:pt idx="48" formatCode="_(* #,##0.00_);_(* \(#,##0.00\);_(* &quot;-&quot;??_);_(@_)">
                  <c:v>1577.482</c:v>
                </c:pt>
                <c:pt idx="49" formatCode="_(* #,##0.00_);_(* \(#,##0.00\);_(* &quot;-&quot;??_);_(@_)">
                  <c:v>1512.143</c:v>
                </c:pt>
                <c:pt idx="50" formatCode="_(* #,##0.00_);_(* \(#,##0.00\);_(* &quot;-&quot;??_);_(@_)">
                  <c:v>1523.9970000000001</c:v>
                </c:pt>
                <c:pt idx="51" formatCode="_(* #,##0.00_);_(* \(#,##0.00\);_(* &quot;-&quot;??_);_(@_)">
                  <c:v>1484.576</c:v>
                </c:pt>
                <c:pt idx="52" formatCode="_(* #,##0.00_);_(* \(#,##0.00\);_(* &quot;-&quot;??_);_(@_)">
                  <c:v>1490.5119999999999</c:v>
                </c:pt>
                <c:pt idx="53" formatCode="_(* #,##0.00_);_(* \(#,##0.00\);_(* &quot;-&quot;??_);_(@_)">
                  <c:v>1449.547</c:v>
                </c:pt>
                <c:pt idx="54" formatCode="_(* #,##0.00_);_(* \(#,##0.00\);_(* &quot;-&quot;??_);_(@_)">
                  <c:v>1448.9949999999999</c:v>
                </c:pt>
                <c:pt idx="55" formatCode="_(* #,##0.00_);_(* \(#,##0.00\);_(* &quot;-&quot;??_);_(@_)">
                  <c:v>1448.4369999999999</c:v>
                </c:pt>
                <c:pt idx="56" formatCode="_(* #,##0.00_);_(* \(#,##0.00\);_(* &quot;-&quot;??_);_(@_)">
                  <c:v>1409.078</c:v>
                </c:pt>
                <c:pt idx="57" formatCode="_(* #,##0.00_);_(* \(#,##0.00\);_(* &quot;-&quot;??_);_(@_)">
                  <c:v>1400.944</c:v>
                </c:pt>
                <c:pt idx="58" formatCode="_(* #,##0.00_);_(* \(#,##0.00\);_(* &quot;-&quot;??_);_(@_)">
                  <c:v>1238.6320000000001</c:v>
                </c:pt>
                <c:pt idx="59" formatCode="_(* #,##0.00_);_(* \(#,##0.00\);_(* &quot;-&quot;??_);_(@_)">
                  <c:v>1267.5260000000001</c:v>
                </c:pt>
                <c:pt idx="60" formatCode="_(* #,##0.00_);_(* \(#,##0.00\);_(* &quot;-&quot;??_);_(@_)">
                  <c:v>1260.3579999999999</c:v>
                </c:pt>
                <c:pt idx="61" formatCode="_(* #,##0.00_);_(* \(#,##0.00\);_(* &quot;-&quot;??_);_(@_)">
                  <c:v>1391.9</c:v>
                </c:pt>
                <c:pt idx="62" formatCode="_(* #,##0.00_);_(* \(#,##0.00\);_(* &quot;-&quot;??_);_(@_)">
                  <c:v>1368.162</c:v>
                </c:pt>
                <c:pt idx="63" formatCode="_(* #,##0.00_);_(* \(#,##0.00\);_(* &quot;-&quot;??_);_(@_)">
                  <c:v>1304.18</c:v>
                </c:pt>
                <c:pt idx="64" formatCode="_(* #,##0.00_);_(* \(#,##0.00\);_(* &quot;-&quot;??_);_(@_)">
                  <c:v>1313.35</c:v>
                </c:pt>
                <c:pt idx="65" formatCode="_(* #,##0.00_);_(* \(#,##0.00\);_(* &quot;-&quot;??_);_(@_)">
                  <c:v>1277.1559999999999</c:v>
                </c:pt>
                <c:pt idx="66" formatCode="_(* #,##0.00_);_(* \(#,##0.00\);_(* &quot;-&quot;??_);_(@_)">
                  <c:v>1287.136</c:v>
                </c:pt>
                <c:pt idx="67" formatCode="_(* #,##0.00_);_(* \(#,##0.00\);_(* &quot;-&quot;??_);_(@_)">
                  <c:v>1356.261</c:v>
                </c:pt>
                <c:pt idx="68" formatCode="_(* #,##0.00_);_(* \(#,##0.00\);_(* &quot;-&quot;??_);_(@_)">
                  <c:v>1322.8019999999999</c:v>
                </c:pt>
                <c:pt idx="69" formatCode="_(* #,##0.00_);_(* \(#,##0.00\);_(* &quot;-&quot;??_);_(@_)">
                  <c:v>1274.1769999999999</c:v>
                </c:pt>
                <c:pt idx="70" formatCode="_(* #,##0.00_);_(* \(#,##0.00\);_(* &quot;-&quot;??_);_(@_)">
                  <c:v>1240.683</c:v>
                </c:pt>
                <c:pt idx="71" formatCode="_(* #,##0.00_);_(* \(#,##0.00\);_(* &quot;-&quot;??_);_(@_)">
                  <c:v>1102.059</c:v>
                </c:pt>
                <c:pt idx="72" formatCode="_(* #,##0.00_);_(* \(#,##0.00\);_(* &quot;-&quot;??_);_(@_)">
                  <c:v>1115.538</c:v>
                </c:pt>
                <c:pt idx="73" formatCode="_(* #,##0.00_);_(* \(#,##0.00\);_(* &quot;-&quot;??_);_(@_)">
                  <c:v>1012.203</c:v>
                </c:pt>
                <c:pt idx="74" formatCode="_(* #,##0.00_);_(* \(#,##0.00\);_(* &quot;-&quot;??_);_(@_)">
                  <c:v>1007.355</c:v>
                </c:pt>
                <c:pt idx="75" formatCode="_(* #,##0.00_);_(* \(#,##0.00\);_(* &quot;-&quot;??_);_(@_)">
                  <c:v>1003.956</c:v>
                </c:pt>
                <c:pt idx="76" formatCode="_(* #,##0.00_);_(* \(#,##0.00\);_(* &quot;-&quot;??_);_(@_)">
                  <c:v>1070.452</c:v>
                </c:pt>
                <c:pt idx="77" formatCode="_(* #,##0.00_);_(* \(#,##0.00\);_(* &quot;-&quot;??_);_(@_)">
                  <c:v>1065.0050000000001</c:v>
                </c:pt>
                <c:pt idx="78" formatCode="_(* #,##0.00_);_(* \(#,##0.00\);_(* &quot;-&quot;??_);_(@_)">
                  <c:v>1027.7080000000001</c:v>
                </c:pt>
                <c:pt idx="79" formatCode="_(* #,##0.00_);_(* \(#,##0.00\);_(* &quot;-&quot;??_);_(@_)">
                  <c:v>976.21299999999997</c:v>
                </c:pt>
                <c:pt idx="80" formatCode="_(* #,##0.00_);_(* \(#,##0.00\);_(* &quot;-&quot;??_);_(@_)">
                  <c:v>1030.8579999999999</c:v>
                </c:pt>
                <c:pt idx="81" formatCode="_(* #,##0.00_);_(* \(#,##0.00\);_(* &quot;-&quot;??_);_(@_)">
                  <c:v>1086.682</c:v>
                </c:pt>
                <c:pt idx="82" formatCode="_(* #,##0.00_);_(* \(#,##0.00\);_(* &quot;-&quot;??_);_(@_)">
                  <c:v>1218.7270000000001</c:v>
                </c:pt>
                <c:pt idx="83" formatCode="_(* #,##0.00_);_(* \(#,##0.00\);_(* &quot;-&quot;??_);_(@_)">
                  <c:v>1307.682</c:v>
                </c:pt>
                <c:pt idx="84" formatCode="_(* #,##0.00_);_(* \(#,##0.00\);_(* &quot;-&quot;??_);_(@_)">
                  <c:v>1277.9459999999999</c:v>
                </c:pt>
                <c:pt idx="85" formatCode="_(* #,##0.00_);_(* \(#,##0.00\);_(* &quot;-&quot;??_);_(@_)">
                  <c:v>1296.2750000000001</c:v>
                </c:pt>
                <c:pt idx="86" formatCode="_(* #,##0.00_);_(* \(#,##0.00\);_(* &quot;-&quot;??_);_(@_)">
                  <c:v>1321.854</c:v>
                </c:pt>
                <c:pt idx="87" formatCode="_(* #,##0.00_);_(* \(#,##0.00\);_(* &quot;-&quot;??_);_(@_)">
                  <c:v>1322.444</c:v>
                </c:pt>
                <c:pt idx="88" formatCode="_(* #,##0.00_);_(* \(#,##0.00\);_(* &quot;-&quot;??_);_(@_)">
                  <c:v>1264.1010000000001</c:v>
                </c:pt>
                <c:pt idx="89" formatCode="_(* #,##0.00_);_(* \(#,##0.00\);_(* &quot;-&quot;??_);_(@_)">
                  <c:v>1253.625</c:v>
                </c:pt>
                <c:pt idx="90" formatCode="_(* #,##0.00_);_(* \(#,##0.00\);_(* &quot;-&quot;??_);_(@_)">
                  <c:v>1273.23</c:v>
                </c:pt>
                <c:pt idx="91" formatCode="_(* #,##0.00_);_(* \(#,##0.00\);_(* &quot;-&quot;??_);_(@_)">
                  <c:v>1307.2819999999999</c:v>
                </c:pt>
                <c:pt idx="92" formatCode="_(* #,##0.00_);_(* \(#,##0.00\);_(* &quot;-&quot;??_);_(@_)">
                  <c:v>1245.479</c:v>
                </c:pt>
                <c:pt idx="93" formatCode="_(* #,##0.00_);_(* \(#,##0.00\);_(* &quot;-&quot;??_);_(@_)">
                  <c:v>1208.2049999999999</c:v>
                </c:pt>
                <c:pt idx="94" formatCode="_(* #,##0.00_);_(* \(#,##0.00\);_(* &quot;-&quot;??_);_(@_)">
                  <c:v>1137.182</c:v>
                </c:pt>
                <c:pt idx="95" formatCode="_(* #,##0.00_);_(* \(#,##0.00\);_(* &quot;-&quot;??_);_(@_)">
                  <c:v>1182.7750000000001</c:v>
                </c:pt>
                <c:pt idx="96" formatCode="_(* #,##0.00_);_(* \(#,##0.00\);_(* &quot;-&quot;??_);_(@_)">
                  <c:v>1257.7719999999999</c:v>
                </c:pt>
                <c:pt idx="97" formatCode="_(* #,##0.00_);_(* \(#,##0.00\);_(* &quot;-&quot;??_);_(@_)">
                  <c:v>1340.451</c:v>
                </c:pt>
                <c:pt idx="98" formatCode="_(* #,##0.00_);_(* \(#,##0.00\);_(* &quot;-&quot;??_);_(@_)">
                  <c:v>1415.4949999999999</c:v>
                </c:pt>
                <c:pt idx="99" formatCode="_(* #,##0.00_);_(* \(#,##0.00\);_(* &quot;-&quot;??_);_(@_)">
                  <c:v>1556.423</c:v>
                </c:pt>
                <c:pt idx="100" formatCode="_(* #,##0.00_);_(* \(#,##0.00\);_(* &quot;-&quot;??_);_(@_)">
                  <c:v>1586.287</c:v>
                </c:pt>
                <c:pt idx="101" formatCode="_(* #,##0.00_);_(* \(#,##0.00\);_(* &quot;-&quot;??_);_(@_)">
                  <c:v>1655.807</c:v>
                </c:pt>
                <c:pt idx="102" formatCode="_(* #,##0.00_);_(* \(#,##0.00\);_(* &quot;-&quot;??_);_(@_)">
                  <c:v>1785.394</c:v>
                </c:pt>
                <c:pt idx="103" formatCode="_(* #,##0.00_);_(* \(#,##0.00\);_(* &quot;-&quot;??_);_(@_)">
                  <c:v>1744.5509999999999</c:v>
                </c:pt>
                <c:pt idx="104" formatCode="_(* #,##0.00_);_(* \(#,##0.00\);_(* &quot;-&quot;??_);_(@_)">
                  <c:v>1947.3320000000001</c:v>
                </c:pt>
                <c:pt idx="105" formatCode="_(* #,##0.00_);_(* \(#,##0.00\);_(* &quot;-&quot;??_);_(@_)">
                  <c:v>2032.3879999999999</c:v>
                </c:pt>
                <c:pt idx="106" formatCode="_(* #,##0.00_);_(* \(#,##0.00\);_(* &quot;-&quot;??_);_(@_)">
                  <c:v>2066.8200000000002</c:v>
                </c:pt>
                <c:pt idx="107" formatCode="_(* #,##0.00_);_(* \(#,##0.00\);_(* &quot;-&quot;??_);_(@_)">
                  <c:v>2047.8119999999999</c:v>
                </c:pt>
                <c:pt idx="108" formatCode="_(* #,##0.00_);_(* \(#,##0.00\);_(* &quot;-&quot;??_);_(@_)">
                  <c:v>1992.1210000000001</c:v>
                </c:pt>
                <c:pt idx="109" formatCode="_(* #,##0.00_);_(* \(#,##0.00\);_(* &quot;-&quot;??_);_(@_)">
                  <c:v>1920.287</c:v>
                </c:pt>
                <c:pt idx="110" formatCode="_(* #,##0.00_);_(* \(#,##0.00\);_(* &quot;-&quot;??_);_(@_)">
                  <c:v>1858.327</c:v>
                </c:pt>
                <c:pt idx="111" formatCode="_(* #,##0.00_);_(* \(#,##0.00\);_(* &quot;-&quot;??_);_(@_)">
                  <c:v>1849.1030000000001</c:v>
                </c:pt>
                <c:pt idx="112" formatCode="_(* #,##0.00_);_(* \(#,##0.00\);_(* &quot;-&quot;??_);_(@_)">
                  <c:v>1799.9349999999999</c:v>
                </c:pt>
                <c:pt idx="113" formatCode="_(* #,##0.00_);_(* \(#,##0.00\);_(* &quot;-&quot;??_);_(@_)">
                  <c:v>1782.529</c:v>
                </c:pt>
                <c:pt idx="114" formatCode="_(* #,##0.00_);_(* \(#,##0.00\);_(* &quot;-&quot;??_);_(@_)">
                  <c:v>1742.6880000000001</c:v>
                </c:pt>
                <c:pt idx="115" formatCode="_(* #,##0.00_);_(* \(#,##0.00\);_(* &quot;-&quot;??_);_(@_)">
                  <c:v>1783.922</c:v>
                </c:pt>
                <c:pt idx="116" formatCode="_(* #,##0.00_);_(* \(#,##0.00\);_(* &quot;-&quot;??_);_(@_)">
                  <c:v>1672.0239999999999</c:v>
                </c:pt>
                <c:pt idx="117" formatCode="_(* #,##0.00_);_(* \(#,##0.00\);_(* &quot;-&quot;??_);_(@_)">
                  <c:v>1666.0239999999999</c:v>
                </c:pt>
                <c:pt idx="118" formatCode="_(* #,##0.00_);_(* \(#,##0.00\);_(* &quot;-&quot;??_);_(@_)">
                  <c:v>1708.5340000000001</c:v>
                </c:pt>
                <c:pt idx="119" formatCode="_(* #,##0.00_);_(* \(#,##0.00\);_(* &quot;-&quot;??_);_(@_)">
                  <c:v>1667.9090000000001</c:v>
                </c:pt>
                <c:pt idx="120" formatCode="_(* #,##0.00_);_(* \(#,##0.00\);_(* &quot;-&quot;??_);_(@_)">
                  <c:v>1666.35</c:v>
                </c:pt>
                <c:pt idx="121" formatCode="_(* #,##0.00_);_(* \(#,##0.00\);_(* &quot;-&quot;??_);_(@_)">
                  <c:v>1654.4949999999999</c:v>
                </c:pt>
                <c:pt idx="122" formatCode="_(* #,##0.00_);_(* \(#,##0.00\);_(* &quot;-&quot;??_);_(@_)">
                  <c:v>1692.51</c:v>
                </c:pt>
                <c:pt idx="123" formatCode="_(* #,##0.00_);_(* \(#,##0.00\);_(* &quot;-&quot;??_);_(@_)">
                  <c:v>1641.0519999999999</c:v>
                </c:pt>
                <c:pt idx="124" formatCode="_(* #,##0.00_);_(* \(#,##0.00\);_(* &quot;-&quot;??_);_(@_)">
                  <c:v>1721.8910000000001</c:v>
                </c:pt>
                <c:pt idx="125" formatCode="_(* #,##0.00_);_(* \(#,##0.00\);_(* &quot;-&quot;??_);_(@_)">
                  <c:v>1747.097</c:v>
                </c:pt>
                <c:pt idx="126" formatCode="_(* #,##0.00_);_(* \(#,##0.00\);_(* &quot;-&quot;??_);_(@_)">
                  <c:v>1719.9480000000001</c:v>
                </c:pt>
                <c:pt idx="127" formatCode="_(* #,##0.00_);_(* \(#,##0.00\);_(* &quot;-&quot;??_);_(@_)">
                  <c:v>1729.8720000000001</c:v>
                </c:pt>
                <c:pt idx="128" formatCode="_(* #,##0.00_);_(* \(#,##0.00\);_(* &quot;-&quot;??_);_(@_)">
                  <c:v>1723.673</c:v>
                </c:pt>
                <c:pt idx="129" formatCode="_(* #,##0.00_);_(* \(#,##0.00\);_(* &quot;-&quot;??_);_(@_)">
                  <c:v>1676.4490000000001</c:v>
                </c:pt>
                <c:pt idx="130" formatCode="_(* #,##0.00_);_(* \(#,##0.00\);_(* &quot;-&quot;??_);_(@_)">
                  <c:v>1711.6079999999999</c:v>
                </c:pt>
                <c:pt idx="131" formatCode="_(* #,##0.00_);_(* \(#,##0.00\);_(* &quot;-&quot;??_);_(@_)">
                  <c:v>1748.6880000000001</c:v>
                </c:pt>
                <c:pt idx="132" formatCode="_(* #,##0.00_);_(* \(#,##0.00\);_(* &quot;-&quot;??_);_(@_)">
                  <c:v>1850.0250000000001</c:v>
                </c:pt>
                <c:pt idx="133" formatCode="_(* #,##0.00_);_(* \(#,##0.00\);_(* &quot;-&quot;??_);_(@_)">
                  <c:v>1864.2080000000001</c:v>
                </c:pt>
                <c:pt idx="134" formatCode="_(* #,##0.00_);_(* \(#,##0.00\);_(* &quot;-&quot;??_);_(@_)">
                  <c:v>1856.5340000000001</c:v>
                </c:pt>
                <c:pt idx="135" formatCode="_(* #,##0.00_);_(* \(#,##0.00\);_(* &quot;-&quot;??_);_(@_)">
                  <c:v>1833.162</c:v>
                </c:pt>
                <c:pt idx="136" formatCode="_(* #,##0.00_);_(* \(#,##0.00\);_(* &quot;-&quot;??_);_(@_)">
                  <c:v>1813.7360000000001</c:v>
                </c:pt>
                <c:pt idx="137" formatCode="_(* #,##0.00_);_(* \(#,##0.00\);_(* &quot;-&quot;??_);_(@_)">
                  <c:v>1783.6559999999999</c:v>
                </c:pt>
                <c:pt idx="138" formatCode="_(* #,##0.00_);_(* \(#,##0.00\);_(* &quot;-&quot;??_);_(@_)">
                  <c:v>1726.7270000000001</c:v>
                </c:pt>
                <c:pt idx="139" formatCode="_(* #,##0.00_);_(* \(#,##0.00\);_(* &quot;-&quot;??_);_(@_)">
                  <c:v>1708.9369999999999</c:v>
                </c:pt>
                <c:pt idx="140" formatCode="_(* #,##0.00_);_(* \(#,##0.00\);_(* &quot;-&quot;??_);_(@_)">
                  <c:v>1741.43</c:v>
                </c:pt>
                <c:pt idx="141" formatCode="_(* #,##0.00_);_(* \(#,##0.00\);_(* &quot;-&quot;??_);_(@_)">
                  <c:v>1807.8589999999999</c:v>
                </c:pt>
                <c:pt idx="142" formatCode="_(* #,##0.00_);_(* \(#,##0.00\);_(* &quot;-&quot;??_);_(@_)">
                  <c:v>1775.5630000000001</c:v>
                </c:pt>
                <c:pt idx="143" formatCode="_(* #,##0.00_);_(* \(#,##0.00\);_(* &quot;-&quot;??_);_(@_)">
                  <c:v>1743.5050000000001</c:v>
                </c:pt>
                <c:pt idx="144" formatCode="_(* #,##0.00_);_(* \(#,##0.00\);_(* &quot;-&quot;??_);_(@_)">
                  <c:v>1659.2729999999999</c:v>
                </c:pt>
                <c:pt idx="145" formatCode="_(* #,##0.00_);_(* \(#,##0.00\);_(* &quot;-&quot;??_);_(@_)">
                  <c:v>1698.499</c:v>
                </c:pt>
                <c:pt idx="146" formatCode="_(* #,##0.00_);_(* \(#,##0.00\);_(* &quot;-&quot;??_);_(@_)">
                  <c:v>1628.413</c:v>
                </c:pt>
                <c:pt idx="147" formatCode="_(* #,##0.00_);_(* \(#,##0.00\);_(* &quot;-&quot;??_);_(@_)">
                  <c:v>1627.5219999999999</c:v>
                </c:pt>
                <c:pt idx="148" formatCode="_(* #,##0.00_);_(* \(#,##0.00\);_(* &quot;-&quot;??_);_(@_)">
                  <c:v>1589.326</c:v>
                </c:pt>
                <c:pt idx="149" formatCode="_(* #,##0.00_);_(* \(#,##0.00\);_(* &quot;-&quot;??_);_(@_)">
                  <c:v>1551.712</c:v>
                </c:pt>
                <c:pt idx="150" formatCode="_(* #,##0.00_);_(* \(#,##0.00\);_(* &quot;-&quot;??_);_(@_)">
                  <c:v>1566.8979999999999</c:v>
                </c:pt>
                <c:pt idx="151" formatCode="_(* #,##0.00_);_(* \(#,##0.00\);_(* &quot;-&quot;??_);_(@_)">
                  <c:v>1596.155</c:v>
                </c:pt>
                <c:pt idx="152" formatCode="_(* #,##0.00_);_(* \(#,##0.00\);_(* &quot;-&quot;??_);_(@_)">
                  <c:v>1542.318</c:v>
                </c:pt>
                <c:pt idx="153" formatCode="_(* #,##0.00_);_(* \(#,##0.00\);_(* &quot;-&quot;??_);_(@_)">
                  <c:v>1496.5029999999999</c:v>
                </c:pt>
                <c:pt idx="154" formatCode="_(* #,##0.00_);_(* \(#,##0.00\);_(* &quot;-&quot;??_);_(@_)">
                  <c:v>1408.9760000000001</c:v>
                </c:pt>
                <c:pt idx="155" formatCode="_(* #,##0.00_);_(* \(#,##0.00\);_(* &quot;-&quot;??_);_(@_)">
                  <c:v>1476.258</c:v>
                </c:pt>
                <c:pt idx="156" formatCode="_(* #,##0.00_);_(* \(#,##0.00\);_(* &quot;-&quot;??_);_(@_)">
                  <c:v>1451.607</c:v>
                </c:pt>
                <c:pt idx="157" formatCode="_(* #,##0.00_);_(* \(#,##0.00\);_(* &quot;-&quot;??_);_(@_)">
                  <c:v>1394.7670000000001</c:v>
                </c:pt>
                <c:pt idx="158" formatCode="_(* #,##0.00_);_(* \(#,##0.00\);_(* &quot;-&quot;??_);_(@_)">
                  <c:v>1377.1859999999999</c:v>
                </c:pt>
                <c:pt idx="159" formatCode="_(* #,##0.00_);_(* \(#,##0.00\);_(* &quot;-&quot;??_);_(@_)">
                  <c:v>1282.682</c:v>
                </c:pt>
                <c:pt idx="160" formatCode="_(* #,##0.00_);_(* \(#,##0.00\);_(* &quot;-&quot;??_);_(@_)">
                  <c:v>1241.3409999999999</c:v>
                </c:pt>
                <c:pt idx="161" formatCode="_(* #,##0.00_);_(* \(#,##0.00\);_(* &quot;-&quot;??_);_(@_)">
                  <c:v>1226.9829999999999</c:v>
                </c:pt>
                <c:pt idx="162" formatCode="_(* #,##0.00_);_(* \(#,##0.00\);_(* &quot;-&quot;??_);_(@_)">
                  <c:v>1185.385</c:v>
                </c:pt>
                <c:pt idx="163" formatCode="_(* #,##0.00_);_(* \(#,##0.00\);_(* &quot;-&quot;??_);_(@_)">
                  <c:v>1107.0129999999999</c:v>
                </c:pt>
                <c:pt idx="164" formatCode="_(* #,##0.00_);_(* \(#,##0.00\);_(* &quot;-&quot;??_);_(@_)">
                  <c:v>1060.5170000000001</c:v>
                </c:pt>
                <c:pt idx="165" formatCode="_(* #,##0.00_);_(* \(#,##0.00\);_(* &quot;-&quot;??_);_(@_)">
                  <c:v>986.73299999999995</c:v>
                </c:pt>
                <c:pt idx="166" formatCode="_(* #,##0.00_);_(* \(#,##0.00\);_(* &quot;-&quot;??_);_(@_)">
                  <c:v>935.36400000000003</c:v>
                </c:pt>
                <c:pt idx="167" formatCode="_(* #,##0.00_);_(* \(#,##0.00\);_(* &quot;-&quot;??_);_(@_)">
                  <c:v>805.55899999999997</c:v>
                </c:pt>
                <c:pt idx="168" formatCode="_(* #,##0.00_);_(* \(#,##0.00\);_(* &quot;-&quot;??_);_(@_)">
                  <c:v>765.27800000000002</c:v>
                </c:pt>
                <c:pt idx="169" formatCode="_(* #,##0.00_);_(* \(#,##0.00\);_(* &quot;-&quot;??_);_(@_)">
                  <c:v>742.11099999999999</c:v>
                </c:pt>
                <c:pt idx="170" formatCode="_(* #,##0.00_);_(* \(#,##0.00\);_(* &quot;-&quot;??_);_(@_)">
                  <c:v>744.73800000000006</c:v>
                </c:pt>
                <c:pt idx="171" formatCode="_(* #,##0.00_);_(* \(#,##0.00\);_(* &quot;-&quot;??_);_(@_)">
                  <c:v>854.75300000000004</c:v>
                </c:pt>
                <c:pt idx="172" formatCode="_(* #,##0.00_);_(* \(#,##0.00\);_(* &quot;-&quot;??_);_(@_)">
                  <c:v>909.27499999999998</c:v>
                </c:pt>
                <c:pt idx="173" formatCode="_(* #,##0.00_);_(* \(#,##0.00\);_(* &quot;-&quot;??_);_(@_)">
                  <c:v>1037.2090000000001</c:v>
                </c:pt>
                <c:pt idx="174" formatCode="_(* #,##0.00_);_(* \(#,##0.00\);_(* &quot;-&quot;??_);_(@_)">
                  <c:v>1096.6880000000001</c:v>
                </c:pt>
                <c:pt idx="175" formatCode="_(* #,##0.00_);_(* \(#,##0.00\);_(* &quot;-&quot;??_);_(@_)">
                  <c:v>1106.229</c:v>
                </c:pt>
                <c:pt idx="176" formatCode="_(* #,##0.00_);_(* \(#,##0.00\);_(* &quot;-&quot;??_);_(@_)">
                  <c:v>1154.9280000000001</c:v>
                </c:pt>
                <c:pt idx="177" formatCode="_(* #,##0.00_);_(* \(#,##0.00\);_(* &quot;-&quot;??_);_(@_)">
                  <c:v>1193.433</c:v>
                </c:pt>
                <c:pt idx="178" formatCode="_(* #,##0.00_);_(* \(#,##0.00\);_(* &quot;-&quot;??_);_(@_)">
                  <c:v>1243.396</c:v>
                </c:pt>
                <c:pt idx="179" formatCode="_(* #,##0.00_);_(* \(#,##0.00\);_(* &quot;-&quot;??_);_(@_)">
                  <c:v>1341.915</c:v>
                </c:pt>
                <c:pt idx="180" formatCode="_(* #,##0.00_);_(* \(#,##0.00\);_(* &quot;-&quot;??_);_(@_)">
                  <c:v>1368.8420000000001</c:v>
                </c:pt>
                <c:pt idx="181" formatCode="_(* #,##0.00_);_(* \(#,##0.00\);_(* &quot;-&quot;??_);_(@_)">
                  <c:v>1356.933</c:v>
                </c:pt>
                <c:pt idx="182" formatCode="_(* #,##0.00_);_(* \(#,##0.00\);_(* &quot;-&quot;??_);_(@_)">
                  <c:v>1455.24</c:v>
                </c:pt>
                <c:pt idx="183" formatCode="_(* #,##0.00_);_(* \(#,##0.00\);_(* &quot;-&quot;??_);_(@_)">
                  <c:v>1381.5239999999999</c:v>
                </c:pt>
                <c:pt idx="184" formatCode="_(* #,##0.00_);_(* \(#,##0.00\);_(* &quot;-&quot;??_);_(@_)">
                  <c:v>1320.768</c:v>
                </c:pt>
                <c:pt idx="185" formatCode="_(* #,##0.00_);_(* \(#,##0.00\);_(* &quot;-&quot;??_);_(@_)">
                  <c:v>1237.8520000000001</c:v>
                </c:pt>
                <c:pt idx="186" formatCode="_(* #,##0.00_);_(* \(#,##0.00\);_(* &quot;-&quot;??_);_(@_)">
                  <c:v>1229.1590000000001</c:v>
                </c:pt>
                <c:pt idx="187" formatCode="_(* #,##0.00_);_(* \(#,##0.00\);_(* &quot;-&quot;??_);_(@_)">
                  <c:v>1370.675</c:v>
                </c:pt>
                <c:pt idx="188" formatCode="_(* #,##0.00_);_(* \(#,##0.00\);_(* &quot;-&quot;??_);_(@_)">
                  <c:v>1361.912</c:v>
                </c:pt>
                <c:pt idx="189" formatCode="_(* #,##0.00_);_(* \(#,##0.00\);_(* &quot;-&quot;??_);_(@_)">
                  <c:v>1421.492</c:v>
                </c:pt>
                <c:pt idx="190" formatCode="_(* #,##0.00_);_(* \(#,##0.00\);_(* &quot;-&quot;??_);_(@_)">
                  <c:v>1462.001</c:v>
                </c:pt>
                <c:pt idx="191" formatCode="_(* #,##0.00_);_(* \(#,##0.00\);_(* &quot;-&quot;??_);_(@_)">
                  <c:v>1369.7929999999999</c:v>
                </c:pt>
                <c:pt idx="192" formatCode="_(* #,##0.00_);_(* \(#,##0.00\);_(* &quot;-&quot;??_);_(@_)">
                  <c:v>1492</c:v>
                </c:pt>
                <c:pt idx="193" formatCode="_(* #,##0.00_);_(* \(#,##0.00\);_(* &quot;-&quot;??_);_(@_)">
                  <c:v>1507.067</c:v>
                </c:pt>
                <c:pt idx="194" formatCode="_(* #,##0.00_);_(* \(#,##0.00\);_(* &quot;-&quot;??_);_(@_)">
                  <c:v>1424.568</c:v>
                </c:pt>
                <c:pt idx="195" formatCode="_(* #,##0.00_);_(* \(#,##0.00\);_(* &quot;-&quot;??_);_(@_)">
                  <c:v>1498.903</c:v>
                </c:pt>
                <c:pt idx="196" formatCode="_(* #,##0.00_);_(* \(#,##0.00\);_(* &quot;-&quot;??_);_(@_)">
                  <c:v>1674.66</c:v>
                </c:pt>
                <c:pt idx="197" formatCode="_(* #,##0.00_);_(* \(#,##0.00\);_(* &quot;-&quot;??_);_(@_)">
                  <c:v>1743.7249999999999</c:v>
                </c:pt>
                <c:pt idx="198" formatCode="_(* #,##0.00_);_(* \(#,##0.00\);_(* &quot;-&quot;??_);_(@_)">
                  <c:v>1743.865</c:v>
                </c:pt>
                <c:pt idx="199" formatCode="_(* #,##0.00_);_(* \(#,##0.00\);_(* &quot;-&quot;??_);_(@_)">
                  <c:v>1711.508</c:v>
                </c:pt>
                <c:pt idx="200" formatCode="_(* #,##0.00_);_(* \(#,##0.00\);_(* &quot;-&quot;??_);_(@_)">
                  <c:v>1717.944</c:v>
                </c:pt>
                <c:pt idx="201" formatCode="_(* #,##0.00_);_(* \(#,##0.00\);_(* &quot;-&quot;??_);_(@_)">
                  <c:v>1732.771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13C-4057-BCA2-4BC8870D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04096"/>
        <c:axId val="116764032"/>
      </c:lineChart>
      <c:dateAx>
        <c:axId val="128004096"/>
        <c:scaling>
          <c:orientation val="minMax"/>
          <c:max val="45200"/>
          <c:min val="44562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16764032"/>
        <c:crosses val="autoZero"/>
        <c:auto val="1"/>
        <c:lblOffset val="100"/>
        <c:baseTimeUnit val="months"/>
      </c:dateAx>
      <c:valAx>
        <c:axId val="116764032"/>
        <c:scaling>
          <c:orientation val="minMax"/>
          <c:max val="2000"/>
          <c:min val="45"/>
        </c:scaling>
        <c:delete val="0"/>
        <c:axPos val="l"/>
        <c:numFmt formatCode="#,##0.00" sourceLinked="0"/>
        <c:majorTickMark val="out"/>
        <c:minorTickMark val="none"/>
        <c:tickLblPos val="nextTo"/>
        <c:crossAx val="128004096"/>
        <c:crosses val="autoZero"/>
        <c:crossBetween val="between"/>
        <c:majorUnit val="150"/>
      </c:valAx>
      <c:valAx>
        <c:axId val="35229697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817046783"/>
        <c:crosses val="max"/>
        <c:crossBetween val="between"/>
      </c:valAx>
      <c:dateAx>
        <c:axId val="817046783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52296975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8.9613733530819778E-2"/>
          <c:y val="0.86229852368978488"/>
          <c:w val="0.78895010920331243"/>
          <c:h val="5.086740290990558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88641833996972"/>
          <c:y val="4.1398741829576285E-2"/>
          <c:w val="0.82610028047359851"/>
          <c:h val="0.69425040111696523"/>
        </c:manualLayout>
      </c:layout>
      <c:lineChart>
        <c:grouping val="standar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Año corrido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6.1858431864398523E-2"/>
                  <c:y val="0.13735693662590898"/>
                </c:manualLayout>
              </c:layout>
              <c:tx>
                <c:rich>
                  <a:bodyPr/>
                  <a:lstStyle/>
                  <a:p>
                    <a:fld id="{88790E04-A7A5-4B3E-9688-B04707BAA536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A76-40F7-B14D-F2C4B424B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Hoja1!$A$2:$A$28</c:f>
              <c:numCache>
                <c:formatCode>mmm\-yy</c:formatCode>
                <c:ptCount val="27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</c:numCache>
            </c:numRef>
          </c:cat>
          <c:val>
            <c:numRef>
              <c:f>Hoja1!$C$2:$C$28</c:f>
              <c:numCache>
                <c:formatCode>0.00</c:formatCode>
                <c:ptCount val="27"/>
                <c:pt idx="0">
                  <c:v>1.4710000000020926</c:v>
                </c:pt>
                <c:pt idx="1">
                  <c:v>3.2269999999999999</c:v>
                </c:pt>
                <c:pt idx="2">
                  <c:v>4.2350000000000003</c:v>
                </c:pt>
                <c:pt idx="3">
                  <c:v>6.2969999999999997</c:v>
                </c:pt>
                <c:pt idx="4">
                  <c:v>7.7789999999999999</c:v>
                </c:pt>
                <c:pt idx="5">
                  <c:v>8.4049999999999994</c:v>
                </c:pt>
                <c:pt idx="6">
                  <c:v>9.0190000000000001</c:v>
                </c:pt>
                <c:pt idx="7">
                  <c:v>9.3140000000000001</c:v>
                </c:pt>
                <c:pt idx="8">
                  <c:v>9.2230000000000008</c:v>
                </c:pt>
                <c:pt idx="9">
                  <c:v>9.4469999999999992</c:v>
                </c:pt>
                <c:pt idx="10">
                  <c:v>9.6159999999999997</c:v>
                </c:pt>
                <c:pt idx="11">
                  <c:v>9.9510000000000005</c:v>
                </c:pt>
                <c:pt idx="12">
                  <c:v>4.87</c:v>
                </c:pt>
                <c:pt idx="13">
                  <c:v>7.19</c:v>
                </c:pt>
                <c:pt idx="14">
                  <c:v>7.93</c:v>
                </c:pt>
                <c:pt idx="15">
                  <c:v>8.51</c:v>
                </c:pt>
                <c:pt idx="16">
                  <c:v>8.5399999999999991</c:v>
                </c:pt>
                <c:pt idx="17">
                  <c:v>8.4600000000000009</c:v>
                </c:pt>
                <c:pt idx="18">
                  <c:v>8.43</c:v>
                </c:pt>
                <c:pt idx="19">
                  <c:v>8.1</c:v>
                </c:pt>
                <c:pt idx="20">
                  <c:v>7.75</c:v>
                </c:pt>
                <c:pt idx="21">
                  <c:v>7.5</c:v>
                </c:pt>
                <c:pt idx="22">
                  <c:v>7.21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6-40F7-B14D-F2C4B424BEBA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Año completo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76-40F7-B14D-F2C4B424B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Hoja1!$A$2:$A$28</c:f>
              <c:numCache>
                <c:formatCode>mmm\-yy</c:formatCode>
                <c:ptCount val="27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</c:numCache>
            </c:numRef>
          </c:cat>
          <c:val>
            <c:numRef>
              <c:f>Hoja1!$D$2:$D$28</c:f>
              <c:numCache>
                <c:formatCode>General</c:formatCode>
                <c:ptCount val="27"/>
                <c:pt idx="11" formatCode="0.00">
                  <c:v>9.9510000000000005</c:v>
                </c:pt>
                <c:pt idx="12" formatCode="0.00">
                  <c:v>13.64</c:v>
                </c:pt>
                <c:pt idx="13" formatCode="0.00">
                  <c:v>14.18</c:v>
                </c:pt>
                <c:pt idx="14" formatCode="0.00">
                  <c:v>13.85</c:v>
                </c:pt>
                <c:pt idx="15" formatCode="0.00">
                  <c:v>12.24</c:v>
                </c:pt>
                <c:pt idx="16" formatCode="0.00">
                  <c:v>10.73</c:v>
                </c:pt>
                <c:pt idx="17" formatCode="0.00">
                  <c:v>10.01</c:v>
                </c:pt>
                <c:pt idx="18" formatCode="0.00">
                  <c:v>9.36</c:v>
                </c:pt>
                <c:pt idx="19" formatCode="0.00">
                  <c:v>8.73</c:v>
                </c:pt>
                <c:pt idx="20" formatCode="0.00">
                  <c:v>8.4700000000000006</c:v>
                </c:pt>
                <c:pt idx="21" formatCode="0.00">
                  <c:v>7.99</c:v>
                </c:pt>
                <c:pt idx="22" formatCode="0.00">
                  <c:v>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76-40F7-B14D-F2C4B424B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1046911"/>
        <c:axId val="2041040671"/>
      </c:lineChart>
      <c:dateAx>
        <c:axId val="2041046911"/>
        <c:scaling>
          <c:orientation val="minMax"/>
          <c:max val="45231"/>
          <c:min val="44866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041040671"/>
        <c:crosses val="autoZero"/>
        <c:auto val="1"/>
        <c:lblOffset val="100"/>
        <c:baseTimeUnit val="months"/>
        <c:majorUnit val="1"/>
        <c:majorTimeUnit val="months"/>
      </c:dateAx>
      <c:valAx>
        <c:axId val="2041040671"/>
        <c:scaling>
          <c:orientation val="minMax"/>
          <c:min val="4.0000000000000008E-2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0410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4804372826679"/>
          <c:y val="3.7469803976104533E-2"/>
          <c:w val="0.79870506202613578"/>
          <c:h val="0.6719342611840729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Materiales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tx>
                <c:rich>
                  <a:bodyPr/>
                  <a:lstStyle/>
                  <a:p>
                    <a:fld id="{9855FBF9-CE84-4498-956D-51469AE7B4F6}" type="VALUE">
                      <a:rPr lang="en-US" dirty="0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1F3-44E8-80E3-B73A03EA4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Hoja1!$A$110:$A$132</c:f>
              <c:numCache>
                <c:formatCode>mmm\-yy</c:formatCode>
                <c:ptCount val="2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</c:numCache>
            </c:numRef>
          </c:cat>
          <c:val>
            <c:numRef>
              <c:f>Hoja1!$B$110:$B$132</c:f>
              <c:numCache>
                <c:formatCode>General</c:formatCode>
                <c:ptCount val="23"/>
                <c:pt idx="0">
                  <c:v>1.1299999999999999</c:v>
                </c:pt>
                <c:pt idx="1">
                  <c:v>2.39</c:v>
                </c:pt>
                <c:pt idx="2">
                  <c:v>3.66</c:v>
                </c:pt>
                <c:pt idx="3">
                  <c:v>7</c:v>
                </c:pt>
                <c:pt idx="4" formatCode="0.00">
                  <c:v>8.8350000000000009</c:v>
                </c:pt>
                <c:pt idx="5" formatCode="0.00">
                  <c:v>9.1690000000000005</c:v>
                </c:pt>
                <c:pt idx="6">
                  <c:v>9.75</c:v>
                </c:pt>
                <c:pt idx="7" formatCode="0.00">
                  <c:v>9.9239999999999995</c:v>
                </c:pt>
                <c:pt idx="8" formatCode="0.00">
                  <c:v>9.5109999999999992</c:v>
                </c:pt>
                <c:pt idx="9" formatCode="0.00">
                  <c:v>9.6329999999999991</c:v>
                </c:pt>
                <c:pt idx="10">
                  <c:v>9.57</c:v>
                </c:pt>
                <c:pt idx="11">
                  <c:v>9.43</c:v>
                </c:pt>
                <c:pt idx="12" formatCode="0.00">
                  <c:v>5.94</c:v>
                </c:pt>
                <c:pt idx="13" formatCode="0.00">
                  <c:v>8.1300000000000008</c:v>
                </c:pt>
                <c:pt idx="14" formatCode="0.00">
                  <c:v>8.17</c:v>
                </c:pt>
                <c:pt idx="15">
                  <c:v>8.81</c:v>
                </c:pt>
                <c:pt idx="16" formatCode="0.00">
                  <c:v>8.77</c:v>
                </c:pt>
                <c:pt idx="17" formatCode="0.00">
                  <c:v>8.74</c:v>
                </c:pt>
                <c:pt idx="18" formatCode="0.00">
                  <c:v>8.49</c:v>
                </c:pt>
                <c:pt idx="19" formatCode="0.00">
                  <c:v>7.73</c:v>
                </c:pt>
                <c:pt idx="20" formatCode="0.00">
                  <c:v>7.52</c:v>
                </c:pt>
                <c:pt idx="21" formatCode="0.00">
                  <c:v>6.99</c:v>
                </c:pt>
                <c:pt idx="22" formatCode="0.00">
                  <c:v>6.65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1F3-44E8-80E3-B73A03EA49A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Mano de obra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tx>
                <c:rich>
                  <a:bodyPr/>
                  <a:lstStyle/>
                  <a:p>
                    <a:fld id="{20350334-DD9A-4CE0-848F-587C9EFFD18E}" type="VALUE">
                      <a:rPr lang="en-US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1F3-44E8-80E3-B73A03EA4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Hoja1!$A$110:$A$132</c:f>
              <c:numCache>
                <c:formatCode>mmm\-yy</c:formatCode>
                <c:ptCount val="2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</c:numCache>
            </c:numRef>
          </c:cat>
          <c:val>
            <c:numRef>
              <c:f>Hoja1!$C$110:$C$132</c:f>
              <c:numCache>
                <c:formatCode>General</c:formatCode>
                <c:ptCount val="23"/>
                <c:pt idx="0">
                  <c:v>1.48</c:v>
                </c:pt>
                <c:pt idx="1">
                  <c:v>4.24</c:v>
                </c:pt>
                <c:pt idx="2">
                  <c:v>4.51</c:v>
                </c:pt>
                <c:pt idx="3">
                  <c:v>4.59</c:v>
                </c:pt>
                <c:pt idx="4" formatCode="0.00">
                  <c:v>4.6870000000000003</c:v>
                </c:pt>
                <c:pt idx="5" formatCode="0.00">
                  <c:v>5.4189999999999996</c:v>
                </c:pt>
                <c:pt idx="6">
                  <c:v>5.53</c:v>
                </c:pt>
                <c:pt idx="7" formatCode="0.00">
                  <c:v>5.5609999999999999</c:v>
                </c:pt>
                <c:pt idx="8" formatCode="0.00">
                  <c:v>5.5650000000000004</c:v>
                </c:pt>
                <c:pt idx="9" formatCode="0.00">
                  <c:v>5.5979999999999999</c:v>
                </c:pt>
                <c:pt idx="10">
                  <c:v>5.62</c:v>
                </c:pt>
                <c:pt idx="11">
                  <c:v>5.69</c:v>
                </c:pt>
                <c:pt idx="12" formatCode="0.00">
                  <c:v>4.6100000000000003</c:v>
                </c:pt>
                <c:pt idx="13" formatCode="0.00">
                  <c:v>8.09</c:v>
                </c:pt>
                <c:pt idx="14" formatCode="0.00">
                  <c:v>10.16</c:v>
                </c:pt>
                <c:pt idx="15">
                  <c:v>10.68</c:v>
                </c:pt>
                <c:pt idx="16" formatCode="0.00">
                  <c:v>10.8</c:v>
                </c:pt>
                <c:pt idx="17" formatCode="0.00">
                  <c:v>10.9</c:v>
                </c:pt>
                <c:pt idx="18" formatCode="0.00">
                  <c:v>11.19</c:v>
                </c:pt>
                <c:pt idx="19" formatCode="0.00">
                  <c:v>11.25</c:v>
                </c:pt>
                <c:pt idx="20" formatCode="0.00">
                  <c:v>11.28</c:v>
                </c:pt>
                <c:pt idx="21">
                  <c:v>11.29</c:v>
                </c:pt>
                <c:pt idx="22">
                  <c:v>11.28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1F3-44E8-80E3-B73A03EA49A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Maquinaria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2.4754346141993021E-2"/>
                  <c:y val="-9.3952822176207013E-2"/>
                </c:manualLayout>
              </c:layout>
              <c:tx>
                <c:rich>
                  <a:bodyPr/>
                  <a:lstStyle/>
                  <a:p>
                    <a:fld id="{AA9976A7-0708-44E2-8C4C-899C5A0CE002}" type="VALUE">
                      <a:rPr lang="en-US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1F3-44E8-80E3-B73A03EA4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Hoja1!$A$110:$A$132</c:f>
              <c:numCache>
                <c:formatCode>mmm\-yy</c:formatCode>
                <c:ptCount val="2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</c:numCache>
            </c:numRef>
          </c:cat>
          <c:val>
            <c:numRef>
              <c:f>Hoja1!$D$110:$D$132</c:f>
              <c:numCache>
                <c:formatCode>General</c:formatCode>
                <c:ptCount val="23"/>
                <c:pt idx="0">
                  <c:v>1.69</c:v>
                </c:pt>
                <c:pt idx="1">
                  <c:v>2.35</c:v>
                </c:pt>
                <c:pt idx="2">
                  <c:v>2.86</c:v>
                </c:pt>
                <c:pt idx="3">
                  <c:v>3.26</c:v>
                </c:pt>
                <c:pt idx="4" formatCode="0.00">
                  <c:v>4.952</c:v>
                </c:pt>
                <c:pt idx="5" formatCode="0.00">
                  <c:v>5.1580000000000004</c:v>
                </c:pt>
                <c:pt idx="6">
                  <c:v>5.47</c:v>
                </c:pt>
                <c:pt idx="7" formatCode="0.00">
                  <c:v>4.649</c:v>
                </c:pt>
                <c:pt idx="8" formatCode="0.00">
                  <c:v>6.6539999999999999</c:v>
                </c:pt>
                <c:pt idx="9" formatCode="0.00">
                  <c:v>7.0960000000000001</c:v>
                </c:pt>
                <c:pt idx="10">
                  <c:v>8.6199999999999992</c:v>
                </c:pt>
                <c:pt idx="11">
                  <c:v>8.77</c:v>
                </c:pt>
                <c:pt idx="12" formatCode="0.00">
                  <c:v>4.38</c:v>
                </c:pt>
                <c:pt idx="13" formatCode="0.00">
                  <c:v>7.2</c:v>
                </c:pt>
                <c:pt idx="14" formatCode="0.00">
                  <c:v>8.32</c:v>
                </c:pt>
                <c:pt idx="15">
                  <c:v>9.39</c:v>
                </c:pt>
                <c:pt idx="16" formatCode="0.00">
                  <c:v>8.8699999999999992</c:v>
                </c:pt>
                <c:pt idx="17" formatCode="0.00">
                  <c:v>8.9</c:v>
                </c:pt>
                <c:pt idx="18" formatCode="0.00">
                  <c:v>13.34</c:v>
                </c:pt>
                <c:pt idx="19" formatCode="0.00">
                  <c:v>14.48</c:v>
                </c:pt>
                <c:pt idx="20" formatCode="0.00">
                  <c:v>12.83</c:v>
                </c:pt>
                <c:pt idx="21">
                  <c:v>12.61</c:v>
                </c:pt>
                <c:pt idx="22">
                  <c:v>11.38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71F3-44E8-80E3-B73A03EA49A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Equipo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tx>
                <c:rich>
                  <a:bodyPr/>
                  <a:lstStyle/>
                  <a:p>
                    <a:fld id="{67F499FD-60E0-4ED4-B9E8-4232FCDF6D06}" type="VALUE">
                      <a:rPr lang="en-US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1F3-44E8-80E3-B73A03EA4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Hoja1!$A$110:$A$132</c:f>
              <c:numCache>
                <c:formatCode>mmm\-yy</c:formatCode>
                <c:ptCount val="2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</c:numCache>
            </c:numRef>
          </c:cat>
          <c:val>
            <c:numRef>
              <c:f>Hoja1!$E$110:$E$132</c:f>
              <c:numCache>
                <c:formatCode>General</c:formatCode>
                <c:ptCount val="23"/>
                <c:pt idx="0">
                  <c:v>0.67</c:v>
                </c:pt>
                <c:pt idx="1">
                  <c:v>1.36</c:v>
                </c:pt>
                <c:pt idx="2">
                  <c:v>1.72</c:v>
                </c:pt>
                <c:pt idx="3">
                  <c:v>2.0299999999999998</c:v>
                </c:pt>
                <c:pt idx="4" formatCode="0.00">
                  <c:v>2.359</c:v>
                </c:pt>
                <c:pt idx="5" formatCode="0.00">
                  <c:v>2.5270000000000001</c:v>
                </c:pt>
                <c:pt idx="6">
                  <c:v>4.49</c:v>
                </c:pt>
                <c:pt idx="7" formatCode="0.00">
                  <c:v>4.7889999999999997</c:v>
                </c:pt>
                <c:pt idx="8" formatCode="0.00">
                  <c:v>5.173</c:v>
                </c:pt>
                <c:pt idx="9" formatCode="0.00">
                  <c:v>5.383</c:v>
                </c:pt>
                <c:pt idx="10">
                  <c:v>5.5</c:v>
                </c:pt>
                <c:pt idx="11">
                  <c:v>5.98</c:v>
                </c:pt>
                <c:pt idx="12" formatCode="0.00">
                  <c:v>3.16</c:v>
                </c:pt>
                <c:pt idx="13" formatCode="0.00">
                  <c:v>5.65</c:v>
                </c:pt>
                <c:pt idx="14" formatCode="0.00">
                  <c:v>6.33</c:v>
                </c:pt>
                <c:pt idx="15">
                  <c:v>6.92</c:v>
                </c:pt>
                <c:pt idx="16" formatCode="0.00">
                  <c:v>6.77</c:v>
                </c:pt>
                <c:pt idx="17" formatCode="0.00">
                  <c:v>7.07</c:v>
                </c:pt>
                <c:pt idx="18" formatCode="0.00">
                  <c:v>8.77</c:v>
                </c:pt>
                <c:pt idx="19" formatCode="0.00">
                  <c:v>8.52</c:v>
                </c:pt>
                <c:pt idx="20" formatCode="0.00">
                  <c:v>8.1199999999999992</c:v>
                </c:pt>
                <c:pt idx="21" formatCode="0.00">
                  <c:v>7.9</c:v>
                </c:pt>
                <c:pt idx="22" formatCode="0.00">
                  <c:v>7.81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1F3-44E8-80E3-B73A03EA4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2696623"/>
        <c:axId val="1492694543"/>
      </c:lineChart>
      <c:dateAx>
        <c:axId val="1492696623"/>
        <c:scaling>
          <c:orientation val="minMax"/>
          <c:max val="45231"/>
          <c:min val="44866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492694543"/>
        <c:crosses val="autoZero"/>
        <c:auto val="1"/>
        <c:lblOffset val="100"/>
        <c:baseTimeUnit val="months"/>
        <c:majorUnit val="1"/>
        <c:majorTimeUnit val="months"/>
      </c:dateAx>
      <c:valAx>
        <c:axId val="1492694543"/>
        <c:scaling>
          <c:orientation val="minMax"/>
          <c:max val="15"/>
          <c:min val="1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49269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49305358240526"/>
          <c:y val="3.5571888969349583E-2"/>
          <c:w val="0.78870366780008794"/>
          <c:h val="0.7667029536938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VIS</c:v>
                </c:pt>
              </c:strCache>
            </c:strRef>
          </c:tx>
          <c:spPr>
            <a:noFill/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Pt>
            <c:idx val="124"/>
            <c:invertIfNegative val="0"/>
            <c:bubble3D val="0"/>
            <c:spPr>
              <a:noFill/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338-41B2-8D4B-BF0F23F0864B}"/>
              </c:ext>
            </c:extLst>
          </c:dPt>
          <c:dLbls>
            <c:dLbl>
              <c:idx val="238"/>
              <c:layout>
                <c:manualLayout>
                  <c:x val="5.0307445391884219E-2"/>
                  <c:y val="1.8223230266059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7C0-4AFA-88F0-D72C7BBABE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Hoja2!$A$2:$A$244</c:f>
              <c:numCache>
                <c:formatCode>mmm\-yy</c:formatCode>
                <c:ptCount val="243"/>
                <c:pt idx="0">
                  <c:v>38018</c:v>
                </c:pt>
                <c:pt idx="1">
                  <c:v>38047</c:v>
                </c:pt>
                <c:pt idx="2">
                  <c:v>38078</c:v>
                </c:pt>
                <c:pt idx="3">
                  <c:v>38108</c:v>
                </c:pt>
                <c:pt idx="4">
                  <c:v>38139</c:v>
                </c:pt>
                <c:pt idx="5">
                  <c:v>38169</c:v>
                </c:pt>
                <c:pt idx="6">
                  <c:v>38200</c:v>
                </c:pt>
                <c:pt idx="7">
                  <c:v>38231</c:v>
                </c:pt>
                <c:pt idx="8">
                  <c:v>38261</c:v>
                </c:pt>
                <c:pt idx="9">
                  <c:v>38292</c:v>
                </c:pt>
                <c:pt idx="10">
                  <c:v>38322</c:v>
                </c:pt>
                <c:pt idx="11">
                  <c:v>38353</c:v>
                </c:pt>
                <c:pt idx="12">
                  <c:v>38384</c:v>
                </c:pt>
                <c:pt idx="13">
                  <c:v>38412</c:v>
                </c:pt>
                <c:pt idx="14">
                  <c:v>38443</c:v>
                </c:pt>
                <c:pt idx="15">
                  <c:v>38473</c:v>
                </c:pt>
                <c:pt idx="16">
                  <c:v>38504</c:v>
                </c:pt>
                <c:pt idx="17">
                  <c:v>38534</c:v>
                </c:pt>
                <c:pt idx="18">
                  <c:v>38565</c:v>
                </c:pt>
                <c:pt idx="19">
                  <c:v>38596</c:v>
                </c:pt>
                <c:pt idx="20">
                  <c:v>38626</c:v>
                </c:pt>
                <c:pt idx="21">
                  <c:v>38657</c:v>
                </c:pt>
                <c:pt idx="22">
                  <c:v>38687</c:v>
                </c:pt>
                <c:pt idx="23">
                  <c:v>38718</c:v>
                </c:pt>
                <c:pt idx="24">
                  <c:v>38749</c:v>
                </c:pt>
                <c:pt idx="25">
                  <c:v>38777</c:v>
                </c:pt>
                <c:pt idx="26">
                  <c:v>38808</c:v>
                </c:pt>
                <c:pt idx="27">
                  <c:v>38838</c:v>
                </c:pt>
                <c:pt idx="28">
                  <c:v>38869</c:v>
                </c:pt>
                <c:pt idx="29">
                  <c:v>38899</c:v>
                </c:pt>
                <c:pt idx="30">
                  <c:v>38930</c:v>
                </c:pt>
                <c:pt idx="31">
                  <c:v>38961</c:v>
                </c:pt>
                <c:pt idx="32">
                  <c:v>38991</c:v>
                </c:pt>
                <c:pt idx="33">
                  <c:v>39022</c:v>
                </c:pt>
                <c:pt idx="34">
                  <c:v>39052</c:v>
                </c:pt>
                <c:pt idx="35">
                  <c:v>39083</c:v>
                </c:pt>
                <c:pt idx="36">
                  <c:v>39114</c:v>
                </c:pt>
                <c:pt idx="37">
                  <c:v>39142</c:v>
                </c:pt>
                <c:pt idx="38">
                  <c:v>39173</c:v>
                </c:pt>
                <c:pt idx="39">
                  <c:v>39203</c:v>
                </c:pt>
                <c:pt idx="40">
                  <c:v>39234</c:v>
                </c:pt>
                <c:pt idx="41">
                  <c:v>39264</c:v>
                </c:pt>
                <c:pt idx="42">
                  <c:v>39295</c:v>
                </c:pt>
                <c:pt idx="43">
                  <c:v>39326</c:v>
                </c:pt>
                <c:pt idx="44">
                  <c:v>39356</c:v>
                </c:pt>
                <c:pt idx="45">
                  <c:v>39387</c:v>
                </c:pt>
                <c:pt idx="46">
                  <c:v>39417</c:v>
                </c:pt>
                <c:pt idx="47">
                  <c:v>39448</c:v>
                </c:pt>
                <c:pt idx="48">
                  <c:v>39479</c:v>
                </c:pt>
                <c:pt idx="49">
                  <c:v>39508</c:v>
                </c:pt>
                <c:pt idx="50">
                  <c:v>39539</c:v>
                </c:pt>
                <c:pt idx="51">
                  <c:v>39569</c:v>
                </c:pt>
                <c:pt idx="52">
                  <c:v>39600</c:v>
                </c:pt>
                <c:pt idx="53">
                  <c:v>39630</c:v>
                </c:pt>
                <c:pt idx="54">
                  <c:v>39661</c:v>
                </c:pt>
                <c:pt idx="55">
                  <c:v>39692</c:v>
                </c:pt>
                <c:pt idx="56">
                  <c:v>39722</c:v>
                </c:pt>
                <c:pt idx="57">
                  <c:v>39753</c:v>
                </c:pt>
                <c:pt idx="58">
                  <c:v>39783</c:v>
                </c:pt>
                <c:pt idx="59">
                  <c:v>39814</c:v>
                </c:pt>
                <c:pt idx="60">
                  <c:v>39845</c:v>
                </c:pt>
                <c:pt idx="61">
                  <c:v>39873</c:v>
                </c:pt>
                <c:pt idx="62">
                  <c:v>39904</c:v>
                </c:pt>
                <c:pt idx="63">
                  <c:v>39934</c:v>
                </c:pt>
                <c:pt idx="64">
                  <c:v>39965</c:v>
                </c:pt>
                <c:pt idx="65">
                  <c:v>39995</c:v>
                </c:pt>
                <c:pt idx="66">
                  <c:v>40026</c:v>
                </c:pt>
                <c:pt idx="67">
                  <c:v>40057</c:v>
                </c:pt>
                <c:pt idx="68">
                  <c:v>40087</c:v>
                </c:pt>
                <c:pt idx="69">
                  <c:v>40118</c:v>
                </c:pt>
                <c:pt idx="70">
                  <c:v>40148</c:v>
                </c:pt>
                <c:pt idx="71">
                  <c:v>40179</c:v>
                </c:pt>
                <c:pt idx="72">
                  <c:v>40210</c:v>
                </c:pt>
                <c:pt idx="73">
                  <c:v>40238</c:v>
                </c:pt>
                <c:pt idx="74">
                  <c:v>40269</c:v>
                </c:pt>
                <c:pt idx="75">
                  <c:v>40299</c:v>
                </c:pt>
                <c:pt idx="76">
                  <c:v>40330</c:v>
                </c:pt>
                <c:pt idx="77">
                  <c:v>40360</c:v>
                </c:pt>
                <c:pt idx="78">
                  <c:v>40391</c:v>
                </c:pt>
                <c:pt idx="79">
                  <c:v>40422</c:v>
                </c:pt>
                <c:pt idx="80">
                  <c:v>40452</c:v>
                </c:pt>
                <c:pt idx="81">
                  <c:v>40483</c:v>
                </c:pt>
                <c:pt idx="82">
                  <c:v>40513</c:v>
                </c:pt>
                <c:pt idx="83">
                  <c:v>40544</c:v>
                </c:pt>
                <c:pt idx="84">
                  <c:v>40575</c:v>
                </c:pt>
                <c:pt idx="85">
                  <c:v>40603</c:v>
                </c:pt>
                <c:pt idx="86">
                  <c:v>40634</c:v>
                </c:pt>
                <c:pt idx="87">
                  <c:v>40664</c:v>
                </c:pt>
                <c:pt idx="88">
                  <c:v>40695</c:v>
                </c:pt>
                <c:pt idx="89">
                  <c:v>40725</c:v>
                </c:pt>
                <c:pt idx="90">
                  <c:v>40756</c:v>
                </c:pt>
                <c:pt idx="91">
                  <c:v>40787</c:v>
                </c:pt>
                <c:pt idx="92">
                  <c:v>40817</c:v>
                </c:pt>
                <c:pt idx="93">
                  <c:v>40848</c:v>
                </c:pt>
                <c:pt idx="94">
                  <c:v>40878</c:v>
                </c:pt>
                <c:pt idx="95">
                  <c:v>40909</c:v>
                </c:pt>
                <c:pt idx="96">
                  <c:v>40940</c:v>
                </c:pt>
                <c:pt idx="97">
                  <c:v>40969</c:v>
                </c:pt>
                <c:pt idx="98">
                  <c:v>41000</c:v>
                </c:pt>
                <c:pt idx="99">
                  <c:v>41030</c:v>
                </c:pt>
                <c:pt idx="100">
                  <c:v>41061</c:v>
                </c:pt>
                <c:pt idx="101">
                  <c:v>41091</c:v>
                </c:pt>
                <c:pt idx="102">
                  <c:v>41122</c:v>
                </c:pt>
                <c:pt idx="103">
                  <c:v>41153</c:v>
                </c:pt>
                <c:pt idx="104">
                  <c:v>41183</c:v>
                </c:pt>
                <c:pt idx="105">
                  <c:v>41214</c:v>
                </c:pt>
                <c:pt idx="106">
                  <c:v>41244</c:v>
                </c:pt>
                <c:pt idx="107">
                  <c:v>41275</c:v>
                </c:pt>
                <c:pt idx="108">
                  <c:v>41306</c:v>
                </c:pt>
                <c:pt idx="109">
                  <c:v>41334</c:v>
                </c:pt>
                <c:pt idx="110">
                  <c:v>41365</c:v>
                </c:pt>
                <c:pt idx="111">
                  <c:v>41395</c:v>
                </c:pt>
                <c:pt idx="112">
                  <c:v>41426</c:v>
                </c:pt>
                <c:pt idx="113">
                  <c:v>41456</c:v>
                </c:pt>
                <c:pt idx="114">
                  <c:v>41487</c:v>
                </c:pt>
                <c:pt idx="115">
                  <c:v>41518</c:v>
                </c:pt>
                <c:pt idx="116">
                  <c:v>41548</c:v>
                </c:pt>
                <c:pt idx="117">
                  <c:v>41579</c:v>
                </c:pt>
                <c:pt idx="118">
                  <c:v>41609</c:v>
                </c:pt>
                <c:pt idx="119">
                  <c:v>41640</c:v>
                </c:pt>
                <c:pt idx="120">
                  <c:v>41671</c:v>
                </c:pt>
                <c:pt idx="121">
                  <c:v>41699</c:v>
                </c:pt>
                <c:pt idx="122">
                  <c:v>41730</c:v>
                </c:pt>
                <c:pt idx="123">
                  <c:v>41760</c:v>
                </c:pt>
                <c:pt idx="124">
                  <c:v>41791</c:v>
                </c:pt>
                <c:pt idx="125">
                  <c:v>41821</c:v>
                </c:pt>
                <c:pt idx="126">
                  <c:v>41852</c:v>
                </c:pt>
                <c:pt idx="127">
                  <c:v>41883</c:v>
                </c:pt>
                <c:pt idx="128">
                  <c:v>41913</c:v>
                </c:pt>
                <c:pt idx="129">
                  <c:v>41944</c:v>
                </c:pt>
                <c:pt idx="130">
                  <c:v>41974</c:v>
                </c:pt>
                <c:pt idx="131">
                  <c:v>42005</c:v>
                </c:pt>
                <c:pt idx="132">
                  <c:v>42036</c:v>
                </c:pt>
                <c:pt idx="133">
                  <c:v>42064</c:v>
                </c:pt>
                <c:pt idx="134">
                  <c:v>42095</c:v>
                </c:pt>
                <c:pt idx="135">
                  <c:v>42125</c:v>
                </c:pt>
                <c:pt idx="136">
                  <c:v>42156</c:v>
                </c:pt>
                <c:pt idx="137">
                  <c:v>42186</c:v>
                </c:pt>
                <c:pt idx="138">
                  <c:v>42217</c:v>
                </c:pt>
                <c:pt idx="139">
                  <c:v>42248</c:v>
                </c:pt>
                <c:pt idx="140">
                  <c:v>42278</c:v>
                </c:pt>
                <c:pt idx="141">
                  <c:v>42309</c:v>
                </c:pt>
                <c:pt idx="142">
                  <c:v>42339</c:v>
                </c:pt>
                <c:pt idx="143">
                  <c:v>42370</c:v>
                </c:pt>
                <c:pt idx="144">
                  <c:v>42401</c:v>
                </c:pt>
                <c:pt idx="145">
                  <c:v>42430</c:v>
                </c:pt>
                <c:pt idx="146">
                  <c:v>42461</c:v>
                </c:pt>
                <c:pt idx="147">
                  <c:v>42491</c:v>
                </c:pt>
                <c:pt idx="148">
                  <c:v>42522</c:v>
                </c:pt>
                <c:pt idx="149">
                  <c:v>42552</c:v>
                </c:pt>
                <c:pt idx="150">
                  <c:v>42583</c:v>
                </c:pt>
                <c:pt idx="151">
                  <c:v>42614</c:v>
                </c:pt>
                <c:pt idx="152">
                  <c:v>42644</c:v>
                </c:pt>
                <c:pt idx="153">
                  <c:v>42675</c:v>
                </c:pt>
                <c:pt idx="154">
                  <c:v>42705</c:v>
                </c:pt>
                <c:pt idx="155">
                  <c:v>42736</c:v>
                </c:pt>
                <c:pt idx="156">
                  <c:v>42767</c:v>
                </c:pt>
                <c:pt idx="157">
                  <c:v>42795</c:v>
                </c:pt>
                <c:pt idx="158">
                  <c:v>42826</c:v>
                </c:pt>
                <c:pt idx="159">
                  <c:v>42856</c:v>
                </c:pt>
                <c:pt idx="160">
                  <c:v>42887</c:v>
                </c:pt>
                <c:pt idx="161">
                  <c:v>42917</c:v>
                </c:pt>
                <c:pt idx="162">
                  <c:v>42948</c:v>
                </c:pt>
                <c:pt idx="163">
                  <c:v>42979</c:v>
                </c:pt>
                <c:pt idx="164">
                  <c:v>43009</c:v>
                </c:pt>
                <c:pt idx="165">
                  <c:v>43040</c:v>
                </c:pt>
                <c:pt idx="166">
                  <c:v>43070</c:v>
                </c:pt>
                <c:pt idx="167">
                  <c:v>43101</c:v>
                </c:pt>
                <c:pt idx="168">
                  <c:v>43132</c:v>
                </c:pt>
                <c:pt idx="169">
                  <c:v>43160</c:v>
                </c:pt>
                <c:pt idx="170">
                  <c:v>43191</c:v>
                </c:pt>
                <c:pt idx="171">
                  <c:v>43221</c:v>
                </c:pt>
                <c:pt idx="172">
                  <c:v>43252</c:v>
                </c:pt>
                <c:pt idx="173">
                  <c:v>43282</c:v>
                </c:pt>
                <c:pt idx="174">
                  <c:v>43313</c:v>
                </c:pt>
                <c:pt idx="175">
                  <c:v>43344</c:v>
                </c:pt>
                <c:pt idx="176">
                  <c:v>43374</c:v>
                </c:pt>
                <c:pt idx="177">
                  <c:v>43405</c:v>
                </c:pt>
                <c:pt idx="178">
                  <c:v>43435</c:v>
                </c:pt>
                <c:pt idx="179">
                  <c:v>43466</c:v>
                </c:pt>
                <c:pt idx="180">
                  <c:v>43497</c:v>
                </c:pt>
                <c:pt idx="181">
                  <c:v>43525</c:v>
                </c:pt>
                <c:pt idx="182">
                  <c:v>43556</c:v>
                </c:pt>
                <c:pt idx="183">
                  <c:v>43586</c:v>
                </c:pt>
                <c:pt idx="184">
                  <c:v>43617</c:v>
                </c:pt>
                <c:pt idx="185">
                  <c:v>43647</c:v>
                </c:pt>
                <c:pt idx="186">
                  <c:v>43678</c:v>
                </c:pt>
                <c:pt idx="187">
                  <c:v>43709</c:v>
                </c:pt>
                <c:pt idx="188">
                  <c:v>43739</c:v>
                </c:pt>
                <c:pt idx="189">
                  <c:v>43770</c:v>
                </c:pt>
                <c:pt idx="190">
                  <c:v>43800</c:v>
                </c:pt>
                <c:pt idx="191">
                  <c:v>43831</c:v>
                </c:pt>
                <c:pt idx="192">
                  <c:v>43862</c:v>
                </c:pt>
                <c:pt idx="193">
                  <c:v>43891</c:v>
                </c:pt>
                <c:pt idx="194">
                  <c:v>43922</c:v>
                </c:pt>
                <c:pt idx="195">
                  <c:v>43952</c:v>
                </c:pt>
                <c:pt idx="196">
                  <c:v>43983</c:v>
                </c:pt>
                <c:pt idx="197">
                  <c:v>44013</c:v>
                </c:pt>
                <c:pt idx="198">
                  <c:v>44044</c:v>
                </c:pt>
                <c:pt idx="199">
                  <c:v>44075</c:v>
                </c:pt>
                <c:pt idx="200">
                  <c:v>44105</c:v>
                </c:pt>
                <c:pt idx="201">
                  <c:v>44136</c:v>
                </c:pt>
                <c:pt idx="202">
                  <c:v>44166</c:v>
                </c:pt>
                <c:pt idx="203">
                  <c:v>44197</c:v>
                </c:pt>
                <c:pt idx="204">
                  <c:v>44228</c:v>
                </c:pt>
                <c:pt idx="205">
                  <c:v>44256</c:v>
                </c:pt>
                <c:pt idx="206">
                  <c:v>44287</c:v>
                </c:pt>
                <c:pt idx="207">
                  <c:v>44317</c:v>
                </c:pt>
                <c:pt idx="208">
                  <c:v>44348</c:v>
                </c:pt>
                <c:pt idx="209">
                  <c:v>44378</c:v>
                </c:pt>
                <c:pt idx="210">
                  <c:v>44409</c:v>
                </c:pt>
                <c:pt idx="211">
                  <c:v>44440</c:v>
                </c:pt>
                <c:pt idx="212">
                  <c:v>44470</c:v>
                </c:pt>
                <c:pt idx="213">
                  <c:v>44501</c:v>
                </c:pt>
                <c:pt idx="214">
                  <c:v>44531</c:v>
                </c:pt>
                <c:pt idx="215">
                  <c:v>44562</c:v>
                </c:pt>
                <c:pt idx="216">
                  <c:v>44593</c:v>
                </c:pt>
                <c:pt idx="217">
                  <c:v>44621</c:v>
                </c:pt>
                <c:pt idx="218">
                  <c:v>44652</c:v>
                </c:pt>
                <c:pt idx="219">
                  <c:v>44682</c:v>
                </c:pt>
                <c:pt idx="220">
                  <c:v>44713</c:v>
                </c:pt>
                <c:pt idx="221">
                  <c:v>44743</c:v>
                </c:pt>
                <c:pt idx="222">
                  <c:v>44774</c:v>
                </c:pt>
                <c:pt idx="223">
                  <c:v>44805</c:v>
                </c:pt>
                <c:pt idx="224">
                  <c:v>44835</c:v>
                </c:pt>
                <c:pt idx="225">
                  <c:v>44866</c:v>
                </c:pt>
                <c:pt idx="226">
                  <c:v>44896</c:v>
                </c:pt>
                <c:pt idx="227">
                  <c:v>44927</c:v>
                </c:pt>
                <c:pt idx="228">
                  <c:v>44958</c:v>
                </c:pt>
                <c:pt idx="229">
                  <c:v>44986</c:v>
                </c:pt>
                <c:pt idx="230">
                  <c:v>45017</c:v>
                </c:pt>
                <c:pt idx="231">
                  <c:v>45047</c:v>
                </c:pt>
                <c:pt idx="232">
                  <c:v>45078</c:v>
                </c:pt>
                <c:pt idx="233">
                  <c:v>45108</c:v>
                </c:pt>
                <c:pt idx="234">
                  <c:v>45139</c:v>
                </c:pt>
                <c:pt idx="235">
                  <c:v>45170</c:v>
                </c:pt>
                <c:pt idx="236">
                  <c:v>45200</c:v>
                </c:pt>
                <c:pt idx="237">
                  <c:v>45231</c:v>
                </c:pt>
                <c:pt idx="238">
                  <c:v>45261</c:v>
                </c:pt>
                <c:pt idx="239">
                  <c:v>45292</c:v>
                </c:pt>
              </c:numCache>
            </c:numRef>
          </c:cat>
          <c:val>
            <c:numRef>
              <c:f>Hoja2!$B$2:$B$244</c:f>
              <c:numCache>
                <c:formatCode>_(* #,##0_);_(* \(#,##0\);_(* "-"??_);_(@_)</c:formatCode>
                <c:ptCount val="243"/>
                <c:pt idx="0">
                  <c:v>2202</c:v>
                </c:pt>
                <c:pt idx="1">
                  <c:v>2103</c:v>
                </c:pt>
                <c:pt idx="2">
                  <c:v>1694</c:v>
                </c:pt>
                <c:pt idx="3">
                  <c:v>1995</c:v>
                </c:pt>
                <c:pt idx="4">
                  <c:v>1985</c:v>
                </c:pt>
                <c:pt idx="5">
                  <c:v>1909</c:v>
                </c:pt>
                <c:pt idx="6">
                  <c:v>2025</c:v>
                </c:pt>
                <c:pt idx="7">
                  <c:v>2579</c:v>
                </c:pt>
                <c:pt idx="8">
                  <c:v>2722</c:v>
                </c:pt>
                <c:pt idx="9">
                  <c:v>2436</c:v>
                </c:pt>
                <c:pt idx="10">
                  <c:v>2057</c:v>
                </c:pt>
                <c:pt idx="11">
                  <c:v>1913</c:v>
                </c:pt>
                <c:pt idx="12">
                  <c:v>2410</c:v>
                </c:pt>
                <c:pt idx="13">
                  <c:v>2177</c:v>
                </c:pt>
                <c:pt idx="14">
                  <c:v>2275</c:v>
                </c:pt>
                <c:pt idx="15">
                  <c:v>2563</c:v>
                </c:pt>
                <c:pt idx="16">
                  <c:v>2204</c:v>
                </c:pt>
                <c:pt idx="17">
                  <c:v>2323</c:v>
                </c:pt>
                <c:pt idx="18">
                  <c:v>2758</c:v>
                </c:pt>
                <c:pt idx="19">
                  <c:v>2702</c:v>
                </c:pt>
                <c:pt idx="20">
                  <c:v>3182</c:v>
                </c:pt>
                <c:pt idx="21">
                  <c:v>3022</c:v>
                </c:pt>
                <c:pt idx="22">
                  <c:v>3101</c:v>
                </c:pt>
                <c:pt idx="23">
                  <c:v>2427</c:v>
                </c:pt>
                <c:pt idx="24">
                  <c:v>3268</c:v>
                </c:pt>
                <c:pt idx="25">
                  <c:v>2891</c:v>
                </c:pt>
                <c:pt idx="26">
                  <c:v>3782</c:v>
                </c:pt>
                <c:pt idx="27">
                  <c:v>3187</c:v>
                </c:pt>
                <c:pt idx="28">
                  <c:v>2816</c:v>
                </c:pt>
                <c:pt idx="29">
                  <c:v>3195</c:v>
                </c:pt>
                <c:pt idx="30">
                  <c:v>3185</c:v>
                </c:pt>
                <c:pt idx="31">
                  <c:v>3313</c:v>
                </c:pt>
                <c:pt idx="32">
                  <c:v>3044</c:v>
                </c:pt>
                <c:pt idx="33">
                  <c:v>2697</c:v>
                </c:pt>
                <c:pt idx="34">
                  <c:v>2570</c:v>
                </c:pt>
                <c:pt idx="35">
                  <c:v>2023</c:v>
                </c:pt>
                <c:pt idx="36">
                  <c:v>2213</c:v>
                </c:pt>
                <c:pt idx="37">
                  <c:v>2573</c:v>
                </c:pt>
                <c:pt idx="38">
                  <c:v>3218</c:v>
                </c:pt>
                <c:pt idx="39">
                  <c:v>3074</c:v>
                </c:pt>
                <c:pt idx="40">
                  <c:v>2655</c:v>
                </c:pt>
                <c:pt idx="41">
                  <c:v>2548</c:v>
                </c:pt>
                <c:pt idx="42">
                  <c:v>2405</c:v>
                </c:pt>
                <c:pt idx="43">
                  <c:v>2891</c:v>
                </c:pt>
                <c:pt idx="44">
                  <c:v>2417</c:v>
                </c:pt>
                <c:pt idx="45">
                  <c:v>2262</c:v>
                </c:pt>
                <c:pt idx="46">
                  <c:v>2114</c:v>
                </c:pt>
                <c:pt idx="47">
                  <c:v>2352</c:v>
                </c:pt>
                <c:pt idx="48">
                  <c:v>3034</c:v>
                </c:pt>
                <c:pt idx="49">
                  <c:v>2253</c:v>
                </c:pt>
                <c:pt idx="50">
                  <c:v>2337</c:v>
                </c:pt>
                <c:pt idx="51">
                  <c:v>2946</c:v>
                </c:pt>
                <c:pt idx="52">
                  <c:v>1919</c:v>
                </c:pt>
                <c:pt idx="53">
                  <c:v>2146</c:v>
                </c:pt>
                <c:pt idx="54">
                  <c:v>1982</c:v>
                </c:pt>
                <c:pt idx="55">
                  <c:v>1603</c:v>
                </c:pt>
                <c:pt idx="56">
                  <c:v>1698</c:v>
                </c:pt>
                <c:pt idx="57">
                  <c:v>1812</c:v>
                </c:pt>
                <c:pt idx="58">
                  <c:v>1433</c:v>
                </c:pt>
                <c:pt idx="59">
                  <c:v>1992</c:v>
                </c:pt>
                <c:pt idx="60">
                  <c:v>2510</c:v>
                </c:pt>
                <c:pt idx="61">
                  <c:v>2208</c:v>
                </c:pt>
                <c:pt idx="62">
                  <c:v>2442</c:v>
                </c:pt>
                <c:pt idx="63">
                  <c:v>2875</c:v>
                </c:pt>
                <c:pt idx="64">
                  <c:v>3636</c:v>
                </c:pt>
                <c:pt idx="65">
                  <c:v>4091</c:v>
                </c:pt>
                <c:pt idx="66">
                  <c:v>4142</c:v>
                </c:pt>
                <c:pt idx="67">
                  <c:v>5142</c:v>
                </c:pt>
                <c:pt idx="68">
                  <c:v>3750</c:v>
                </c:pt>
                <c:pt idx="69">
                  <c:v>4144</c:v>
                </c:pt>
                <c:pt idx="70">
                  <c:v>2635</c:v>
                </c:pt>
                <c:pt idx="71">
                  <c:v>2815</c:v>
                </c:pt>
                <c:pt idx="72">
                  <c:v>3374</c:v>
                </c:pt>
                <c:pt idx="73">
                  <c:v>4046</c:v>
                </c:pt>
                <c:pt idx="74">
                  <c:v>4708</c:v>
                </c:pt>
                <c:pt idx="75">
                  <c:v>3727</c:v>
                </c:pt>
                <c:pt idx="76">
                  <c:v>3930</c:v>
                </c:pt>
                <c:pt idx="77">
                  <c:v>4046</c:v>
                </c:pt>
                <c:pt idx="78">
                  <c:v>4420</c:v>
                </c:pt>
                <c:pt idx="79">
                  <c:v>4011</c:v>
                </c:pt>
                <c:pt idx="80">
                  <c:v>3354</c:v>
                </c:pt>
                <c:pt idx="81">
                  <c:v>4398</c:v>
                </c:pt>
                <c:pt idx="82">
                  <c:v>3974</c:v>
                </c:pt>
                <c:pt idx="83">
                  <c:v>3424</c:v>
                </c:pt>
                <c:pt idx="84">
                  <c:v>3962</c:v>
                </c:pt>
                <c:pt idx="85">
                  <c:v>4379</c:v>
                </c:pt>
                <c:pt idx="86">
                  <c:v>4482</c:v>
                </c:pt>
                <c:pt idx="87">
                  <c:v>4269</c:v>
                </c:pt>
                <c:pt idx="88">
                  <c:v>4177</c:v>
                </c:pt>
                <c:pt idx="89">
                  <c:v>5092</c:v>
                </c:pt>
                <c:pt idx="90">
                  <c:v>4938</c:v>
                </c:pt>
                <c:pt idx="91">
                  <c:v>4047</c:v>
                </c:pt>
                <c:pt idx="92">
                  <c:v>4306</c:v>
                </c:pt>
                <c:pt idx="93">
                  <c:v>4295</c:v>
                </c:pt>
                <c:pt idx="94">
                  <c:v>2971</c:v>
                </c:pt>
                <c:pt idx="95">
                  <c:v>3363</c:v>
                </c:pt>
                <c:pt idx="96">
                  <c:v>4133</c:v>
                </c:pt>
                <c:pt idx="97">
                  <c:v>4440</c:v>
                </c:pt>
                <c:pt idx="98">
                  <c:v>4743</c:v>
                </c:pt>
                <c:pt idx="99">
                  <c:v>4117</c:v>
                </c:pt>
                <c:pt idx="100">
                  <c:v>4332</c:v>
                </c:pt>
                <c:pt idx="101">
                  <c:v>4743</c:v>
                </c:pt>
                <c:pt idx="102">
                  <c:v>4730</c:v>
                </c:pt>
                <c:pt idx="103">
                  <c:v>4577</c:v>
                </c:pt>
                <c:pt idx="104">
                  <c:v>4709</c:v>
                </c:pt>
                <c:pt idx="105">
                  <c:v>4270</c:v>
                </c:pt>
                <c:pt idx="106">
                  <c:v>3773</c:v>
                </c:pt>
                <c:pt idx="107">
                  <c:v>3627</c:v>
                </c:pt>
                <c:pt idx="108">
                  <c:v>4373</c:v>
                </c:pt>
                <c:pt idx="109">
                  <c:v>4894</c:v>
                </c:pt>
                <c:pt idx="110">
                  <c:v>4456</c:v>
                </c:pt>
                <c:pt idx="111">
                  <c:v>5224</c:v>
                </c:pt>
                <c:pt idx="112">
                  <c:v>5472</c:v>
                </c:pt>
                <c:pt idx="113">
                  <c:v>5351</c:v>
                </c:pt>
                <c:pt idx="114">
                  <c:v>5543</c:v>
                </c:pt>
                <c:pt idx="115">
                  <c:v>4992</c:v>
                </c:pt>
                <c:pt idx="116">
                  <c:v>5064</c:v>
                </c:pt>
                <c:pt idx="117">
                  <c:v>4406</c:v>
                </c:pt>
                <c:pt idx="118">
                  <c:v>4079</c:v>
                </c:pt>
                <c:pt idx="119" formatCode="_(* #,##0_);_(* \(#,##0\);_(* &quot;-&quot;_);_(@_)">
                  <c:v>5887</c:v>
                </c:pt>
                <c:pt idx="120" formatCode="_(* #,##0_);_(* \(#,##0\);_(* &quot;-&quot;_);_(@_)">
                  <c:v>5442</c:v>
                </c:pt>
                <c:pt idx="121" formatCode="_(* #,##0_);_(* \(#,##0\);_(* &quot;-&quot;_);_(@_)">
                  <c:v>5969</c:v>
                </c:pt>
                <c:pt idx="122" formatCode="_(* #,##0_);_(* \(#,##0\);_(* &quot;-&quot;_);_(@_)">
                  <c:v>5494</c:v>
                </c:pt>
                <c:pt idx="123" formatCode="_(* #,##0_);_(* \(#,##0\);_(* &quot;-&quot;_);_(@_)">
                  <c:v>5800</c:v>
                </c:pt>
                <c:pt idx="124" formatCode="_(* #,##0_);_(* \(#,##0\);_(* &quot;-&quot;_);_(@_)">
                  <c:v>7041</c:v>
                </c:pt>
                <c:pt idx="125" formatCode="_(* #,##0_);_(* \(#,##0\);_(* &quot;-&quot;_);_(@_)">
                  <c:v>5644</c:v>
                </c:pt>
                <c:pt idx="126" formatCode="_(* #,##0_);_(* \(#,##0\);_(* &quot;-&quot;_);_(@_)">
                  <c:v>6221</c:v>
                </c:pt>
                <c:pt idx="127" formatCode="_(* #,##0_);_(* \(#,##0\);_(* &quot;-&quot;_);_(@_)">
                  <c:v>5754</c:v>
                </c:pt>
                <c:pt idx="128" formatCode="_(* #,##0_);_(* \(#,##0\);_(* &quot;-&quot;_);_(@_)">
                  <c:v>5151</c:v>
                </c:pt>
                <c:pt idx="129" formatCode="_(* #,##0_);_(* \(#,##0\);_(* &quot;-&quot;_);_(@_)">
                  <c:v>5790</c:v>
                </c:pt>
                <c:pt idx="130" formatCode="_(* #,##0_);_(* \(#,##0\);_(* &quot;-&quot;_);_(@_)">
                  <c:v>4883</c:v>
                </c:pt>
                <c:pt idx="131" formatCode="_(* #,##0_);_(* \(#,##0\);_(* &quot;-&quot;_);_(@_)">
                  <c:v>5510</c:v>
                </c:pt>
                <c:pt idx="132" formatCode="_(* #,##0_);_(* \(#,##0\);_(* &quot;-&quot;_);_(@_)">
                  <c:v>5571</c:v>
                </c:pt>
                <c:pt idx="133" formatCode="_(* #,##0_);_(* \(#,##0\);_(* &quot;-&quot;_);_(@_)">
                  <c:v>5017</c:v>
                </c:pt>
                <c:pt idx="134" formatCode="_(* #,##0_);_(* \(#,##0\);_(* &quot;-&quot;_);_(@_)">
                  <c:v>6055</c:v>
                </c:pt>
                <c:pt idx="135" formatCode="_(* #,##0_);_(* \(#,##0\);_(* &quot;-&quot;_);_(@_)">
                  <c:v>5060</c:v>
                </c:pt>
                <c:pt idx="136" formatCode="_(* #,##0_);_(* \(#,##0\);_(* &quot;-&quot;_);_(@_)">
                  <c:v>9245</c:v>
                </c:pt>
                <c:pt idx="137" formatCode="_(* #,##0_);_(* \(#,##0\);_(* &quot;-&quot;_);_(@_)">
                  <c:v>4627</c:v>
                </c:pt>
                <c:pt idx="138" formatCode="_(* #,##0_);_(* \(#,##0\);_(* &quot;-&quot;_);_(@_)">
                  <c:v>4985</c:v>
                </c:pt>
                <c:pt idx="139" formatCode="_(* #,##0_);_(* \(#,##0\);_(* &quot;-&quot;_);_(@_)">
                  <c:v>6595</c:v>
                </c:pt>
                <c:pt idx="140" formatCode="_(* #,##0_);_(* \(#,##0\);_(* &quot;-&quot;_);_(@_)">
                  <c:v>6109</c:v>
                </c:pt>
                <c:pt idx="141" formatCode="_(* #,##0_);_(* \(#,##0\);_(* &quot;-&quot;_);_(@_)">
                  <c:v>5196</c:v>
                </c:pt>
                <c:pt idx="142" formatCode="_(* #,##0_);_(* \(#,##0\);_(* &quot;-&quot;_);_(@_)">
                  <c:v>4436</c:v>
                </c:pt>
                <c:pt idx="143" formatCode="_(* #,##0_);_(* \(#,##0\);_(* &quot;-&quot;_);_(@_)">
                  <c:v>5064</c:v>
                </c:pt>
                <c:pt idx="144" formatCode="_(* #,##0_);_(* \(#,##0\);_(* &quot;-&quot;_);_(@_)">
                  <c:v>5275</c:v>
                </c:pt>
                <c:pt idx="145">
                  <c:v>5675</c:v>
                </c:pt>
                <c:pt idx="146">
                  <c:v>5714</c:v>
                </c:pt>
                <c:pt idx="147">
                  <c:v>6426</c:v>
                </c:pt>
                <c:pt idx="148">
                  <c:v>5915</c:v>
                </c:pt>
                <c:pt idx="149">
                  <c:v>7087</c:v>
                </c:pt>
                <c:pt idx="150">
                  <c:v>8302</c:v>
                </c:pt>
                <c:pt idx="151">
                  <c:v>5702</c:v>
                </c:pt>
                <c:pt idx="152">
                  <c:v>5909</c:v>
                </c:pt>
                <c:pt idx="153">
                  <c:v>6179</c:v>
                </c:pt>
                <c:pt idx="154">
                  <c:v>5630</c:v>
                </c:pt>
                <c:pt idx="155">
                  <c:v>7151</c:v>
                </c:pt>
                <c:pt idx="156">
                  <c:v>8070</c:v>
                </c:pt>
                <c:pt idx="157">
                  <c:v>7320</c:v>
                </c:pt>
                <c:pt idx="158">
                  <c:v>5822</c:v>
                </c:pt>
                <c:pt idx="159">
                  <c:v>6278</c:v>
                </c:pt>
                <c:pt idx="160">
                  <c:v>7191</c:v>
                </c:pt>
                <c:pt idx="161">
                  <c:v>7454</c:v>
                </c:pt>
                <c:pt idx="162">
                  <c:v>6258</c:v>
                </c:pt>
                <c:pt idx="163">
                  <c:v>6443</c:v>
                </c:pt>
                <c:pt idx="164">
                  <c:v>5785</c:v>
                </c:pt>
                <c:pt idx="165">
                  <c:v>5283</c:v>
                </c:pt>
                <c:pt idx="166">
                  <c:v>5581</c:v>
                </c:pt>
                <c:pt idx="167">
                  <c:v>8083</c:v>
                </c:pt>
                <c:pt idx="168">
                  <c:v>7711</c:v>
                </c:pt>
                <c:pt idx="169">
                  <c:v>6797</c:v>
                </c:pt>
                <c:pt idx="170">
                  <c:v>6588</c:v>
                </c:pt>
                <c:pt idx="171">
                  <c:v>7599</c:v>
                </c:pt>
                <c:pt idx="172">
                  <c:v>7516</c:v>
                </c:pt>
                <c:pt idx="173">
                  <c:v>6244</c:v>
                </c:pt>
                <c:pt idx="174">
                  <c:v>9043</c:v>
                </c:pt>
                <c:pt idx="175">
                  <c:v>7995</c:v>
                </c:pt>
                <c:pt idx="176">
                  <c:v>7734</c:v>
                </c:pt>
                <c:pt idx="177">
                  <c:v>7763</c:v>
                </c:pt>
                <c:pt idx="178">
                  <c:v>6476</c:v>
                </c:pt>
                <c:pt idx="179">
                  <c:v>8319</c:v>
                </c:pt>
                <c:pt idx="180">
                  <c:v>8508</c:v>
                </c:pt>
                <c:pt idx="181">
                  <c:v>7342</c:v>
                </c:pt>
                <c:pt idx="182">
                  <c:v>8288</c:v>
                </c:pt>
                <c:pt idx="183">
                  <c:v>9162</c:v>
                </c:pt>
                <c:pt idx="184">
                  <c:v>7839</c:v>
                </c:pt>
                <c:pt idx="185">
                  <c:v>10591</c:v>
                </c:pt>
                <c:pt idx="186">
                  <c:v>9945</c:v>
                </c:pt>
                <c:pt idx="187">
                  <c:v>9339</c:v>
                </c:pt>
                <c:pt idx="188">
                  <c:v>9524</c:v>
                </c:pt>
                <c:pt idx="189">
                  <c:v>10791</c:v>
                </c:pt>
                <c:pt idx="190">
                  <c:v>11967</c:v>
                </c:pt>
                <c:pt idx="191">
                  <c:v>11863</c:v>
                </c:pt>
                <c:pt idx="192">
                  <c:v>11015</c:v>
                </c:pt>
                <c:pt idx="193">
                  <c:v>7807</c:v>
                </c:pt>
                <c:pt idx="194">
                  <c:v>3930</c:v>
                </c:pt>
                <c:pt idx="195">
                  <c:v>5077</c:v>
                </c:pt>
                <c:pt idx="196">
                  <c:v>8051</c:v>
                </c:pt>
                <c:pt idx="197">
                  <c:v>10440</c:v>
                </c:pt>
                <c:pt idx="198">
                  <c:v>11157</c:v>
                </c:pt>
                <c:pt idx="199">
                  <c:v>13041</c:v>
                </c:pt>
                <c:pt idx="200">
                  <c:v>14093</c:v>
                </c:pt>
                <c:pt idx="201">
                  <c:v>14169</c:v>
                </c:pt>
                <c:pt idx="202">
                  <c:v>13681</c:v>
                </c:pt>
                <c:pt idx="203">
                  <c:v>11367</c:v>
                </c:pt>
                <c:pt idx="204">
                  <c:v>12455</c:v>
                </c:pt>
                <c:pt idx="205">
                  <c:v>14713</c:v>
                </c:pt>
                <c:pt idx="206">
                  <c:v>13328</c:v>
                </c:pt>
                <c:pt idx="207">
                  <c:v>10862</c:v>
                </c:pt>
                <c:pt idx="208">
                  <c:v>12932</c:v>
                </c:pt>
                <c:pt idx="209">
                  <c:v>14190</c:v>
                </c:pt>
                <c:pt idx="210">
                  <c:v>15452</c:v>
                </c:pt>
                <c:pt idx="211">
                  <c:v>14051</c:v>
                </c:pt>
                <c:pt idx="212">
                  <c:v>12870</c:v>
                </c:pt>
                <c:pt idx="213">
                  <c:v>13841</c:v>
                </c:pt>
                <c:pt idx="214">
                  <c:v>12674</c:v>
                </c:pt>
                <c:pt idx="215">
                  <c:v>13443</c:v>
                </c:pt>
                <c:pt idx="216">
                  <c:v>14873</c:v>
                </c:pt>
                <c:pt idx="217">
                  <c:v>15162</c:v>
                </c:pt>
                <c:pt idx="218">
                  <c:v>14987</c:v>
                </c:pt>
                <c:pt idx="219">
                  <c:v>13397</c:v>
                </c:pt>
                <c:pt idx="220">
                  <c:v>12382</c:v>
                </c:pt>
                <c:pt idx="221">
                  <c:v>11324</c:v>
                </c:pt>
                <c:pt idx="222">
                  <c:v>10989</c:v>
                </c:pt>
                <c:pt idx="223">
                  <c:v>11020</c:v>
                </c:pt>
                <c:pt idx="224" formatCode="#,##0">
                  <c:v>9768</c:v>
                </c:pt>
                <c:pt idx="225" formatCode="#,##0">
                  <c:v>7823</c:v>
                </c:pt>
                <c:pt idx="226">
                  <c:v>5861</c:v>
                </c:pt>
                <c:pt idx="227">
                  <c:v>6932</c:v>
                </c:pt>
                <c:pt idx="228">
                  <c:v>6268</c:v>
                </c:pt>
                <c:pt idx="229" formatCode="#,##0">
                  <c:v>4474</c:v>
                </c:pt>
                <c:pt idx="230">
                  <c:v>3610</c:v>
                </c:pt>
                <c:pt idx="231">
                  <c:v>2832</c:v>
                </c:pt>
                <c:pt idx="232">
                  <c:v>3163</c:v>
                </c:pt>
                <c:pt idx="233">
                  <c:v>3673</c:v>
                </c:pt>
                <c:pt idx="234" formatCode="#,##0">
                  <c:v>4038</c:v>
                </c:pt>
                <c:pt idx="235" formatCode="#,##0">
                  <c:v>3275</c:v>
                </c:pt>
                <c:pt idx="236" formatCode="#,##0">
                  <c:v>3418</c:v>
                </c:pt>
                <c:pt idx="237" formatCode="#,##0">
                  <c:v>3420</c:v>
                </c:pt>
                <c:pt idx="238" formatCode="#,##0">
                  <c:v>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38-41B2-8D4B-BF0F23F0864B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No VIS</c:v>
                </c:pt>
              </c:strCache>
            </c:strRef>
          </c:tx>
          <c:spPr>
            <a:noFill/>
            <a:ln>
              <a:solidFill>
                <a:srgbClr val="C00000"/>
              </a:solidFill>
            </a:ln>
          </c:spPr>
          <c:invertIfNegative val="0"/>
          <c:dLbls>
            <c:dLbl>
              <c:idx val="238"/>
              <c:layout>
                <c:manualLayout>
                  <c:x val="4.7512587314557313E-2"/>
                  <c:y val="-9.111615133029581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2,81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7C0-4AFA-88F0-D72C7BBABE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Hoja2!$A$2:$A$244</c:f>
              <c:numCache>
                <c:formatCode>mmm\-yy</c:formatCode>
                <c:ptCount val="243"/>
                <c:pt idx="0">
                  <c:v>38018</c:v>
                </c:pt>
                <c:pt idx="1">
                  <c:v>38047</c:v>
                </c:pt>
                <c:pt idx="2">
                  <c:v>38078</c:v>
                </c:pt>
                <c:pt idx="3">
                  <c:v>38108</c:v>
                </c:pt>
                <c:pt idx="4">
                  <c:v>38139</c:v>
                </c:pt>
                <c:pt idx="5">
                  <c:v>38169</c:v>
                </c:pt>
                <c:pt idx="6">
                  <c:v>38200</c:v>
                </c:pt>
                <c:pt idx="7">
                  <c:v>38231</c:v>
                </c:pt>
                <c:pt idx="8">
                  <c:v>38261</c:v>
                </c:pt>
                <c:pt idx="9">
                  <c:v>38292</c:v>
                </c:pt>
                <c:pt idx="10">
                  <c:v>38322</c:v>
                </c:pt>
                <c:pt idx="11">
                  <c:v>38353</c:v>
                </c:pt>
                <c:pt idx="12">
                  <c:v>38384</c:v>
                </c:pt>
                <c:pt idx="13">
                  <c:v>38412</c:v>
                </c:pt>
                <c:pt idx="14">
                  <c:v>38443</c:v>
                </c:pt>
                <c:pt idx="15">
                  <c:v>38473</c:v>
                </c:pt>
                <c:pt idx="16">
                  <c:v>38504</c:v>
                </c:pt>
                <c:pt idx="17">
                  <c:v>38534</c:v>
                </c:pt>
                <c:pt idx="18">
                  <c:v>38565</c:v>
                </c:pt>
                <c:pt idx="19">
                  <c:v>38596</c:v>
                </c:pt>
                <c:pt idx="20">
                  <c:v>38626</c:v>
                </c:pt>
                <c:pt idx="21">
                  <c:v>38657</c:v>
                </c:pt>
                <c:pt idx="22">
                  <c:v>38687</c:v>
                </c:pt>
                <c:pt idx="23">
                  <c:v>38718</c:v>
                </c:pt>
                <c:pt idx="24">
                  <c:v>38749</c:v>
                </c:pt>
                <c:pt idx="25">
                  <c:v>38777</c:v>
                </c:pt>
                <c:pt idx="26">
                  <c:v>38808</c:v>
                </c:pt>
                <c:pt idx="27">
                  <c:v>38838</c:v>
                </c:pt>
                <c:pt idx="28">
                  <c:v>38869</c:v>
                </c:pt>
                <c:pt idx="29">
                  <c:v>38899</c:v>
                </c:pt>
                <c:pt idx="30">
                  <c:v>38930</c:v>
                </c:pt>
                <c:pt idx="31">
                  <c:v>38961</c:v>
                </c:pt>
                <c:pt idx="32">
                  <c:v>38991</c:v>
                </c:pt>
                <c:pt idx="33">
                  <c:v>39022</c:v>
                </c:pt>
                <c:pt idx="34">
                  <c:v>39052</c:v>
                </c:pt>
                <c:pt idx="35">
                  <c:v>39083</c:v>
                </c:pt>
                <c:pt idx="36">
                  <c:v>39114</c:v>
                </c:pt>
                <c:pt idx="37">
                  <c:v>39142</c:v>
                </c:pt>
                <c:pt idx="38">
                  <c:v>39173</c:v>
                </c:pt>
                <c:pt idx="39">
                  <c:v>39203</c:v>
                </c:pt>
                <c:pt idx="40">
                  <c:v>39234</c:v>
                </c:pt>
                <c:pt idx="41">
                  <c:v>39264</c:v>
                </c:pt>
                <c:pt idx="42">
                  <c:v>39295</c:v>
                </c:pt>
                <c:pt idx="43">
                  <c:v>39326</c:v>
                </c:pt>
                <c:pt idx="44">
                  <c:v>39356</c:v>
                </c:pt>
                <c:pt idx="45">
                  <c:v>39387</c:v>
                </c:pt>
                <c:pt idx="46">
                  <c:v>39417</c:v>
                </c:pt>
                <c:pt idx="47">
                  <c:v>39448</c:v>
                </c:pt>
                <c:pt idx="48">
                  <c:v>39479</c:v>
                </c:pt>
                <c:pt idx="49">
                  <c:v>39508</c:v>
                </c:pt>
                <c:pt idx="50">
                  <c:v>39539</c:v>
                </c:pt>
                <c:pt idx="51">
                  <c:v>39569</c:v>
                </c:pt>
                <c:pt idx="52">
                  <c:v>39600</c:v>
                </c:pt>
                <c:pt idx="53">
                  <c:v>39630</c:v>
                </c:pt>
                <c:pt idx="54">
                  <c:v>39661</c:v>
                </c:pt>
                <c:pt idx="55">
                  <c:v>39692</c:v>
                </c:pt>
                <c:pt idx="56">
                  <c:v>39722</c:v>
                </c:pt>
                <c:pt idx="57">
                  <c:v>39753</c:v>
                </c:pt>
                <c:pt idx="58">
                  <c:v>39783</c:v>
                </c:pt>
                <c:pt idx="59">
                  <c:v>39814</c:v>
                </c:pt>
                <c:pt idx="60">
                  <c:v>39845</c:v>
                </c:pt>
                <c:pt idx="61">
                  <c:v>39873</c:v>
                </c:pt>
                <c:pt idx="62">
                  <c:v>39904</c:v>
                </c:pt>
                <c:pt idx="63">
                  <c:v>39934</c:v>
                </c:pt>
                <c:pt idx="64">
                  <c:v>39965</c:v>
                </c:pt>
                <c:pt idx="65">
                  <c:v>39995</c:v>
                </c:pt>
                <c:pt idx="66">
                  <c:v>40026</c:v>
                </c:pt>
                <c:pt idx="67">
                  <c:v>40057</c:v>
                </c:pt>
                <c:pt idx="68">
                  <c:v>40087</c:v>
                </c:pt>
                <c:pt idx="69">
                  <c:v>40118</c:v>
                </c:pt>
                <c:pt idx="70">
                  <c:v>40148</c:v>
                </c:pt>
                <c:pt idx="71">
                  <c:v>40179</c:v>
                </c:pt>
                <c:pt idx="72">
                  <c:v>40210</c:v>
                </c:pt>
                <c:pt idx="73">
                  <c:v>40238</c:v>
                </c:pt>
                <c:pt idx="74">
                  <c:v>40269</c:v>
                </c:pt>
                <c:pt idx="75">
                  <c:v>40299</c:v>
                </c:pt>
                <c:pt idx="76">
                  <c:v>40330</c:v>
                </c:pt>
                <c:pt idx="77">
                  <c:v>40360</c:v>
                </c:pt>
                <c:pt idx="78">
                  <c:v>40391</c:v>
                </c:pt>
                <c:pt idx="79">
                  <c:v>40422</c:v>
                </c:pt>
                <c:pt idx="80">
                  <c:v>40452</c:v>
                </c:pt>
                <c:pt idx="81">
                  <c:v>40483</c:v>
                </c:pt>
                <c:pt idx="82">
                  <c:v>40513</c:v>
                </c:pt>
                <c:pt idx="83">
                  <c:v>40544</c:v>
                </c:pt>
                <c:pt idx="84">
                  <c:v>40575</c:v>
                </c:pt>
                <c:pt idx="85">
                  <c:v>40603</c:v>
                </c:pt>
                <c:pt idx="86">
                  <c:v>40634</c:v>
                </c:pt>
                <c:pt idx="87">
                  <c:v>40664</c:v>
                </c:pt>
                <c:pt idx="88">
                  <c:v>40695</c:v>
                </c:pt>
                <c:pt idx="89">
                  <c:v>40725</c:v>
                </c:pt>
                <c:pt idx="90">
                  <c:v>40756</c:v>
                </c:pt>
                <c:pt idx="91">
                  <c:v>40787</c:v>
                </c:pt>
                <c:pt idx="92">
                  <c:v>40817</c:v>
                </c:pt>
                <c:pt idx="93">
                  <c:v>40848</c:v>
                </c:pt>
                <c:pt idx="94">
                  <c:v>40878</c:v>
                </c:pt>
                <c:pt idx="95">
                  <c:v>40909</c:v>
                </c:pt>
                <c:pt idx="96">
                  <c:v>40940</c:v>
                </c:pt>
                <c:pt idx="97">
                  <c:v>40969</c:v>
                </c:pt>
                <c:pt idx="98">
                  <c:v>41000</c:v>
                </c:pt>
                <c:pt idx="99">
                  <c:v>41030</c:v>
                </c:pt>
                <c:pt idx="100">
                  <c:v>41061</c:v>
                </c:pt>
                <c:pt idx="101">
                  <c:v>41091</c:v>
                </c:pt>
                <c:pt idx="102">
                  <c:v>41122</c:v>
                </c:pt>
                <c:pt idx="103">
                  <c:v>41153</c:v>
                </c:pt>
                <c:pt idx="104">
                  <c:v>41183</c:v>
                </c:pt>
                <c:pt idx="105">
                  <c:v>41214</c:v>
                </c:pt>
                <c:pt idx="106">
                  <c:v>41244</c:v>
                </c:pt>
                <c:pt idx="107">
                  <c:v>41275</c:v>
                </c:pt>
                <c:pt idx="108">
                  <c:v>41306</c:v>
                </c:pt>
                <c:pt idx="109">
                  <c:v>41334</c:v>
                </c:pt>
                <c:pt idx="110">
                  <c:v>41365</c:v>
                </c:pt>
                <c:pt idx="111">
                  <c:v>41395</c:v>
                </c:pt>
                <c:pt idx="112">
                  <c:v>41426</c:v>
                </c:pt>
                <c:pt idx="113">
                  <c:v>41456</c:v>
                </c:pt>
                <c:pt idx="114">
                  <c:v>41487</c:v>
                </c:pt>
                <c:pt idx="115">
                  <c:v>41518</c:v>
                </c:pt>
                <c:pt idx="116">
                  <c:v>41548</c:v>
                </c:pt>
                <c:pt idx="117">
                  <c:v>41579</c:v>
                </c:pt>
                <c:pt idx="118">
                  <c:v>41609</c:v>
                </c:pt>
                <c:pt idx="119">
                  <c:v>41640</c:v>
                </c:pt>
                <c:pt idx="120">
                  <c:v>41671</c:v>
                </c:pt>
                <c:pt idx="121">
                  <c:v>41699</c:v>
                </c:pt>
                <c:pt idx="122">
                  <c:v>41730</c:v>
                </c:pt>
                <c:pt idx="123">
                  <c:v>41760</c:v>
                </c:pt>
                <c:pt idx="124">
                  <c:v>41791</c:v>
                </c:pt>
                <c:pt idx="125">
                  <c:v>41821</c:v>
                </c:pt>
                <c:pt idx="126">
                  <c:v>41852</c:v>
                </c:pt>
                <c:pt idx="127">
                  <c:v>41883</c:v>
                </c:pt>
                <c:pt idx="128">
                  <c:v>41913</c:v>
                </c:pt>
                <c:pt idx="129">
                  <c:v>41944</c:v>
                </c:pt>
                <c:pt idx="130">
                  <c:v>41974</c:v>
                </c:pt>
                <c:pt idx="131">
                  <c:v>42005</c:v>
                </c:pt>
                <c:pt idx="132">
                  <c:v>42036</c:v>
                </c:pt>
                <c:pt idx="133">
                  <c:v>42064</c:v>
                </c:pt>
                <c:pt idx="134">
                  <c:v>42095</c:v>
                </c:pt>
                <c:pt idx="135">
                  <c:v>42125</c:v>
                </c:pt>
                <c:pt idx="136">
                  <c:v>42156</c:v>
                </c:pt>
                <c:pt idx="137">
                  <c:v>42186</c:v>
                </c:pt>
                <c:pt idx="138">
                  <c:v>42217</c:v>
                </c:pt>
                <c:pt idx="139">
                  <c:v>42248</c:v>
                </c:pt>
                <c:pt idx="140">
                  <c:v>42278</c:v>
                </c:pt>
                <c:pt idx="141">
                  <c:v>42309</c:v>
                </c:pt>
                <c:pt idx="142">
                  <c:v>42339</c:v>
                </c:pt>
                <c:pt idx="143">
                  <c:v>42370</c:v>
                </c:pt>
                <c:pt idx="144">
                  <c:v>42401</c:v>
                </c:pt>
                <c:pt idx="145">
                  <c:v>42430</c:v>
                </c:pt>
                <c:pt idx="146">
                  <c:v>42461</c:v>
                </c:pt>
                <c:pt idx="147">
                  <c:v>42491</c:v>
                </c:pt>
                <c:pt idx="148">
                  <c:v>42522</c:v>
                </c:pt>
                <c:pt idx="149">
                  <c:v>42552</c:v>
                </c:pt>
                <c:pt idx="150">
                  <c:v>42583</c:v>
                </c:pt>
                <c:pt idx="151">
                  <c:v>42614</c:v>
                </c:pt>
                <c:pt idx="152">
                  <c:v>42644</c:v>
                </c:pt>
                <c:pt idx="153">
                  <c:v>42675</c:v>
                </c:pt>
                <c:pt idx="154">
                  <c:v>42705</c:v>
                </c:pt>
                <c:pt idx="155">
                  <c:v>42736</c:v>
                </c:pt>
                <c:pt idx="156">
                  <c:v>42767</c:v>
                </c:pt>
                <c:pt idx="157">
                  <c:v>42795</c:v>
                </c:pt>
                <c:pt idx="158">
                  <c:v>42826</c:v>
                </c:pt>
                <c:pt idx="159">
                  <c:v>42856</c:v>
                </c:pt>
                <c:pt idx="160">
                  <c:v>42887</c:v>
                </c:pt>
                <c:pt idx="161">
                  <c:v>42917</c:v>
                </c:pt>
                <c:pt idx="162">
                  <c:v>42948</c:v>
                </c:pt>
                <c:pt idx="163">
                  <c:v>42979</c:v>
                </c:pt>
                <c:pt idx="164">
                  <c:v>43009</c:v>
                </c:pt>
                <c:pt idx="165">
                  <c:v>43040</c:v>
                </c:pt>
                <c:pt idx="166">
                  <c:v>43070</c:v>
                </c:pt>
                <c:pt idx="167">
                  <c:v>43101</c:v>
                </c:pt>
                <c:pt idx="168">
                  <c:v>43132</c:v>
                </c:pt>
                <c:pt idx="169">
                  <c:v>43160</c:v>
                </c:pt>
                <c:pt idx="170">
                  <c:v>43191</c:v>
                </c:pt>
                <c:pt idx="171">
                  <c:v>43221</c:v>
                </c:pt>
                <c:pt idx="172">
                  <c:v>43252</c:v>
                </c:pt>
                <c:pt idx="173">
                  <c:v>43282</c:v>
                </c:pt>
                <c:pt idx="174">
                  <c:v>43313</c:v>
                </c:pt>
                <c:pt idx="175">
                  <c:v>43344</c:v>
                </c:pt>
                <c:pt idx="176">
                  <c:v>43374</c:v>
                </c:pt>
                <c:pt idx="177">
                  <c:v>43405</c:v>
                </c:pt>
                <c:pt idx="178">
                  <c:v>43435</c:v>
                </c:pt>
                <c:pt idx="179">
                  <c:v>43466</c:v>
                </c:pt>
                <c:pt idx="180">
                  <c:v>43497</c:v>
                </c:pt>
                <c:pt idx="181">
                  <c:v>43525</c:v>
                </c:pt>
                <c:pt idx="182">
                  <c:v>43556</c:v>
                </c:pt>
                <c:pt idx="183">
                  <c:v>43586</c:v>
                </c:pt>
                <c:pt idx="184">
                  <c:v>43617</c:v>
                </c:pt>
                <c:pt idx="185">
                  <c:v>43647</c:v>
                </c:pt>
                <c:pt idx="186">
                  <c:v>43678</c:v>
                </c:pt>
                <c:pt idx="187">
                  <c:v>43709</c:v>
                </c:pt>
                <c:pt idx="188">
                  <c:v>43739</c:v>
                </c:pt>
                <c:pt idx="189">
                  <c:v>43770</c:v>
                </c:pt>
                <c:pt idx="190">
                  <c:v>43800</c:v>
                </c:pt>
                <c:pt idx="191">
                  <c:v>43831</c:v>
                </c:pt>
                <c:pt idx="192">
                  <c:v>43862</c:v>
                </c:pt>
                <c:pt idx="193">
                  <c:v>43891</c:v>
                </c:pt>
                <c:pt idx="194">
                  <c:v>43922</c:v>
                </c:pt>
                <c:pt idx="195">
                  <c:v>43952</c:v>
                </c:pt>
                <c:pt idx="196">
                  <c:v>43983</c:v>
                </c:pt>
                <c:pt idx="197">
                  <c:v>44013</c:v>
                </c:pt>
                <c:pt idx="198">
                  <c:v>44044</c:v>
                </c:pt>
                <c:pt idx="199">
                  <c:v>44075</c:v>
                </c:pt>
                <c:pt idx="200">
                  <c:v>44105</c:v>
                </c:pt>
                <c:pt idx="201">
                  <c:v>44136</c:v>
                </c:pt>
                <c:pt idx="202">
                  <c:v>44166</c:v>
                </c:pt>
                <c:pt idx="203">
                  <c:v>44197</c:v>
                </c:pt>
                <c:pt idx="204">
                  <c:v>44228</c:v>
                </c:pt>
                <c:pt idx="205">
                  <c:v>44256</c:v>
                </c:pt>
                <c:pt idx="206">
                  <c:v>44287</c:v>
                </c:pt>
                <c:pt idx="207">
                  <c:v>44317</c:v>
                </c:pt>
                <c:pt idx="208">
                  <c:v>44348</c:v>
                </c:pt>
                <c:pt idx="209">
                  <c:v>44378</c:v>
                </c:pt>
                <c:pt idx="210">
                  <c:v>44409</c:v>
                </c:pt>
                <c:pt idx="211">
                  <c:v>44440</c:v>
                </c:pt>
                <c:pt idx="212">
                  <c:v>44470</c:v>
                </c:pt>
                <c:pt idx="213">
                  <c:v>44501</c:v>
                </c:pt>
                <c:pt idx="214">
                  <c:v>44531</c:v>
                </c:pt>
                <c:pt idx="215">
                  <c:v>44562</c:v>
                </c:pt>
                <c:pt idx="216">
                  <c:v>44593</c:v>
                </c:pt>
                <c:pt idx="217">
                  <c:v>44621</c:v>
                </c:pt>
                <c:pt idx="218">
                  <c:v>44652</c:v>
                </c:pt>
                <c:pt idx="219">
                  <c:v>44682</c:v>
                </c:pt>
                <c:pt idx="220">
                  <c:v>44713</c:v>
                </c:pt>
                <c:pt idx="221">
                  <c:v>44743</c:v>
                </c:pt>
                <c:pt idx="222">
                  <c:v>44774</c:v>
                </c:pt>
                <c:pt idx="223">
                  <c:v>44805</c:v>
                </c:pt>
                <c:pt idx="224">
                  <c:v>44835</c:v>
                </c:pt>
                <c:pt idx="225">
                  <c:v>44866</c:v>
                </c:pt>
                <c:pt idx="226">
                  <c:v>44896</c:v>
                </c:pt>
                <c:pt idx="227">
                  <c:v>44927</c:v>
                </c:pt>
                <c:pt idx="228">
                  <c:v>44958</c:v>
                </c:pt>
                <c:pt idx="229">
                  <c:v>44986</c:v>
                </c:pt>
                <c:pt idx="230">
                  <c:v>45017</c:v>
                </c:pt>
                <c:pt idx="231">
                  <c:v>45047</c:v>
                </c:pt>
                <c:pt idx="232">
                  <c:v>45078</c:v>
                </c:pt>
                <c:pt idx="233">
                  <c:v>45108</c:v>
                </c:pt>
                <c:pt idx="234">
                  <c:v>45139</c:v>
                </c:pt>
                <c:pt idx="235">
                  <c:v>45170</c:v>
                </c:pt>
                <c:pt idx="236">
                  <c:v>45200</c:v>
                </c:pt>
                <c:pt idx="237">
                  <c:v>45231</c:v>
                </c:pt>
                <c:pt idx="238">
                  <c:v>45261</c:v>
                </c:pt>
                <c:pt idx="239">
                  <c:v>45292</c:v>
                </c:pt>
              </c:numCache>
            </c:numRef>
          </c:cat>
          <c:val>
            <c:numRef>
              <c:f>Hoja2!$C$2:$C$244</c:f>
              <c:numCache>
                <c:formatCode>_(* #,##0_);_(* \(#,##0\);_(* "-"??_);_(@_)</c:formatCode>
                <c:ptCount val="243"/>
                <c:pt idx="0">
                  <c:v>2560</c:v>
                </c:pt>
                <c:pt idx="1">
                  <c:v>2555</c:v>
                </c:pt>
                <c:pt idx="2">
                  <c:v>2503</c:v>
                </c:pt>
                <c:pt idx="3">
                  <c:v>2232</c:v>
                </c:pt>
                <c:pt idx="4">
                  <c:v>2388</c:v>
                </c:pt>
                <c:pt idx="5">
                  <c:v>1819</c:v>
                </c:pt>
                <c:pt idx="6">
                  <c:v>1936</c:v>
                </c:pt>
                <c:pt idx="7">
                  <c:v>2033</c:v>
                </c:pt>
                <c:pt idx="8">
                  <c:v>2190</c:v>
                </c:pt>
                <c:pt idx="9">
                  <c:v>2359</c:v>
                </c:pt>
                <c:pt idx="10">
                  <c:v>1990</c:v>
                </c:pt>
                <c:pt idx="11">
                  <c:v>1655</c:v>
                </c:pt>
                <c:pt idx="12">
                  <c:v>1975</c:v>
                </c:pt>
                <c:pt idx="13">
                  <c:v>1978</c:v>
                </c:pt>
                <c:pt idx="14">
                  <c:v>2273</c:v>
                </c:pt>
                <c:pt idx="15">
                  <c:v>2317</c:v>
                </c:pt>
                <c:pt idx="16">
                  <c:v>1767</c:v>
                </c:pt>
                <c:pt idx="17">
                  <c:v>2506</c:v>
                </c:pt>
                <c:pt idx="18">
                  <c:v>2580</c:v>
                </c:pt>
                <c:pt idx="19">
                  <c:v>2760</c:v>
                </c:pt>
                <c:pt idx="20">
                  <c:v>2765</c:v>
                </c:pt>
                <c:pt idx="21">
                  <c:v>2672</c:v>
                </c:pt>
                <c:pt idx="22">
                  <c:v>2782</c:v>
                </c:pt>
                <c:pt idx="23">
                  <c:v>2418</c:v>
                </c:pt>
                <c:pt idx="24">
                  <c:v>2598</c:v>
                </c:pt>
                <c:pt idx="25">
                  <c:v>2614</c:v>
                </c:pt>
                <c:pt idx="26">
                  <c:v>2959</c:v>
                </c:pt>
                <c:pt idx="27">
                  <c:v>3057</c:v>
                </c:pt>
                <c:pt idx="28">
                  <c:v>3370</c:v>
                </c:pt>
                <c:pt idx="29">
                  <c:v>3705</c:v>
                </c:pt>
                <c:pt idx="30">
                  <c:v>3819</c:v>
                </c:pt>
                <c:pt idx="31">
                  <c:v>4217</c:v>
                </c:pt>
                <c:pt idx="32">
                  <c:v>4089</c:v>
                </c:pt>
                <c:pt idx="33">
                  <c:v>4427</c:v>
                </c:pt>
                <c:pt idx="34">
                  <c:v>3829</c:v>
                </c:pt>
                <c:pt idx="35">
                  <c:v>3131</c:v>
                </c:pt>
                <c:pt idx="36">
                  <c:v>3704</c:v>
                </c:pt>
                <c:pt idx="37">
                  <c:v>3431</c:v>
                </c:pt>
                <c:pt idx="38">
                  <c:v>3970</c:v>
                </c:pt>
                <c:pt idx="39">
                  <c:v>3962</c:v>
                </c:pt>
                <c:pt idx="40">
                  <c:v>3516</c:v>
                </c:pt>
                <c:pt idx="41">
                  <c:v>3350</c:v>
                </c:pt>
                <c:pt idx="42">
                  <c:v>3409</c:v>
                </c:pt>
                <c:pt idx="43">
                  <c:v>3531</c:v>
                </c:pt>
                <c:pt idx="44">
                  <c:v>3556</c:v>
                </c:pt>
                <c:pt idx="45">
                  <c:v>2785</c:v>
                </c:pt>
                <c:pt idx="46">
                  <c:v>3121</c:v>
                </c:pt>
                <c:pt idx="47">
                  <c:v>3274</c:v>
                </c:pt>
                <c:pt idx="48">
                  <c:v>3980</c:v>
                </c:pt>
                <c:pt idx="49">
                  <c:v>3539</c:v>
                </c:pt>
                <c:pt idx="50">
                  <c:v>3612</c:v>
                </c:pt>
                <c:pt idx="51">
                  <c:v>3329</c:v>
                </c:pt>
                <c:pt idx="52">
                  <c:v>2831</c:v>
                </c:pt>
                <c:pt idx="53">
                  <c:v>2914</c:v>
                </c:pt>
                <c:pt idx="54">
                  <c:v>2929</c:v>
                </c:pt>
                <c:pt idx="55">
                  <c:v>2565</c:v>
                </c:pt>
                <c:pt idx="56">
                  <c:v>2623</c:v>
                </c:pt>
                <c:pt idx="57">
                  <c:v>2421</c:v>
                </c:pt>
                <c:pt idx="58">
                  <c:v>1701</c:v>
                </c:pt>
                <c:pt idx="59">
                  <c:v>2103</c:v>
                </c:pt>
                <c:pt idx="60">
                  <c:v>2245</c:v>
                </c:pt>
                <c:pt idx="61">
                  <c:v>2318</c:v>
                </c:pt>
                <c:pt idx="62">
                  <c:v>2284</c:v>
                </c:pt>
                <c:pt idx="63">
                  <c:v>2471</c:v>
                </c:pt>
                <c:pt idx="64">
                  <c:v>2830</c:v>
                </c:pt>
                <c:pt idx="65">
                  <c:v>3171</c:v>
                </c:pt>
                <c:pt idx="66">
                  <c:v>3213</c:v>
                </c:pt>
                <c:pt idx="67">
                  <c:v>3829</c:v>
                </c:pt>
                <c:pt idx="68">
                  <c:v>3656</c:v>
                </c:pt>
                <c:pt idx="69">
                  <c:v>2767</c:v>
                </c:pt>
                <c:pt idx="70">
                  <c:v>2432</c:v>
                </c:pt>
                <c:pt idx="71">
                  <c:v>3383</c:v>
                </c:pt>
                <c:pt idx="72">
                  <c:v>3630</c:v>
                </c:pt>
                <c:pt idx="73">
                  <c:v>3545</c:v>
                </c:pt>
                <c:pt idx="74">
                  <c:v>3494</c:v>
                </c:pt>
                <c:pt idx="75">
                  <c:v>3007</c:v>
                </c:pt>
                <c:pt idx="76">
                  <c:v>2932</c:v>
                </c:pt>
                <c:pt idx="77">
                  <c:v>2989</c:v>
                </c:pt>
                <c:pt idx="78">
                  <c:v>3195</c:v>
                </c:pt>
                <c:pt idx="79">
                  <c:v>3461</c:v>
                </c:pt>
                <c:pt idx="80">
                  <c:v>3604</c:v>
                </c:pt>
                <c:pt idx="81">
                  <c:v>3776</c:v>
                </c:pt>
                <c:pt idx="82">
                  <c:v>2903</c:v>
                </c:pt>
                <c:pt idx="83">
                  <c:v>3663</c:v>
                </c:pt>
                <c:pt idx="84">
                  <c:v>4171</c:v>
                </c:pt>
                <c:pt idx="85">
                  <c:v>4226</c:v>
                </c:pt>
                <c:pt idx="86">
                  <c:v>4658</c:v>
                </c:pt>
                <c:pt idx="87">
                  <c:v>4022</c:v>
                </c:pt>
                <c:pt idx="88">
                  <c:v>4717</c:v>
                </c:pt>
                <c:pt idx="89">
                  <c:v>4436</c:v>
                </c:pt>
                <c:pt idx="90">
                  <c:v>4643</c:v>
                </c:pt>
                <c:pt idx="91">
                  <c:v>4840</c:v>
                </c:pt>
                <c:pt idx="92">
                  <c:v>4632</c:v>
                </c:pt>
                <c:pt idx="93">
                  <c:v>4296</c:v>
                </c:pt>
                <c:pt idx="94">
                  <c:v>3829</c:v>
                </c:pt>
                <c:pt idx="95">
                  <c:v>4415</c:v>
                </c:pt>
                <c:pt idx="96">
                  <c:v>4690</c:v>
                </c:pt>
                <c:pt idx="97">
                  <c:v>4709</c:v>
                </c:pt>
                <c:pt idx="98">
                  <c:v>4671</c:v>
                </c:pt>
                <c:pt idx="99">
                  <c:v>3884</c:v>
                </c:pt>
                <c:pt idx="100">
                  <c:v>4015</c:v>
                </c:pt>
                <c:pt idx="101">
                  <c:v>3967</c:v>
                </c:pt>
                <c:pt idx="102">
                  <c:v>4084</c:v>
                </c:pt>
                <c:pt idx="103">
                  <c:v>3980</c:v>
                </c:pt>
                <c:pt idx="104">
                  <c:v>3925</c:v>
                </c:pt>
                <c:pt idx="105">
                  <c:v>3744</c:v>
                </c:pt>
                <c:pt idx="106">
                  <c:v>3373</c:v>
                </c:pt>
                <c:pt idx="107" formatCode="General">
                  <c:v>4262</c:v>
                </c:pt>
                <c:pt idx="108" formatCode="General">
                  <c:v>4246</c:v>
                </c:pt>
                <c:pt idx="109" formatCode="General">
                  <c:v>4396</c:v>
                </c:pt>
                <c:pt idx="110" formatCode="General">
                  <c:v>4234</c:v>
                </c:pt>
                <c:pt idx="111" formatCode="General">
                  <c:v>5054</c:v>
                </c:pt>
                <c:pt idx="112" formatCode="General">
                  <c:v>5484</c:v>
                </c:pt>
                <c:pt idx="113" formatCode="General">
                  <c:v>5101</c:v>
                </c:pt>
                <c:pt idx="114" formatCode="General">
                  <c:v>5072</c:v>
                </c:pt>
                <c:pt idx="115" formatCode="General">
                  <c:v>4534</c:v>
                </c:pt>
                <c:pt idx="116" formatCode="General">
                  <c:v>4632</c:v>
                </c:pt>
                <c:pt idx="117" formatCode="General">
                  <c:v>3809</c:v>
                </c:pt>
                <c:pt idx="118" formatCode="General">
                  <c:v>3063</c:v>
                </c:pt>
                <c:pt idx="119" formatCode="General">
                  <c:v>4689</c:v>
                </c:pt>
                <c:pt idx="120" formatCode="General">
                  <c:v>4408</c:v>
                </c:pt>
                <c:pt idx="121" formatCode="General">
                  <c:v>4588</c:v>
                </c:pt>
                <c:pt idx="122" formatCode="General">
                  <c:v>4228</c:v>
                </c:pt>
                <c:pt idx="123" formatCode="General">
                  <c:v>4083</c:v>
                </c:pt>
                <c:pt idx="124" formatCode="General">
                  <c:v>4154</c:v>
                </c:pt>
                <c:pt idx="125" formatCode="General">
                  <c:v>3937</c:v>
                </c:pt>
                <c:pt idx="126" formatCode="General">
                  <c:v>4105</c:v>
                </c:pt>
                <c:pt idx="127" formatCode="General">
                  <c:v>3944</c:v>
                </c:pt>
                <c:pt idx="128" formatCode="General">
                  <c:v>4595</c:v>
                </c:pt>
                <c:pt idx="129" formatCode="General">
                  <c:v>4719</c:v>
                </c:pt>
                <c:pt idx="130" formatCode="General">
                  <c:v>3604</c:v>
                </c:pt>
                <c:pt idx="131" formatCode="General">
                  <c:v>4797</c:v>
                </c:pt>
                <c:pt idx="132" formatCode="General">
                  <c:v>4921</c:v>
                </c:pt>
                <c:pt idx="133" formatCode="General">
                  <c:v>4648</c:v>
                </c:pt>
                <c:pt idx="134" formatCode="General">
                  <c:v>4816</c:v>
                </c:pt>
                <c:pt idx="135" formatCode="General">
                  <c:v>4167</c:v>
                </c:pt>
                <c:pt idx="136" formatCode="General">
                  <c:v>4091</c:v>
                </c:pt>
                <c:pt idx="137" formatCode="General">
                  <c:v>4803</c:v>
                </c:pt>
                <c:pt idx="138" formatCode="General">
                  <c:v>5183</c:v>
                </c:pt>
                <c:pt idx="139" formatCode="General">
                  <c:v>5480</c:v>
                </c:pt>
                <c:pt idx="140" formatCode="General">
                  <c:v>5515</c:v>
                </c:pt>
                <c:pt idx="141" formatCode="General">
                  <c:v>5497</c:v>
                </c:pt>
                <c:pt idx="142" formatCode="General">
                  <c:v>4277</c:v>
                </c:pt>
                <c:pt idx="143" formatCode="General">
                  <c:v>5831</c:v>
                </c:pt>
                <c:pt idx="144" formatCode="General">
                  <c:v>5612</c:v>
                </c:pt>
                <c:pt idx="145">
                  <c:v>5772</c:v>
                </c:pt>
                <c:pt idx="146">
                  <c:v>4857</c:v>
                </c:pt>
                <c:pt idx="147">
                  <c:v>5420</c:v>
                </c:pt>
                <c:pt idx="148">
                  <c:v>4981</c:v>
                </c:pt>
                <c:pt idx="149">
                  <c:v>5071</c:v>
                </c:pt>
                <c:pt idx="150">
                  <c:v>4798</c:v>
                </c:pt>
                <c:pt idx="151">
                  <c:v>4433</c:v>
                </c:pt>
                <c:pt idx="152">
                  <c:v>4540</c:v>
                </c:pt>
                <c:pt idx="153">
                  <c:v>4433</c:v>
                </c:pt>
                <c:pt idx="154">
                  <c:v>3452</c:v>
                </c:pt>
                <c:pt idx="155">
                  <c:v>5248</c:v>
                </c:pt>
                <c:pt idx="156">
                  <c:v>5100</c:v>
                </c:pt>
                <c:pt idx="157">
                  <c:v>4665</c:v>
                </c:pt>
                <c:pt idx="158">
                  <c:v>4732</c:v>
                </c:pt>
                <c:pt idx="159">
                  <c:v>4298</c:v>
                </c:pt>
                <c:pt idx="160">
                  <c:v>4322</c:v>
                </c:pt>
                <c:pt idx="161">
                  <c:v>4822</c:v>
                </c:pt>
                <c:pt idx="162">
                  <c:v>4638</c:v>
                </c:pt>
                <c:pt idx="163">
                  <c:v>4588</c:v>
                </c:pt>
                <c:pt idx="164">
                  <c:v>4200</c:v>
                </c:pt>
                <c:pt idx="165">
                  <c:v>4278</c:v>
                </c:pt>
                <c:pt idx="166">
                  <c:v>3944</c:v>
                </c:pt>
                <c:pt idx="167">
                  <c:v>5028</c:v>
                </c:pt>
                <c:pt idx="168">
                  <c:v>4600</c:v>
                </c:pt>
                <c:pt idx="169">
                  <c:v>4220</c:v>
                </c:pt>
                <c:pt idx="170">
                  <c:v>3796</c:v>
                </c:pt>
                <c:pt idx="171">
                  <c:v>3889</c:v>
                </c:pt>
                <c:pt idx="172">
                  <c:v>3085</c:v>
                </c:pt>
                <c:pt idx="173">
                  <c:v>3705</c:v>
                </c:pt>
                <c:pt idx="174">
                  <c:v>4116</c:v>
                </c:pt>
                <c:pt idx="175">
                  <c:v>3970</c:v>
                </c:pt>
                <c:pt idx="176">
                  <c:v>4011</c:v>
                </c:pt>
                <c:pt idx="177">
                  <c:v>4309</c:v>
                </c:pt>
                <c:pt idx="178">
                  <c:v>3377</c:v>
                </c:pt>
                <c:pt idx="179">
                  <c:v>4567</c:v>
                </c:pt>
                <c:pt idx="180">
                  <c:v>4294</c:v>
                </c:pt>
                <c:pt idx="181">
                  <c:v>4753</c:v>
                </c:pt>
                <c:pt idx="182">
                  <c:v>4587</c:v>
                </c:pt>
                <c:pt idx="183">
                  <c:v>3597</c:v>
                </c:pt>
                <c:pt idx="184">
                  <c:v>3734</c:v>
                </c:pt>
                <c:pt idx="185">
                  <c:v>4068</c:v>
                </c:pt>
                <c:pt idx="186">
                  <c:v>4055</c:v>
                </c:pt>
                <c:pt idx="187">
                  <c:v>4517</c:v>
                </c:pt>
                <c:pt idx="188">
                  <c:v>4456</c:v>
                </c:pt>
                <c:pt idx="189">
                  <c:v>4088</c:v>
                </c:pt>
                <c:pt idx="190">
                  <c:v>3586</c:v>
                </c:pt>
                <c:pt idx="191">
                  <c:v>4998</c:v>
                </c:pt>
                <c:pt idx="192">
                  <c:v>5558</c:v>
                </c:pt>
                <c:pt idx="193">
                  <c:v>3582</c:v>
                </c:pt>
                <c:pt idx="194">
                  <c:v>1155</c:v>
                </c:pt>
                <c:pt idx="195">
                  <c:v>1252</c:v>
                </c:pt>
                <c:pt idx="196">
                  <c:v>2611</c:v>
                </c:pt>
                <c:pt idx="197">
                  <c:v>3689</c:v>
                </c:pt>
                <c:pt idx="198">
                  <c:v>4133</c:v>
                </c:pt>
                <c:pt idx="199">
                  <c:v>5911</c:v>
                </c:pt>
                <c:pt idx="200">
                  <c:v>6507</c:v>
                </c:pt>
                <c:pt idx="201">
                  <c:v>6579</c:v>
                </c:pt>
                <c:pt idx="202">
                  <c:v>5558</c:v>
                </c:pt>
                <c:pt idx="203">
                  <c:v>5005</c:v>
                </c:pt>
                <c:pt idx="204">
                  <c:v>5460</c:v>
                </c:pt>
                <c:pt idx="205">
                  <c:v>6411</c:v>
                </c:pt>
                <c:pt idx="206">
                  <c:v>5395</c:v>
                </c:pt>
                <c:pt idx="207">
                  <c:v>4221</c:v>
                </c:pt>
                <c:pt idx="208">
                  <c:v>4883</c:v>
                </c:pt>
                <c:pt idx="209">
                  <c:v>4936</c:v>
                </c:pt>
                <c:pt idx="210">
                  <c:v>4914</c:v>
                </c:pt>
                <c:pt idx="211">
                  <c:v>5822</c:v>
                </c:pt>
                <c:pt idx="212">
                  <c:v>5566</c:v>
                </c:pt>
                <c:pt idx="213">
                  <c:v>5407</c:v>
                </c:pt>
                <c:pt idx="214">
                  <c:v>5068</c:v>
                </c:pt>
                <c:pt idx="215">
                  <c:v>6190</c:v>
                </c:pt>
                <c:pt idx="216">
                  <c:v>6816</c:v>
                </c:pt>
                <c:pt idx="217">
                  <c:v>6113</c:v>
                </c:pt>
                <c:pt idx="218">
                  <c:v>5421</c:v>
                </c:pt>
                <c:pt idx="219">
                  <c:v>5107</c:v>
                </c:pt>
                <c:pt idx="220">
                  <c:v>3813</c:v>
                </c:pt>
                <c:pt idx="221">
                  <c:v>4298</c:v>
                </c:pt>
                <c:pt idx="222">
                  <c:v>4617</c:v>
                </c:pt>
                <c:pt idx="223">
                  <c:v>3661</c:v>
                </c:pt>
                <c:pt idx="224" formatCode="#,##0">
                  <c:v>4030</c:v>
                </c:pt>
                <c:pt idx="225" formatCode="#,##0">
                  <c:v>3545</c:v>
                </c:pt>
                <c:pt idx="226">
                  <c:v>3235</c:v>
                </c:pt>
                <c:pt idx="227">
                  <c:v>3718</c:v>
                </c:pt>
                <c:pt idx="228">
                  <c:v>3888</c:v>
                </c:pt>
                <c:pt idx="229" formatCode="#,##0">
                  <c:v>3719</c:v>
                </c:pt>
                <c:pt idx="230">
                  <c:v>2733</c:v>
                </c:pt>
                <c:pt idx="231">
                  <c:v>2740</c:v>
                </c:pt>
                <c:pt idx="232">
                  <c:v>2972</c:v>
                </c:pt>
                <c:pt idx="233">
                  <c:v>3456</c:v>
                </c:pt>
                <c:pt idx="234" formatCode="#,##0">
                  <c:v>3510</c:v>
                </c:pt>
                <c:pt idx="235" formatCode="#,##0">
                  <c:v>3417</c:v>
                </c:pt>
                <c:pt idx="236" formatCode="#,##0">
                  <c:v>3035</c:v>
                </c:pt>
                <c:pt idx="237" formatCode="#,##0">
                  <c:v>3393</c:v>
                </c:pt>
                <c:pt idx="238" formatCode="#,##0">
                  <c:v>2812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38-41B2-8D4B-BF0F23F08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790464"/>
        <c:axId val="61291840"/>
      </c:barChart>
      <c:dateAx>
        <c:axId val="65790464"/>
        <c:scaling>
          <c:orientation val="minMax"/>
          <c:max val="45261"/>
          <c:min val="43435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291840"/>
        <c:crosses val="autoZero"/>
        <c:auto val="1"/>
        <c:lblOffset val="100"/>
        <c:baseTimeUnit val="months"/>
        <c:majorUnit val="12"/>
        <c:majorTimeUnit val="months"/>
      </c:dateAx>
      <c:valAx>
        <c:axId val="6129184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5790464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8815407106289768"/>
          <c:y val="0.9397863338208805"/>
          <c:w val="0.31912270487799893"/>
          <c:h val="5.0967409594124179E-2"/>
        </c:manualLayout>
      </c:layout>
      <c:overlay val="0"/>
      <c:spPr>
        <a:noFill/>
      </c:spPr>
      <c:txPr>
        <a:bodyPr/>
        <a:lstStyle/>
        <a:p>
          <a:pPr rtl="0">
            <a:defRPr sz="1100" b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 rtl="0">
        <a:defRPr lang="en-US" sz="1000" b="1" i="0" u="none" strike="noStrike" kern="1200" baseline="0">
          <a:solidFill>
            <a:srgbClr val="999999"/>
          </a:solidFill>
          <a:latin typeface="Tw Cen MT" panose="020B0602020104020603" pitchFamily="34" charset="0"/>
          <a:ea typeface="+mn-ea"/>
          <a:cs typeface="+mn-cs"/>
        </a:defRPr>
      </a:pPr>
      <a:endParaRPr lang="es-CO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Gràfica!$B$2</c:f>
              <c:strCache>
                <c:ptCount val="1"/>
                <c:pt idx="0">
                  <c:v>Vis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5"/>
              <c:layout>
                <c:manualLayout>
                  <c:x val="-1.0723118113879613E-2"/>
                  <c:y val="5.1509952586508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BC-45A2-A407-3E15FA2EB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Gràfica!$A$3:$A$108</c:f>
              <c:numCache>
                <c:formatCode>mmm\-yy</c:formatCode>
                <c:ptCount val="10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</c:numCache>
            </c:numRef>
          </c:cat>
          <c:val>
            <c:numRef>
              <c:f>Gràfica!$B$3:$B$108</c:f>
              <c:numCache>
                <c:formatCode>0.00%</c:formatCode>
                <c:ptCount val="106"/>
                <c:pt idx="0">
                  <c:v>0.11914</c:v>
                </c:pt>
                <c:pt idx="1">
                  <c:v>0.11940000000000001</c:v>
                </c:pt>
                <c:pt idx="2">
                  <c:v>0.119325</c:v>
                </c:pt>
                <c:pt idx="3">
                  <c:v>0.12025</c:v>
                </c:pt>
                <c:pt idx="4">
                  <c:v>0.11978</c:v>
                </c:pt>
                <c:pt idx="5">
                  <c:v>0.12</c:v>
                </c:pt>
                <c:pt idx="6">
                  <c:v>0.11926</c:v>
                </c:pt>
                <c:pt idx="7">
                  <c:v>0.118925</c:v>
                </c:pt>
                <c:pt idx="8">
                  <c:v>0.11907500000000001</c:v>
                </c:pt>
                <c:pt idx="9">
                  <c:v>0.12026000000000001</c:v>
                </c:pt>
                <c:pt idx="10">
                  <c:v>0.123325</c:v>
                </c:pt>
                <c:pt idx="11">
                  <c:v>0.12462500000000001</c:v>
                </c:pt>
                <c:pt idx="12">
                  <c:v>0.12329999999999999</c:v>
                </c:pt>
                <c:pt idx="13">
                  <c:v>0.12588407257500001</c:v>
                </c:pt>
                <c:pt idx="14">
                  <c:v>0.1262569586</c:v>
                </c:pt>
                <c:pt idx="15">
                  <c:v>0.12708325436000001</c:v>
                </c:pt>
                <c:pt idx="16">
                  <c:v>0.12844759705</c:v>
                </c:pt>
                <c:pt idx="17">
                  <c:v>0.12815909649999999</c:v>
                </c:pt>
                <c:pt idx="18">
                  <c:v>0.12830294734</c:v>
                </c:pt>
                <c:pt idx="19">
                  <c:v>0.12725622534999997</c:v>
                </c:pt>
                <c:pt idx="20">
                  <c:v>0.12807681318</c:v>
                </c:pt>
                <c:pt idx="21">
                  <c:v>0.12778133485000001</c:v>
                </c:pt>
                <c:pt idx="22">
                  <c:v>0.12908803527500001</c:v>
                </c:pt>
                <c:pt idx="23">
                  <c:v>0.12867970979999999</c:v>
                </c:pt>
                <c:pt idx="24">
                  <c:v>0.12808591047500001</c:v>
                </c:pt>
                <c:pt idx="25">
                  <c:v>0.12698682747500001</c:v>
                </c:pt>
                <c:pt idx="26">
                  <c:v>0.12865812994</c:v>
                </c:pt>
                <c:pt idx="27">
                  <c:v>0.12763987869999999</c:v>
                </c:pt>
                <c:pt idx="28">
                  <c:v>0.12870444680000001</c:v>
                </c:pt>
                <c:pt idx="29">
                  <c:v>0.12646750398000001</c:v>
                </c:pt>
                <c:pt idx="30">
                  <c:v>0.1231524189</c:v>
                </c:pt>
                <c:pt idx="31">
                  <c:v>0.121266170925</c:v>
                </c:pt>
                <c:pt idx="32">
                  <c:v>0.12082801299999998</c:v>
                </c:pt>
                <c:pt idx="33">
                  <c:v>0.11986042842500001</c:v>
                </c:pt>
                <c:pt idx="34">
                  <c:v>0.11931773039999999</c:v>
                </c:pt>
                <c:pt idx="35">
                  <c:v>0.11911509784</c:v>
                </c:pt>
                <c:pt idx="36">
                  <c:v>0.11786338387500001</c:v>
                </c:pt>
                <c:pt idx="37">
                  <c:v>0.119031679125</c:v>
                </c:pt>
                <c:pt idx="38">
                  <c:v>0.11778</c:v>
                </c:pt>
                <c:pt idx="39">
                  <c:v>0.117772221775</c:v>
                </c:pt>
                <c:pt idx="40">
                  <c:v>0.117675</c:v>
                </c:pt>
                <c:pt idx="41">
                  <c:v>0.1167</c:v>
                </c:pt>
                <c:pt idx="42">
                  <c:v>0.11652499999999999</c:v>
                </c:pt>
                <c:pt idx="43">
                  <c:v>0.11654</c:v>
                </c:pt>
                <c:pt idx="44">
                  <c:v>0.116975</c:v>
                </c:pt>
                <c:pt idx="45">
                  <c:v>0.11745</c:v>
                </c:pt>
                <c:pt idx="46">
                  <c:v>0.1172</c:v>
                </c:pt>
                <c:pt idx="47">
                  <c:v>0.11622499999999999</c:v>
                </c:pt>
                <c:pt idx="48">
                  <c:v>0.11629999999999999</c:v>
                </c:pt>
                <c:pt idx="49">
                  <c:v>0.1172</c:v>
                </c:pt>
                <c:pt idx="50">
                  <c:v>0.11543999999999999</c:v>
                </c:pt>
                <c:pt idx="51">
                  <c:v>0.11612500000000001</c:v>
                </c:pt>
                <c:pt idx="52">
                  <c:v>0.11600000000000001</c:v>
                </c:pt>
                <c:pt idx="53">
                  <c:v>0.11539999999999999</c:v>
                </c:pt>
                <c:pt idx="54">
                  <c:v>0.11475000000000002</c:v>
                </c:pt>
                <c:pt idx="55">
                  <c:v>0.1149</c:v>
                </c:pt>
                <c:pt idx="56">
                  <c:v>0.115</c:v>
                </c:pt>
                <c:pt idx="57">
                  <c:v>0.11384000000000001</c:v>
                </c:pt>
                <c:pt idx="58">
                  <c:v>0.113775</c:v>
                </c:pt>
                <c:pt idx="59">
                  <c:v>0.112375</c:v>
                </c:pt>
                <c:pt idx="60">
                  <c:v>0.11410000000000001</c:v>
                </c:pt>
                <c:pt idx="61">
                  <c:v>0.1159</c:v>
                </c:pt>
                <c:pt idx="62">
                  <c:v>0.11585000000000001</c:v>
                </c:pt>
                <c:pt idx="63">
                  <c:v>0.1162</c:v>
                </c:pt>
                <c:pt idx="64">
                  <c:v>0.11617500000000001</c:v>
                </c:pt>
                <c:pt idx="65">
                  <c:v>0.11707500000000001</c:v>
                </c:pt>
                <c:pt idx="66">
                  <c:v>0.11699999999999999</c:v>
                </c:pt>
                <c:pt idx="67">
                  <c:v>0.1166</c:v>
                </c:pt>
                <c:pt idx="68">
                  <c:v>0.11520877160000001</c:v>
                </c:pt>
                <c:pt idx="69">
                  <c:v>0.11466218254999999</c:v>
                </c:pt>
                <c:pt idx="70">
                  <c:v>0.11380947085</c:v>
                </c:pt>
                <c:pt idx="71">
                  <c:v>0.11350564982</c:v>
                </c:pt>
                <c:pt idx="72">
                  <c:v>0.113702036925</c:v>
                </c:pt>
                <c:pt idx="73">
                  <c:v>0.10960234595000001</c:v>
                </c:pt>
                <c:pt idx="74">
                  <c:v>0.1065</c:v>
                </c:pt>
                <c:pt idx="75">
                  <c:v>0.10728650717499999</c:v>
                </c:pt>
                <c:pt idx="76">
                  <c:v>0.10689159377499999</c:v>
                </c:pt>
                <c:pt idx="77">
                  <c:v>0.10524932345</c:v>
                </c:pt>
                <c:pt idx="78">
                  <c:v>0.10542447907999999</c:v>
                </c:pt>
                <c:pt idx="79">
                  <c:v>0.105001554575</c:v>
                </c:pt>
                <c:pt idx="80">
                  <c:v>0.10442994954</c:v>
                </c:pt>
                <c:pt idx="81">
                  <c:v>0.10449475045000001</c:v>
                </c:pt>
                <c:pt idx="82">
                  <c:v>0.107656429</c:v>
                </c:pt>
                <c:pt idx="83">
                  <c:v>0.1086</c:v>
                </c:pt>
                <c:pt idx="84">
                  <c:v>0.1072</c:v>
                </c:pt>
                <c:pt idx="85">
                  <c:v>0.10924771059999999</c:v>
                </c:pt>
                <c:pt idx="86">
                  <c:v>0.11106327923333333</c:v>
                </c:pt>
                <c:pt idx="87">
                  <c:v>0.11551944130000001</c:v>
                </c:pt>
                <c:pt idx="88">
                  <c:v>0.11985250356666666</c:v>
                </c:pt>
                <c:pt idx="89">
                  <c:v>0.12374865829999999</c:v>
                </c:pt>
                <c:pt idx="90">
                  <c:v>0.12611676310401901</c:v>
                </c:pt>
                <c:pt idx="91">
                  <c:v>0.13202060366666665</c:v>
                </c:pt>
                <c:pt idx="92">
                  <c:v>0.13998024528995534</c:v>
                </c:pt>
                <c:pt idx="93">
                  <c:v>0.15307169668450368</c:v>
                </c:pt>
                <c:pt idx="94">
                  <c:v>0.15402000225843934</c:v>
                </c:pt>
                <c:pt idx="95">
                  <c:v>0.15362500000000001</c:v>
                </c:pt>
                <c:pt idx="96">
                  <c:v>0.16205273925247268</c:v>
                </c:pt>
                <c:pt idx="97">
                  <c:v>0.16789174701281998</c:v>
                </c:pt>
                <c:pt idx="98">
                  <c:v>0.15965345115866852</c:v>
                </c:pt>
                <c:pt idx="99">
                  <c:v>0.15761088195402667</c:v>
                </c:pt>
                <c:pt idx="100">
                  <c:v>0.15168380102344101</c:v>
                </c:pt>
                <c:pt idx="101">
                  <c:v>0.150351560888529</c:v>
                </c:pt>
                <c:pt idx="102">
                  <c:v>0.150205110725465</c:v>
                </c:pt>
                <c:pt idx="103">
                  <c:v>0.14813480667302875</c:v>
                </c:pt>
                <c:pt idx="104">
                  <c:v>0.14641303497882202</c:v>
                </c:pt>
                <c:pt idx="105">
                  <c:v>0.14702138297228498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BC-45A2-A407-3E15FA2EB143}"/>
            </c:ext>
          </c:extLst>
        </c:ser>
        <c:ser>
          <c:idx val="1"/>
          <c:order val="1"/>
          <c:tx>
            <c:strRef>
              <c:f>Gràfica!$C$2</c:f>
              <c:strCache>
                <c:ptCount val="1"/>
                <c:pt idx="0">
                  <c:v>No Vis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05"/>
              <c:layout>
                <c:manualLayout>
                  <c:x val="0"/>
                  <c:y val="3.0299972109710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BC-45A2-A407-3E15FA2EB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Gràfica!$A$3:$A$108</c:f>
              <c:numCache>
                <c:formatCode>mmm\-yy</c:formatCode>
                <c:ptCount val="10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</c:numCache>
            </c:numRef>
          </c:cat>
          <c:val>
            <c:numRef>
              <c:f>Gràfica!$C$3:$C$108</c:f>
              <c:numCache>
                <c:formatCode>0.00%</c:formatCode>
                <c:ptCount val="106"/>
                <c:pt idx="0">
                  <c:v>0.10951999999999999</c:v>
                </c:pt>
                <c:pt idx="1">
                  <c:v>0.110375</c:v>
                </c:pt>
                <c:pt idx="2">
                  <c:v>0.11007500000000001</c:v>
                </c:pt>
                <c:pt idx="3">
                  <c:v>0.109525</c:v>
                </c:pt>
                <c:pt idx="4">
                  <c:v>0.10994</c:v>
                </c:pt>
                <c:pt idx="5">
                  <c:v>0.10975</c:v>
                </c:pt>
                <c:pt idx="6">
                  <c:v>0.10804</c:v>
                </c:pt>
                <c:pt idx="7">
                  <c:v>0.10794999999999999</c:v>
                </c:pt>
                <c:pt idx="8">
                  <c:v>0.10724999999999998</c:v>
                </c:pt>
                <c:pt idx="9">
                  <c:v>0.10781999999999999</c:v>
                </c:pt>
                <c:pt idx="10">
                  <c:v>0.10970000000000001</c:v>
                </c:pt>
                <c:pt idx="11">
                  <c:v>0.11105000000000001</c:v>
                </c:pt>
                <c:pt idx="12">
                  <c:v>0.11273999999999999</c:v>
                </c:pt>
                <c:pt idx="13">
                  <c:v>0.115345740775</c:v>
                </c:pt>
                <c:pt idx="14">
                  <c:v>0.11685507902500002</c:v>
                </c:pt>
                <c:pt idx="15">
                  <c:v>0.11860352065999999</c:v>
                </c:pt>
                <c:pt idx="16">
                  <c:v>0.12070729527500001</c:v>
                </c:pt>
                <c:pt idx="17">
                  <c:v>0.12148652280000001</c:v>
                </c:pt>
                <c:pt idx="18">
                  <c:v>0.12252383766000001</c:v>
                </c:pt>
                <c:pt idx="19">
                  <c:v>0.12272243094999999</c:v>
                </c:pt>
                <c:pt idx="20">
                  <c:v>0.12397106261999999</c:v>
                </c:pt>
                <c:pt idx="21">
                  <c:v>0.1234268296</c:v>
                </c:pt>
                <c:pt idx="22">
                  <c:v>0.12425197369999999</c:v>
                </c:pt>
                <c:pt idx="23">
                  <c:v>0.12424798431999999</c:v>
                </c:pt>
                <c:pt idx="24">
                  <c:v>0.1226991083</c:v>
                </c:pt>
                <c:pt idx="25">
                  <c:v>0.124292309</c:v>
                </c:pt>
                <c:pt idx="26">
                  <c:v>0.12304221827999999</c:v>
                </c:pt>
                <c:pt idx="27">
                  <c:v>0.12310511295000001</c:v>
                </c:pt>
                <c:pt idx="28">
                  <c:v>0.12337853324999999</c:v>
                </c:pt>
                <c:pt idx="29">
                  <c:v>0.12015600582000001</c:v>
                </c:pt>
                <c:pt idx="30">
                  <c:v>0.11518052135000001</c:v>
                </c:pt>
                <c:pt idx="31">
                  <c:v>0.11255353547499999</c:v>
                </c:pt>
                <c:pt idx="32">
                  <c:v>0.11029205023999999</c:v>
                </c:pt>
                <c:pt idx="33">
                  <c:v>0.10873970217500001</c:v>
                </c:pt>
                <c:pt idx="34">
                  <c:v>0.10859021910000001</c:v>
                </c:pt>
                <c:pt idx="35">
                  <c:v>0.10798133128000001</c:v>
                </c:pt>
                <c:pt idx="36">
                  <c:v>0.10689519192499999</c:v>
                </c:pt>
                <c:pt idx="37">
                  <c:v>0.10671111772500001</c:v>
                </c:pt>
                <c:pt idx="38">
                  <c:v>0.1076</c:v>
                </c:pt>
                <c:pt idx="39">
                  <c:v>0.10662232017499999</c:v>
                </c:pt>
                <c:pt idx="40">
                  <c:v>0.10616</c:v>
                </c:pt>
                <c:pt idx="41">
                  <c:v>0.10624</c:v>
                </c:pt>
                <c:pt idx="42">
                  <c:v>0.10589999999999999</c:v>
                </c:pt>
                <c:pt idx="43">
                  <c:v>0.10536000000000001</c:v>
                </c:pt>
                <c:pt idx="44">
                  <c:v>0.105</c:v>
                </c:pt>
                <c:pt idx="45">
                  <c:v>0.10492499999999999</c:v>
                </c:pt>
                <c:pt idx="46">
                  <c:v>0.1048</c:v>
                </c:pt>
                <c:pt idx="47">
                  <c:v>0.10389999999999999</c:v>
                </c:pt>
                <c:pt idx="48">
                  <c:v>0.103725</c:v>
                </c:pt>
                <c:pt idx="49">
                  <c:v>0.1045</c:v>
                </c:pt>
                <c:pt idx="50">
                  <c:v>0.10432000000000001</c:v>
                </c:pt>
                <c:pt idx="51">
                  <c:v>0.103825</c:v>
                </c:pt>
                <c:pt idx="52">
                  <c:v>0.10485</c:v>
                </c:pt>
                <c:pt idx="53">
                  <c:v>0.105125</c:v>
                </c:pt>
                <c:pt idx="54">
                  <c:v>0.10466666666666667</c:v>
                </c:pt>
                <c:pt idx="55">
                  <c:v>0.1041</c:v>
                </c:pt>
                <c:pt idx="56">
                  <c:v>0.10340000000000001</c:v>
                </c:pt>
                <c:pt idx="57">
                  <c:v>0.10351999999999999</c:v>
                </c:pt>
                <c:pt idx="58">
                  <c:v>0.1037</c:v>
                </c:pt>
                <c:pt idx="59">
                  <c:v>0.10354999999999999</c:v>
                </c:pt>
                <c:pt idx="60">
                  <c:v>0.10342</c:v>
                </c:pt>
                <c:pt idx="61">
                  <c:v>0.104175</c:v>
                </c:pt>
                <c:pt idx="62">
                  <c:v>0.103925</c:v>
                </c:pt>
                <c:pt idx="63">
                  <c:v>0.1026</c:v>
                </c:pt>
                <c:pt idx="64">
                  <c:v>0.1038</c:v>
                </c:pt>
                <c:pt idx="65">
                  <c:v>0.10340000000000001</c:v>
                </c:pt>
                <c:pt idx="66">
                  <c:v>0.10351999999999999</c:v>
                </c:pt>
                <c:pt idx="67">
                  <c:v>0.103425</c:v>
                </c:pt>
                <c:pt idx="68">
                  <c:v>0.10113862952</c:v>
                </c:pt>
                <c:pt idx="69">
                  <c:v>9.9173219425E-2</c:v>
                </c:pt>
                <c:pt idx="70">
                  <c:v>9.7684401774999999E-2</c:v>
                </c:pt>
                <c:pt idx="71">
                  <c:v>9.5223358139999992E-2</c:v>
                </c:pt>
                <c:pt idx="72">
                  <c:v>9.4039752274999999E-2</c:v>
                </c:pt>
                <c:pt idx="73">
                  <c:v>9.3248034024999996E-2</c:v>
                </c:pt>
                <c:pt idx="74">
                  <c:v>9.1179999999999997E-2</c:v>
                </c:pt>
                <c:pt idx="75">
                  <c:v>9.0447534974999994E-2</c:v>
                </c:pt>
                <c:pt idx="76">
                  <c:v>8.9103281275000001E-2</c:v>
                </c:pt>
                <c:pt idx="77">
                  <c:v>8.9240947899999992E-2</c:v>
                </c:pt>
                <c:pt idx="78">
                  <c:v>8.8686352260000018E-2</c:v>
                </c:pt>
                <c:pt idx="79">
                  <c:v>8.9135770850000004E-2</c:v>
                </c:pt>
                <c:pt idx="80">
                  <c:v>8.9734446019999997E-2</c:v>
                </c:pt>
                <c:pt idx="81">
                  <c:v>9.0176366600000002E-2</c:v>
                </c:pt>
                <c:pt idx="82">
                  <c:v>9.1541372566666668E-2</c:v>
                </c:pt>
                <c:pt idx="83">
                  <c:v>9.2999999999999999E-2</c:v>
                </c:pt>
                <c:pt idx="84">
                  <c:v>9.3399999999999997E-2</c:v>
                </c:pt>
                <c:pt idx="85">
                  <c:v>9.5432790766666664E-2</c:v>
                </c:pt>
                <c:pt idx="86">
                  <c:v>0.10051983903333334</c:v>
                </c:pt>
                <c:pt idx="87">
                  <c:v>0.10649357123333335</c:v>
                </c:pt>
                <c:pt idx="88">
                  <c:v>0.111962308</c:v>
                </c:pt>
                <c:pt idx="89">
                  <c:v>0.11754102086666667</c:v>
                </c:pt>
                <c:pt idx="90">
                  <c:v>0.12340299619282001</c:v>
                </c:pt>
                <c:pt idx="91">
                  <c:v>0.13074252136666667</c:v>
                </c:pt>
                <c:pt idx="92">
                  <c:v>0.14105649519424768</c:v>
                </c:pt>
                <c:pt idx="93">
                  <c:v>0.15177157635921168</c:v>
                </c:pt>
                <c:pt idx="94">
                  <c:v>0.15710887541982133</c:v>
                </c:pt>
                <c:pt idx="95">
                  <c:v>0.16677500000000001</c:v>
                </c:pt>
                <c:pt idx="96">
                  <c:v>0.17026444428172435</c:v>
                </c:pt>
                <c:pt idx="97">
                  <c:v>0.18013802953427069</c:v>
                </c:pt>
                <c:pt idx="98">
                  <c:v>0.18041363879584649</c:v>
                </c:pt>
                <c:pt idx="99">
                  <c:v>0.17998997184684903</c:v>
                </c:pt>
                <c:pt idx="100">
                  <c:v>0.17652658913079575</c:v>
                </c:pt>
                <c:pt idx="101">
                  <c:v>0.17498807430145699</c:v>
                </c:pt>
                <c:pt idx="102">
                  <c:v>0.17238134405939898</c:v>
                </c:pt>
                <c:pt idx="103">
                  <c:v>0.17135920526991574</c:v>
                </c:pt>
                <c:pt idx="104">
                  <c:v>0.17143287739312341</c:v>
                </c:pt>
                <c:pt idx="105">
                  <c:v>0.169452667639235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BC-45A2-A407-3E15FA2EB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914847"/>
        <c:axId val="1490338943"/>
      </c:lineChart>
      <c:dateAx>
        <c:axId val="561914847"/>
        <c:scaling>
          <c:orientation val="minMax"/>
          <c:max val="45261"/>
          <c:min val="43435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490338943"/>
        <c:crosses val="autoZero"/>
        <c:auto val="1"/>
        <c:lblOffset val="100"/>
        <c:baseTimeUnit val="months"/>
        <c:majorUnit val="6"/>
        <c:majorTimeUnit val="months"/>
      </c:dateAx>
      <c:valAx>
        <c:axId val="1490338943"/>
        <c:scaling>
          <c:orientation val="minMax"/>
          <c:max val="0.18500000000000003"/>
          <c:min val="8.500000000000002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56191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00" b="0" i="0" u="none" strike="noStrike" kern="120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pPr>
      <a:endParaRPr lang="es-C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4723187053083E-2"/>
          <c:y val="3.5485520697541129E-2"/>
          <c:w val="0.78139720540343827"/>
          <c:h val="0.7447892151057782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TICH VIS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4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FF-492B-8868-ECF2F93D02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Hoja1!$A$2:$A$258</c:f>
              <c:numCache>
                <c:formatCode>mmm\-yy</c:formatCode>
                <c:ptCount val="257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</c:numCache>
            </c:numRef>
          </c:cat>
          <c:val>
            <c:numRef>
              <c:f>Hoja1!$B$2:$B$258</c:f>
              <c:numCache>
                <c:formatCode>0.00%</c:formatCode>
                <c:ptCount val="257"/>
                <c:pt idx="0">
                  <c:v>0.1608</c:v>
                </c:pt>
                <c:pt idx="1">
                  <c:v>0.1608</c:v>
                </c:pt>
                <c:pt idx="2">
                  <c:v>0.1608</c:v>
                </c:pt>
                <c:pt idx="3">
                  <c:v>0.1608</c:v>
                </c:pt>
                <c:pt idx="4">
                  <c:v>0.1608</c:v>
                </c:pt>
                <c:pt idx="5">
                  <c:v>0.1608</c:v>
                </c:pt>
                <c:pt idx="6">
                  <c:v>0.1608</c:v>
                </c:pt>
                <c:pt idx="7">
                  <c:v>0.1608</c:v>
                </c:pt>
                <c:pt idx="8">
                  <c:v>0.1608</c:v>
                </c:pt>
                <c:pt idx="9">
                  <c:v>0.1608</c:v>
                </c:pt>
                <c:pt idx="10">
                  <c:v>0.1608</c:v>
                </c:pt>
                <c:pt idx="11">
                  <c:v>0.1608</c:v>
                </c:pt>
                <c:pt idx="12">
                  <c:v>0.1608</c:v>
                </c:pt>
                <c:pt idx="13">
                  <c:v>0.1608</c:v>
                </c:pt>
                <c:pt idx="14">
                  <c:v>0.1608</c:v>
                </c:pt>
                <c:pt idx="15">
                  <c:v>0.1608</c:v>
                </c:pt>
                <c:pt idx="16">
                  <c:v>0.1608</c:v>
                </c:pt>
                <c:pt idx="17">
                  <c:v>0.1608</c:v>
                </c:pt>
                <c:pt idx="18">
                  <c:v>0.1608</c:v>
                </c:pt>
                <c:pt idx="19">
                  <c:v>0.1608</c:v>
                </c:pt>
                <c:pt idx="20">
                  <c:v>0.1608</c:v>
                </c:pt>
                <c:pt idx="21">
                  <c:v>0.1608</c:v>
                </c:pt>
                <c:pt idx="22">
                  <c:v>0.16192499999999999</c:v>
                </c:pt>
                <c:pt idx="23">
                  <c:v>0.1608</c:v>
                </c:pt>
                <c:pt idx="24">
                  <c:v>0.1608</c:v>
                </c:pt>
                <c:pt idx="25">
                  <c:v>0.1608</c:v>
                </c:pt>
                <c:pt idx="26">
                  <c:v>0.1608</c:v>
                </c:pt>
                <c:pt idx="27">
                  <c:v>0.1608</c:v>
                </c:pt>
                <c:pt idx="28">
                  <c:v>0.16015000000000001</c:v>
                </c:pt>
                <c:pt idx="29">
                  <c:v>0.16009999999999999</c:v>
                </c:pt>
                <c:pt idx="30">
                  <c:v>0.1583</c:v>
                </c:pt>
                <c:pt idx="31">
                  <c:v>0.15834999999999999</c:v>
                </c:pt>
                <c:pt idx="32">
                  <c:v>0.14013333333333333</c:v>
                </c:pt>
                <c:pt idx="33">
                  <c:v>0.153225</c:v>
                </c:pt>
                <c:pt idx="34">
                  <c:v>0.14945</c:v>
                </c:pt>
                <c:pt idx="35">
                  <c:v>0.15416000000000002</c:v>
                </c:pt>
                <c:pt idx="36">
                  <c:v>0.15102499999999999</c:v>
                </c:pt>
                <c:pt idx="37">
                  <c:v>0.1525</c:v>
                </c:pt>
                <c:pt idx="38">
                  <c:v>0.15379999999999999</c:v>
                </c:pt>
                <c:pt idx="39">
                  <c:v>0.14385000000000001</c:v>
                </c:pt>
                <c:pt idx="40">
                  <c:v>0.14122499999999999</c:v>
                </c:pt>
                <c:pt idx="41">
                  <c:v>0.13646000000000003</c:v>
                </c:pt>
                <c:pt idx="42">
                  <c:v>0.13249999999999998</c:v>
                </c:pt>
                <c:pt idx="43">
                  <c:v>0.13305</c:v>
                </c:pt>
                <c:pt idx="44">
                  <c:v>0.13250000000000001</c:v>
                </c:pt>
                <c:pt idx="45">
                  <c:v>0.13205</c:v>
                </c:pt>
                <c:pt idx="46">
                  <c:v>0.13275000000000001</c:v>
                </c:pt>
                <c:pt idx="47">
                  <c:v>0.13319999999999999</c:v>
                </c:pt>
                <c:pt idx="48">
                  <c:v>0.131775</c:v>
                </c:pt>
                <c:pt idx="49">
                  <c:v>0.13452500000000001</c:v>
                </c:pt>
                <c:pt idx="50">
                  <c:v>0.13942000000000002</c:v>
                </c:pt>
                <c:pt idx="51">
                  <c:v>0.13977499999999998</c:v>
                </c:pt>
                <c:pt idx="52">
                  <c:v>0.14357500000000001</c:v>
                </c:pt>
                <c:pt idx="53">
                  <c:v>0.15088000000000001</c:v>
                </c:pt>
                <c:pt idx="54">
                  <c:v>0.15287500000000001</c:v>
                </c:pt>
                <c:pt idx="55">
                  <c:v>0.15464</c:v>
                </c:pt>
                <c:pt idx="56">
                  <c:v>0.15389999999999998</c:v>
                </c:pt>
                <c:pt idx="57">
                  <c:v>0.15267500000000001</c:v>
                </c:pt>
                <c:pt idx="58">
                  <c:v>0.15419999999999998</c:v>
                </c:pt>
                <c:pt idx="59">
                  <c:v>0.156225</c:v>
                </c:pt>
                <c:pt idx="60">
                  <c:v>0.155775</c:v>
                </c:pt>
                <c:pt idx="61">
                  <c:v>0.15938000000000002</c:v>
                </c:pt>
                <c:pt idx="62">
                  <c:v>0.16010000000000002</c:v>
                </c:pt>
                <c:pt idx="63">
                  <c:v>0.16059999999999999</c:v>
                </c:pt>
                <c:pt idx="64">
                  <c:v>0.16170000000000001</c:v>
                </c:pt>
                <c:pt idx="65">
                  <c:v>0.161525</c:v>
                </c:pt>
                <c:pt idx="66">
                  <c:v>0.16265000000000002</c:v>
                </c:pt>
                <c:pt idx="67">
                  <c:v>0.1653</c:v>
                </c:pt>
                <c:pt idx="68">
                  <c:v>0.16855000000000001</c:v>
                </c:pt>
                <c:pt idx="69">
                  <c:v>0.17</c:v>
                </c:pt>
                <c:pt idx="70">
                  <c:v>0.16892499999999999</c:v>
                </c:pt>
                <c:pt idx="71">
                  <c:v>0.1704</c:v>
                </c:pt>
                <c:pt idx="72">
                  <c:v>0.16994000000000001</c:v>
                </c:pt>
                <c:pt idx="73">
                  <c:v>0.16677500000000001</c:v>
                </c:pt>
                <c:pt idx="74">
                  <c:v>0.16489999999999999</c:v>
                </c:pt>
                <c:pt idx="75">
                  <c:v>0.16337499999999999</c:v>
                </c:pt>
                <c:pt idx="76">
                  <c:v>0.15952000000000002</c:v>
                </c:pt>
                <c:pt idx="77">
                  <c:v>0.15202499999999999</c:v>
                </c:pt>
                <c:pt idx="78">
                  <c:v>0.14960000000000001</c:v>
                </c:pt>
                <c:pt idx="79">
                  <c:v>0.14465</c:v>
                </c:pt>
                <c:pt idx="80">
                  <c:v>0.14202500000000001</c:v>
                </c:pt>
                <c:pt idx="81">
                  <c:v>0.1404</c:v>
                </c:pt>
                <c:pt idx="82">
                  <c:v>0.139375</c:v>
                </c:pt>
                <c:pt idx="83">
                  <c:v>0.13552500000000001</c:v>
                </c:pt>
                <c:pt idx="84">
                  <c:v>0.13171999999999998</c:v>
                </c:pt>
                <c:pt idx="85">
                  <c:v>0.12922500000000001</c:v>
                </c:pt>
                <c:pt idx="86">
                  <c:v>0.12947500000000001</c:v>
                </c:pt>
                <c:pt idx="87">
                  <c:v>0.12833999999999998</c:v>
                </c:pt>
                <c:pt idx="88">
                  <c:v>0.12755</c:v>
                </c:pt>
                <c:pt idx="89">
                  <c:v>0.12562500000000001</c:v>
                </c:pt>
                <c:pt idx="90">
                  <c:v>0.12768000000000002</c:v>
                </c:pt>
                <c:pt idx="91">
                  <c:v>0.12787500000000002</c:v>
                </c:pt>
                <c:pt idx="92">
                  <c:v>0.127275</c:v>
                </c:pt>
                <c:pt idx="93">
                  <c:v>0.12709999999999999</c:v>
                </c:pt>
                <c:pt idx="94">
                  <c:v>0.12687500000000002</c:v>
                </c:pt>
                <c:pt idx="95">
                  <c:v>0.12777999999999998</c:v>
                </c:pt>
                <c:pt idx="96">
                  <c:v>0.12837500000000002</c:v>
                </c:pt>
                <c:pt idx="97">
                  <c:v>0.12939999999999999</c:v>
                </c:pt>
                <c:pt idx="98">
                  <c:v>0.12997500000000001</c:v>
                </c:pt>
                <c:pt idx="99">
                  <c:v>0.12744</c:v>
                </c:pt>
                <c:pt idx="100">
                  <c:v>0.126225</c:v>
                </c:pt>
                <c:pt idx="101">
                  <c:v>0.1265</c:v>
                </c:pt>
                <c:pt idx="102">
                  <c:v>0.12906666666666666</c:v>
                </c:pt>
                <c:pt idx="103">
                  <c:v>0.12992499999999998</c:v>
                </c:pt>
                <c:pt idx="104">
                  <c:v>0.13188</c:v>
                </c:pt>
                <c:pt idx="105">
                  <c:v>0.13305</c:v>
                </c:pt>
                <c:pt idx="106">
                  <c:v>0.1333</c:v>
                </c:pt>
                <c:pt idx="107">
                  <c:v>0.13188</c:v>
                </c:pt>
                <c:pt idx="108">
                  <c:v>0.13447499999999998</c:v>
                </c:pt>
                <c:pt idx="109">
                  <c:v>0.13400000000000001</c:v>
                </c:pt>
                <c:pt idx="110">
                  <c:v>0.13458000000000001</c:v>
                </c:pt>
                <c:pt idx="111">
                  <c:v>0.13472499999999998</c:v>
                </c:pt>
                <c:pt idx="112">
                  <c:v>0.13462499999999999</c:v>
                </c:pt>
                <c:pt idx="113">
                  <c:v>0.13391999999999998</c:v>
                </c:pt>
                <c:pt idx="114">
                  <c:v>0.13055</c:v>
                </c:pt>
                <c:pt idx="115">
                  <c:v>0.1346</c:v>
                </c:pt>
                <c:pt idx="116">
                  <c:v>0.13325000000000001</c:v>
                </c:pt>
                <c:pt idx="117">
                  <c:v>0.13134999999999999</c:v>
                </c:pt>
                <c:pt idx="118">
                  <c:v>0.12988</c:v>
                </c:pt>
                <c:pt idx="119">
                  <c:v>0.129025</c:v>
                </c:pt>
                <c:pt idx="120">
                  <c:v>0.12909999999999999</c:v>
                </c:pt>
                <c:pt idx="121">
                  <c:v>0.12719999999999998</c:v>
                </c:pt>
                <c:pt idx="122">
                  <c:v>0.1258</c:v>
                </c:pt>
                <c:pt idx="123">
                  <c:v>0.121825</c:v>
                </c:pt>
                <c:pt idx="124">
                  <c:v>0.11657999999999999</c:v>
                </c:pt>
                <c:pt idx="125">
                  <c:v>0.115575</c:v>
                </c:pt>
                <c:pt idx="126">
                  <c:v>0.11715</c:v>
                </c:pt>
                <c:pt idx="127">
                  <c:v>0.11816</c:v>
                </c:pt>
                <c:pt idx="128">
                  <c:v>0.119375</c:v>
                </c:pt>
                <c:pt idx="129">
                  <c:v>0.1198</c:v>
                </c:pt>
                <c:pt idx="130">
                  <c:v>0.11985999999999999</c:v>
                </c:pt>
                <c:pt idx="131">
                  <c:v>0.11954999999999999</c:v>
                </c:pt>
                <c:pt idx="132">
                  <c:v>0.11972000000000001</c:v>
                </c:pt>
                <c:pt idx="133">
                  <c:v>0.11975</c:v>
                </c:pt>
                <c:pt idx="134">
                  <c:v>0.120175</c:v>
                </c:pt>
                <c:pt idx="135">
                  <c:v>0.120925</c:v>
                </c:pt>
                <c:pt idx="136">
                  <c:v>0.12098</c:v>
                </c:pt>
                <c:pt idx="137">
                  <c:v>0.121625</c:v>
                </c:pt>
                <c:pt idx="138">
                  <c:v>0.12089999999999999</c:v>
                </c:pt>
                <c:pt idx="139">
                  <c:v>0.12089999999999998</c:v>
                </c:pt>
                <c:pt idx="140">
                  <c:v>0.1195</c:v>
                </c:pt>
                <c:pt idx="141">
                  <c:v>0.11910000000000001</c:v>
                </c:pt>
                <c:pt idx="142">
                  <c:v>0.118975</c:v>
                </c:pt>
                <c:pt idx="143">
                  <c:v>0.11849999999999999</c:v>
                </c:pt>
                <c:pt idx="144">
                  <c:v>0.11914</c:v>
                </c:pt>
                <c:pt idx="145">
                  <c:v>0.11940000000000001</c:v>
                </c:pt>
                <c:pt idx="146">
                  <c:v>0.119325</c:v>
                </c:pt>
                <c:pt idx="147">
                  <c:v>0.12025</c:v>
                </c:pt>
                <c:pt idx="148">
                  <c:v>0.11978</c:v>
                </c:pt>
                <c:pt idx="149">
                  <c:v>0.12</c:v>
                </c:pt>
                <c:pt idx="150">
                  <c:v>0.11926</c:v>
                </c:pt>
                <c:pt idx="151">
                  <c:v>0.118925</c:v>
                </c:pt>
                <c:pt idx="152">
                  <c:v>0.11907500000000001</c:v>
                </c:pt>
                <c:pt idx="153">
                  <c:v>0.12026000000000001</c:v>
                </c:pt>
                <c:pt idx="154">
                  <c:v>0.123325</c:v>
                </c:pt>
                <c:pt idx="155">
                  <c:v>0.12462500000000001</c:v>
                </c:pt>
                <c:pt idx="156">
                  <c:v>0.12329999999999999</c:v>
                </c:pt>
                <c:pt idx="157">
                  <c:v>0.12588407257500001</c:v>
                </c:pt>
                <c:pt idx="158">
                  <c:v>0.1262569586</c:v>
                </c:pt>
                <c:pt idx="159">
                  <c:v>0.12708325436000001</c:v>
                </c:pt>
                <c:pt idx="160">
                  <c:v>0.12844759705</c:v>
                </c:pt>
                <c:pt idx="161">
                  <c:v>0.12815909649999999</c:v>
                </c:pt>
                <c:pt idx="162">
                  <c:v>0.12830294734</c:v>
                </c:pt>
                <c:pt idx="163">
                  <c:v>0.12725622534999997</c:v>
                </c:pt>
                <c:pt idx="164">
                  <c:v>0.12807681318</c:v>
                </c:pt>
                <c:pt idx="165">
                  <c:v>0.12778133485000001</c:v>
                </c:pt>
                <c:pt idx="166">
                  <c:v>0.12908803527500001</c:v>
                </c:pt>
                <c:pt idx="167">
                  <c:v>0.12867970979999999</c:v>
                </c:pt>
                <c:pt idx="168">
                  <c:v>0.12808591047500001</c:v>
                </c:pt>
                <c:pt idx="169">
                  <c:v>0.12698682747500001</c:v>
                </c:pt>
                <c:pt idx="170">
                  <c:v>0.12865812994</c:v>
                </c:pt>
                <c:pt idx="171">
                  <c:v>0.12763987869999999</c:v>
                </c:pt>
                <c:pt idx="172">
                  <c:v>0.12870444680000001</c:v>
                </c:pt>
                <c:pt idx="173">
                  <c:v>0.12646750398000001</c:v>
                </c:pt>
                <c:pt idx="174">
                  <c:v>0.1231524189</c:v>
                </c:pt>
                <c:pt idx="175">
                  <c:v>0.121266170925</c:v>
                </c:pt>
                <c:pt idx="176">
                  <c:v>0.12082801299999998</c:v>
                </c:pt>
                <c:pt idx="177">
                  <c:v>0.11986042842500001</c:v>
                </c:pt>
                <c:pt idx="178">
                  <c:v>0.11931773039999999</c:v>
                </c:pt>
                <c:pt idx="179">
                  <c:v>0.11911509784</c:v>
                </c:pt>
                <c:pt idx="180">
                  <c:v>0.11786338387500001</c:v>
                </c:pt>
                <c:pt idx="181">
                  <c:v>0.119031679125</c:v>
                </c:pt>
                <c:pt idx="182">
                  <c:v>0.11778</c:v>
                </c:pt>
                <c:pt idx="183">
                  <c:v>0.117772221775</c:v>
                </c:pt>
                <c:pt idx="184">
                  <c:v>0.117675</c:v>
                </c:pt>
                <c:pt idx="185">
                  <c:v>0.1167</c:v>
                </c:pt>
                <c:pt idx="186">
                  <c:v>0.11652499999999999</c:v>
                </c:pt>
                <c:pt idx="187">
                  <c:v>0.11654</c:v>
                </c:pt>
                <c:pt idx="188">
                  <c:v>0.116975</c:v>
                </c:pt>
                <c:pt idx="189">
                  <c:v>0.11745</c:v>
                </c:pt>
                <c:pt idx="190">
                  <c:v>0.1172</c:v>
                </c:pt>
                <c:pt idx="191">
                  <c:v>0.11622499999999999</c:v>
                </c:pt>
                <c:pt idx="192">
                  <c:v>0.11629999999999999</c:v>
                </c:pt>
                <c:pt idx="193">
                  <c:v>0.1172</c:v>
                </c:pt>
                <c:pt idx="194">
                  <c:v>0.11543999999999999</c:v>
                </c:pt>
                <c:pt idx="195">
                  <c:v>0.11612500000000001</c:v>
                </c:pt>
                <c:pt idx="196">
                  <c:v>0.11600000000000001</c:v>
                </c:pt>
                <c:pt idx="197">
                  <c:v>0.11539999999999999</c:v>
                </c:pt>
                <c:pt idx="198">
                  <c:v>0.11475000000000002</c:v>
                </c:pt>
                <c:pt idx="199">
                  <c:v>0.1149</c:v>
                </c:pt>
                <c:pt idx="200">
                  <c:v>0.115</c:v>
                </c:pt>
                <c:pt idx="201">
                  <c:v>0.11384000000000001</c:v>
                </c:pt>
                <c:pt idx="202">
                  <c:v>0.113775</c:v>
                </c:pt>
                <c:pt idx="203">
                  <c:v>0.112375</c:v>
                </c:pt>
                <c:pt idx="204">
                  <c:v>0.11410000000000001</c:v>
                </c:pt>
                <c:pt idx="205">
                  <c:v>0.1159</c:v>
                </c:pt>
                <c:pt idx="206">
                  <c:v>0.11585000000000001</c:v>
                </c:pt>
                <c:pt idx="207">
                  <c:v>0.1162</c:v>
                </c:pt>
                <c:pt idx="208">
                  <c:v>0.11617500000000001</c:v>
                </c:pt>
                <c:pt idx="209">
                  <c:v>0.11707500000000001</c:v>
                </c:pt>
                <c:pt idx="210">
                  <c:v>0.11699999999999999</c:v>
                </c:pt>
                <c:pt idx="211">
                  <c:v>0.1166</c:v>
                </c:pt>
                <c:pt idx="212">
                  <c:v>0.11520877160000001</c:v>
                </c:pt>
                <c:pt idx="213">
                  <c:v>0.11466218254999999</c:v>
                </c:pt>
                <c:pt idx="214">
                  <c:v>0.11380947085</c:v>
                </c:pt>
                <c:pt idx="215">
                  <c:v>0.11350564982</c:v>
                </c:pt>
                <c:pt idx="216">
                  <c:v>0.113702036925</c:v>
                </c:pt>
                <c:pt idx="217">
                  <c:v>0.10960234595000001</c:v>
                </c:pt>
                <c:pt idx="218">
                  <c:v>0.1065</c:v>
                </c:pt>
                <c:pt idx="219">
                  <c:v>0.10728650717499999</c:v>
                </c:pt>
                <c:pt idx="220">
                  <c:v>0.10689159377499999</c:v>
                </c:pt>
                <c:pt idx="221">
                  <c:v>0.10524932345</c:v>
                </c:pt>
                <c:pt idx="222">
                  <c:v>0.10542447907999999</c:v>
                </c:pt>
                <c:pt idx="223">
                  <c:v>0.105001554575</c:v>
                </c:pt>
                <c:pt idx="224">
                  <c:v>0.10442994954</c:v>
                </c:pt>
                <c:pt idx="225">
                  <c:v>0.10449475045000001</c:v>
                </c:pt>
                <c:pt idx="226">
                  <c:v>0.107656429</c:v>
                </c:pt>
                <c:pt idx="227">
                  <c:v>0.1086</c:v>
                </c:pt>
                <c:pt idx="228">
                  <c:v>0.1072</c:v>
                </c:pt>
                <c:pt idx="229">
                  <c:v>0.10924771059999999</c:v>
                </c:pt>
                <c:pt idx="230">
                  <c:v>0.11106327923333333</c:v>
                </c:pt>
                <c:pt idx="231">
                  <c:v>0.11551944130000001</c:v>
                </c:pt>
                <c:pt idx="232">
                  <c:v>0.11985250356666666</c:v>
                </c:pt>
                <c:pt idx="233">
                  <c:v>0.12374865829999999</c:v>
                </c:pt>
                <c:pt idx="234">
                  <c:v>0.12611676310401901</c:v>
                </c:pt>
                <c:pt idx="235">
                  <c:v>0.13202060366666665</c:v>
                </c:pt>
                <c:pt idx="236">
                  <c:v>0.13998024528995534</c:v>
                </c:pt>
                <c:pt idx="237">
                  <c:v>0.15307169668450368</c:v>
                </c:pt>
                <c:pt idx="238">
                  <c:v>0.15402000225843934</c:v>
                </c:pt>
                <c:pt idx="239">
                  <c:v>0.15362500000000001</c:v>
                </c:pt>
                <c:pt idx="240">
                  <c:v>0.16205273925247268</c:v>
                </c:pt>
                <c:pt idx="241">
                  <c:v>0.16789174701281998</c:v>
                </c:pt>
                <c:pt idx="242">
                  <c:v>0.15965345115866852</c:v>
                </c:pt>
                <c:pt idx="243">
                  <c:v>0.15761088195402667</c:v>
                </c:pt>
                <c:pt idx="244">
                  <c:v>0.15168380102344101</c:v>
                </c:pt>
                <c:pt idx="245">
                  <c:v>0.150351560888529</c:v>
                </c:pt>
                <c:pt idx="246">
                  <c:v>0.150205110725465</c:v>
                </c:pt>
                <c:pt idx="247">
                  <c:v>0.14813480667302875</c:v>
                </c:pt>
                <c:pt idx="248">
                  <c:v>0.14560000000000001</c:v>
                </c:pt>
                <c:pt idx="249">
                  <c:v>0.14702138297228498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FF-492B-8868-ECF2F93D028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TES</c:v>
                </c:pt>
              </c:strCache>
            </c:strRef>
          </c:tx>
          <c:spPr>
            <a:ln w="34925">
              <a:solidFill>
                <a:srgbClr val="535353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24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FF-492B-8868-ECF2F93D02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Hoja1!$A$2:$A$258</c:f>
              <c:numCache>
                <c:formatCode>mmm\-yy</c:formatCode>
                <c:ptCount val="257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</c:numCache>
            </c:numRef>
          </c:cat>
          <c:val>
            <c:numRef>
              <c:f>Hoja1!$C$2:$C$258</c:f>
              <c:numCache>
                <c:formatCode>0.00%</c:formatCode>
                <c:ptCount val="257"/>
                <c:pt idx="0">
                  <c:v>0.15424627677486932</c:v>
                </c:pt>
                <c:pt idx="1">
                  <c:v>0.16061779176556837</c:v>
                </c:pt>
                <c:pt idx="2">
                  <c:v>0.16394141498778483</c:v>
                </c:pt>
                <c:pt idx="3">
                  <c:v>0.16153420212805492</c:v>
                </c:pt>
                <c:pt idx="4">
                  <c:v>0.15496430499758512</c:v>
                </c:pt>
                <c:pt idx="5">
                  <c:v>0.15525651787787328</c:v>
                </c:pt>
                <c:pt idx="6">
                  <c:v>0.15344492076127692</c:v>
                </c:pt>
                <c:pt idx="7">
                  <c:v>0.15295954358460853</c:v>
                </c:pt>
                <c:pt idx="8">
                  <c:v>0.15202805657952387</c:v>
                </c:pt>
                <c:pt idx="9">
                  <c:v>0.15291825962909977</c:v>
                </c:pt>
                <c:pt idx="10">
                  <c:v>0.14880565678006089</c:v>
                </c:pt>
                <c:pt idx="11">
                  <c:v>0.14954639153403743</c:v>
                </c:pt>
                <c:pt idx="12">
                  <c:v>0.14789614073286586</c:v>
                </c:pt>
                <c:pt idx="13">
                  <c:v>0.14541765462292683</c:v>
                </c:pt>
                <c:pt idx="14">
                  <c:v>0.13797443431295611</c:v>
                </c:pt>
                <c:pt idx="15">
                  <c:v>0.1386683788126046</c:v>
                </c:pt>
                <c:pt idx="16">
                  <c:v>0.15123761091774124</c:v>
                </c:pt>
                <c:pt idx="17">
                  <c:v>0.14865750960120955</c:v>
                </c:pt>
                <c:pt idx="18">
                  <c:v>0.15131691518853199</c:v>
                </c:pt>
                <c:pt idx="19">
                  <c:v>0.15408066809002269</c:v>
                </c:pt>
                <c:pt idx="20">
                  <c:v>0.1490459493120195</c:v>
                </c:pt>
                <c:pt idx="21">
                  <c:v>0.14643179814925006</c:v>
                </c:pt>
                <c:pt idx="22">
                  <c:v>0.14034908928490192</c:v>
                </c:pt>
                <c:pt idx="23">
                  <c:v>0.13764763475438621</c:v>
                </c:pt>
                <c:pt idx="24">
                  <c:v>0.13443059323134013</c:v>
                </c:pt>
                <c:pt idx="25">
                  <c:v>0.13265112576174076</c:v>
                </c:pt>
                <c:pt idx="26">
                  <c:v>0.1326833311164233</c:v>
                </c:pt>
                <c:pt idx="27">
                  <c:v>0.13658617153067953</c:v>
                </c:pt>
                <c:pt idx="28">
                  <c:v>0.13366532425195657</c:v>
                </c:pt>
                <c:pt idx="29">
                  <c:v>0.12980123086025774</c:v>
                </c:pt>
                <c:pt idx="30">
                  <c:v>0.11523753006610286</c:v>
                </c:pt>
                <c:pt idx="31">
                  <c:v>0.11152863921329954</c:v>
                </c:pt>
                <c:pt idx="32">
                  <c:v>0.10043436738853145</c:v>
                </c:pt>
                <c:pt idx="33">
                  <c:v>9.3295099998101372E-2</c:v>
                </c:pt>
                <c:pt idx="34">
                  <c:v>9.5919766909800364E-2</c:v>
                </c:pt>
                <c:pt idx="35">
                  <c:v>9.395336042598551E-2</c:v>
                </c:pt>
                <c:pt idx="36">
                  <c:v>8.6562944203363121E-2</c:v>
                </c:pt>
                <c:pt idx="37">
                  <c:v>7.7758732647759093E-2</c:v>
                </c:pt>
                <c:pt idx="38">
                  <c:v>7.6146379163697167E-2</c:v>
                </c:pt>
                <c:pt idx="39">
                  <c:v>8.5626456454327662E-2</c:v>
                </c:pt>
                <c:pt idx="40">
                  <c:v>9.3899169444874156E-2</c:v>
                </c:pt>
                <c:pt idx="41">
                  <c:v>0.10511625002231956</c:v>
                </c:pt>
                <c:pt idx="42">
                  <c:v>0.10537163060892597</c:v>
                </c:pt>
                <c:pt idx="43">
                  <c:v>9.6284185397732674E-2</c:v>
                </c:pt>
                <c:pt idx="44">
                  <c:v>9.6876276578450812E-2</c:v>
                </c:pt>
                <c:pt idx="45">
                  <c:v>9.5755139222072128E-2</c:v>
                </c:pt>
                <c:pt idx="46">
                  <c:v>9.1178519042430309E-2</c:v>
                </c:pt>
                <c:pt idx="47">
                  <c:v>9.0215674504909582E-2</c:v>
                </c:pt>
                <c:pt idx="48">
                  <c:v>9.2407645808578812E-2</c:v>
                </c:pt>
                <c:pt idx="49">
                  <c:v>9.5608728293779144E-2</c:v>
                </c:pt>
                <c:pt idx="50">
                  <c:v>9.9006526886472102E-2</c:v>
                </c:pt>
                <c:pt idx="51">
                  <c:v>0.10102965582792608</c:v>
                </c:pt>
                <c:pt idx="52">
                  <c:v>0.10104465358800606</c:v>
                </c:pt>
                <c:pt idx="53">
                  <c:v>9.8725735501635117E-2</c:v>
                </c:pt>
                <c:pt idx="54">
                  <c:v>9.8920850895468565E-2</c:v>
                </c:pt>
                <c:pt idx="55">
                  <c:v>0.10367662985113528</c:v>
                </c:pt>
                <c:pt idx="56">
                  <c:v>0.10416464152540389</c:v>
                </c:pt>
                <c:pt idx="57">
                  <c:v>0.10213670750431135</c:v>
                </c:pt>
                <c:pt idx="58">
                  <c:v>0.10236526441933502</c:v>
                </c:pt>
                <c:pt idx="59">
                  <c:v>0.10129598141618992</c:v>
                </c:pt>
                <c:pt idx="60">
                  <c:v>0.10838085466374357</c:v>
                </c:pt>
                <c:pt idx="61">
                  <c:v>0.11323548753244628</c:v>
                </c:pt>
                <c:pt idx="62">
                  <c:v>0.11689793527875825</c:v>
                </c:pt>
                <c:pt idx="63">
                  <c:v>0.11305705040625137</c:v>
                </c:pt>
                <c:pt idx="64">
                  <c:v>0.11242811231440018</c:v>
                </c:pt>
                <c:pt idx="65">
                  <c:v>0.12127379293113799</c:v>
                </c:pt>
                <c:pt idx="66">
                  <c:v>0.1287800010584898</c:v>
                </c:pt>
                <c:pt idx="67">
                  <c:v>0.11841090947835886</c:v>
                </c:pt>
                <c:pt idx="68">
                  <c:v>0.11892715334035835</c:v>
                </c:pt>
                <c:pt idx="69">
                  <c:v>0.12993677666617379</c:v>
                </c:pt>
                <c:pt idx="70">
                  <c:v>0.12936089296699485</c:v>
                </c:pt>
                <c:pt idx="71">
                  <c:v>0.11440974173776629</c:v>
                </c:pt>
                <c:pt idx="72">
                  <c:v>0.10142304822557469</c:v>
                </c:pt>
                <c:pt idx="73">
                  <c:v>0.10037598564076664</c:v>
                </c:pt>
                <c:pt idx="74">
                  <c:v>9.9413449716120081E-2</c:v>
                </c:pt>
                <c:pt idx="75">
                  <c:v>9.5262289024249297E-2</c:v>
                </c:pt>
                <c:pt idx="76">
                  <c:v>9.1319191318387283E-2</c:v>
                </c:pt>
                <c:pt idx="77">
                  <c:v>9.9771529510783843E-2</c:v>
                </c:pt>
                <c:pt idx="78">
                  <c:v>9.6474627574092184E-2</c:v>
                </c:pt>
                <c:pt idx="79">
                  <c:v>9.8406508043268046E-2</c:v>
                </c:pt>
                <c:pt idx="80">
                  <c:v>9.9034340560043357E-2</c:v>
                </c:pt>
                <c:pt idx="81">
                  <c:v>9.2249562753969894E-2</c:v>
                </c:pt>
                <c:pt idx="82">
                  <c:v>8.4978480547295593E-2</c:v>
                </c:pt>
                <c:pt idx="83">
                  <c:v>8.6251291378251979E-2</c:v>
                </c:pt>
                <c:pt idx="84">
                  <c:v>9.063227577721604E-2</c:v>
                </c:pt>
                <c:pt idx="85">
                  <c:v>9.513899999516863E-2</c:v>
                </c:pt>
                <c:pt idx="86">
                  <c:v>9.4509777250513627E-2</c:v>
                </c:pt>
                <c:pt idx="87">
                  <c:v>8.9534015701759812E-2</c:v>
                </c:pt>
                <c:pt idx="88">
                  <c:v>8.6868299583252984E-2</c:v>
                </c:pt>
                <c:pt idx="89">
                  <c:v>8.500711659399475E-2</c:v>
                </c:pt>
                <c:pt idx="90">
                  <c:v>8.111492899680442E-2</c:v>
                </c:pt>
                <c:pt idx="91">
                  <c:v>7.6869629412100446E-2</c:v>
                </c:pt>
                <c:pt idx="92">
                  <c:v>7.7451034250325138E-2</c:v>
                </c:pt>
                <c:pt idx="93">
                  <c:v>7.6308784198101776E-2</c:v>
                </c:pt>
                <c:pt idx="94">
                  <c:v>7.8410945164819543E-2</c:v>
                </c:pt>
                <c:pt idx="95">
                  <c:v>8.1784207140321238E-2</c:v>
                </c:pt>
                <c:pt idx="96">
                  <c:v>8.3952123673131582E-2</c:v>
                </c:pt>
                <c:pt idx="97">
                  <c:v>8.7761411436859477E-2</c:v>
                </c:pt>
                <c:pt idx="98">
                  <c:v>8.8195908155133812E-2</c:v>
                </c:pt>
                <c:pt idx="99">
                  <c:v>8.5470245827275304E-2</c:v>
                </c:pt>
                <c:pt idx="100">
                  <c:v>8.4192557798204254E-2</c:v>
                </c:pt>
                <c:pt idx="101">
                  <c:v>8.0187074363915478E-2</c:v>
                </c:pt>
                <c:pt idx="102">
                  <c:v>7.9094129643625832E-2</c:v>
                </c:pt>
                <c:pt idx="103">
                  <c:v>7.5623522183903183E-2</c:v>
                </c:pt>
                <c:pt idx="104">
                  <c:v>7.4901465085913846E-2</c:v>
                </c:pt>
                <c:pt idx="105">
                  <c:v>7.6820407449648992E-2</c:v>
                </c:pt>
                <c:pt idx="106">
                  <c:v>7.6827758516564745E-2</c:v>
                </c:pt>
                <c:pt idx="107">
                  <c:v>7.7515997190776342E-2</c:v>
                </c:pt>
                <c:pt idx="108">
                  <c:v>7.5716036066445044E-2</c:v>
                </c:pt>
                <c:pt idx="109">
                  <c:v>7.4806133345625594E-2</c:v>
                </c:pt>
                <c:pt idx="110">
                  <c:v>7.3812404134156601E-2</c:v>
                </c:pt>
                <c:pt idx="111">
                  <c:v>7.2449584357290348E-2</c:v>
                </c:pt>
                <c:pt idx="112">
                  <c:v>7.2210760269605864E-2</c:v>
                </c:pt>
                <c:pt idx="113">
                  <c:v>7.1515012851539508E-2</c:v>
                </c:pt>
                <c:pt idx="114">
                  <c:v>6.9256997768917708E-2</c:v>
                </c:pt>
                <c:pt idx="115">
                  <c:v>6.7284816022439478E-2</c:v>
                </c:pt>
                <c:pt idx="116">
                  <c:v>6.6203750240592996E-2</c:v>
                </c:pt>
                <c:pt idx="117">
                  <c:v>6.189960407982574E-2</c:v>
                </c:pt>
                <c:pt idx="118">
                  <c:v>6.2021981671647818E-2</c:v>
                </c:pt>
                <c:pt idx="119">
                  <c:v>5.9049116512929614E-2</c:v>
                </c:pt>
                <c:pt idx="120">
                  <c:v>5.4635496550710469E-2</c:v>
                </c:pt>
                <c:pt idx="121">
                  <c:v>5.1524508293461134E-2</c:v>
                </c:pt>
                <c:pt idx="122">
                  <c:v>5.0750987959437638E-2</c:v>
                </c:pt>
                <c:pt idx="123">
                  <c:v>5.1597348550516627E-2</c:v>
                </c:pt>
                <c:pt idx="124">
                  <c:v>5.4264193496803177E-2</c:v>
                </c:pt>
                <c:pt idx="125">
                  <c:v>6.98136853853739E-2</c:v>
                </c:pt>
                <c:pt idx="126">
                  <c:v>7.1512870154969668E-2</c:v>
                </c:pt>
                <c:pt idx="127">
                  <c:v>7.5794685353689911E-2</c:v>
                </c:pt>
                <c:pt idx="128">
                  <c:v>7.5120914048546164E-2</c:v>
                </c:pt>
                <c:pt idx="129">
                  <c:v>7.081829530085372E-2</c:v>
                </c:pt>
                <c:pt idx="130">
                  <c:v>7.3453334719598765E-2</c:v>
                </c:pt>
                <c:pt idx="131">
                  <c:v>7.2710624783720562E-2</c:v>
                </c:pt>
                <c:pt idx="132">
                  <c:v>7.3299515324659628E-2</c:v>
                </c:pt>
                <c:pt idx="133">
                  <c:v>7.6072885534377799E-2</c:v>
                </c:pt>
                <c:pt idx="134">
                  <c:v>7.3986883817759919E-2</c:v>
                </c:pt>
                <c:pt idx="135">
                  <c:v>6.6156916454385692E-2</c:v>
                </c:pt>
                <c:pt idx="136">
                  <c:v>6.6338066200480772E-2</c:v>
                </c:pt>
                <c:pt idx="137">
                  <c:v>6.7542932647270321E-2</c:v>
                </c:pt>
                <c:pt idx="138">
                  <c:v>6.8855198363580311E-2</c:v>
                </c:pt>
                <c:pt idx="139">
                  <c:v>6.9506821579348788E-2</c:v>
                </c:pt>
                <c:pt idx="140">
                  <c:v>6.9104012177368807E-2</c:v>
                </c:pt>
                <c:pt idx="141">
                  <c:v>7.0125512528850673E-2</c:v>
                </c:pt>
                <c:pt idx="142">
                  <c:v>6.8466848536568342E-2</c:v>
                </c:pt>
                <c:pt idx="143">
                  <c:v>7.3920034544876126E-2</c:v>
                </c:pt>
                <c:pt idx="144">
                  <c:v>7.1272422143854638E-2</c:v>
                </c:pt>
                <c:pt idx="145">
                  <c:v>7.0273018933916007E-2</c:v>
                </c:pt>
                <c:pt idx="146">
                  <c:v>7.3179659469435332E-2</c:v>
                </c:pt>
                <c:pt idx="147">
                  <c:v>7.2081390784176178E-2</c:v>
                </c:pt>
                <c:pt idx="148">
                  <c:v>7.3522051393206778E-2</c:v>
                </c:pt>
                <c:pt idx="149">
                  <c:v>7.6227226384628574E-2</c:v>
                </c:pt>
                <c:pt idx="150">
                  <c:v>7.8398547610701919E-2</c:v>
                </c:pt>
                <c:pt idx="151">
                  <c:v>8.0592025723702679E-2</c:v>
                </c:pt>
                <c:pt idx="152">
                  <c:v>8.591542447414921E-2</c:v>
                </c:pt>
                <c:pt idx="153">
                  <c:v>8.2226047316021691E-2</c:v>
                </c:pt>
                <c:pt idx="154">
                  <c:v>8.5444233569413039E-2</c:v>
                </c:pt>
                <c:pt idx="155">
                  <c:v>8.8727370768988137E-2</c:v>
                </c:pt>
                <c:pt idx="156">
                  <c:v>9.1575760594616473E-2</c:v>
                </c:pt>
                <c:pt idx="157">
                  <c:v>9.3488826708758979E-2</c:v>
                </c:pt>
                <c:pt idx="158">
                  <c:v>8.6928335139228388E-2</c:v>
                </c:pt>
                <c:pt idx="159">
                  <c:v>8.2699408705067493E-2</c:v>
                </c:pt>
                <c:pt idx="160">
                  <c:v>8.1929873010596579E-2</c:v>
                </c:pt>
                <c:pt idx="161">
                  <c:v>7.9737088972101286E-2</c:v>
                </c:pt>
                <c:pt idx="162">
                  <c:v>7.6006038368165219E-2</c:v>
                </c:pt>
                <c:pt idx="163">
                  <c:v>7.4958159622360798E-2</c:v>
                </c:pt>
                <c:pt idx="164">
                  <c:v>7.1575147539895162E-2</c:v>
                </c:pt>
                <c:pt idx="165">
                  <c:v>7.2320166058073843E-2</c:v>
                </c:pt>
                <c:pt idx="166">
                  <c:v>7.535803363880321E-2</c:v>
                </c:pt>
                <c:pt idx="167">
                  <c:v>7.3497830754894175E-2</c:v>
                </c:pt>
                <c:pt idx="168">
                  <c:v>6.9545033059555936E-2</c:v>
                </c:pt>
                <c:pt idx="169">
                  <c:v>6.9154593497831318E-2</c:v>
                </c:pt>
                <c:pt idx="170">
                  <c:v>6.9939003223670596E-2</c:v>
                </c:pt>
                <c:pt idx="171">
                  <c:v>6.6328234583202167E-2</c:v>
                </c:pt>
                <c:pt idx="172">
                  <c:v>6.4972522003084413E-2</c:v>
                </c:pt>
                <c:pt idx="173">
                  <c:v>6.5284668842517629E-2</c:v>
                </c:pt>
                <c:pt idx="174">
                  <c:v>6.9631155815295206E-2</c:v>
                </c:pt>
                <c:pt idx="175">
                  <c:v>6.9836591432462486E-2</c:v>
                </c:pt>
                <c:pt idx="176">
                  <c:v>6.796811932900397E-2</c:v>
                </c:pt>
                <c:pt idx="177">
                  <c:v>6.7267882060095804E-2</c:v>
                </c:pt>
                <c:pt idx="178">
                  <c:v>6.8876090963533795E-2</c:v>
                </c:pt>
                <c:pt idx="179">
                  <c:v>6.7597991884010153E-2</c:v>
                </c:pt>
                <c:pt idx="180">
                  <c:v>6.6998691694975646E-2</c:v>
                </c:pt>
                <c:pt idx="181">
                  <c:v>6.8570823799496944E-2</c:v>
                </c:pt>
                <c:pt idx="182">
                  <c:v>6.9595079809102955E-2</c:v>
                </c:pt>
                <c:pt idx="183">
                  <c:v>6.6659296711412241E-2</c:v>
                </c:pt>
                <c:pt idx="184">
                  <c:v>6.8216947004819437E-2</c:v>
                </c:pt>
                <c:pt idx="185">
                  <c:v>6.9011919147125761E-2</c:v>
                </c:pt>
                <c:pt idx="186">
                  <c:v>6.9656688182542531E-2</c:v>
                </c:pt>
                <c:pt idx="187">
                  <c:v>7.1036872588868663E-2</c:v>
                </c:pt>
                <c:pt idx="188">
                  <c:v>7.1572016873157687E-2</c:v>
                </c:pt>
                <c:pt idx="189">
                  <c:v>7.3118827946856327E-2</c:v>
                </c:pt>
                <c:pt idx="190">
                  <c:v>7.3481290886151088E-2</c:v>
                </c:pt>
                <c:pt idx="191">
                  <c:v>7.1331105452449584E-2</c:v>
                </c:pt>
                <c:pt idx="192">
                  <c:v>7.0653901882460651E-2</c:v>
                </c:pt>
                <c:pt idx="193">
                  <c:v>6.9759019458059984E-2</c:v>
                </c:pt>
                <c:pt idx="194">
                  <c:v>6.8347192593458672E-2</c:v>
                </c:pt>
                <c:pt idx="195">
                  <c:v>6.7590456920557818E-2</c:v>
                </c:pt>
                <c:pt idx="196">
                  <c:v>6.8813863655761226E-2</c:v>
                </c:pt>
                <c:pt idx="197">
                  <c:v>6.4033966482742788E-2</c:v>
                </c:pt>
                <c:pt idx="198">
                  <c:v>6.0599911577762323E-2</c:v>
                </c:pt>
                <c:pt idx="199">
                  <c:v>6.0786759111025976E-2</c:v>
                </c:pt>
                <c:pt idx="200">
                  <c:v>6.1002522189561204E-2</c:v>
                </c:pt>
                <c:pt idx="201">
                  <c:v>6.1039051579309417E-2</c:v>
                </c:pt>
                <c:pt idx="202">
                  <c:v>6.4060339988904647E-2</c:v>
                </c:pt>
                <c:pt idx="203">
                  <c:v>6.4094150856382065E-2</c:v>
                </c:pt>
                <c:pt idx="204">
                  <c:v>6.2010286403186982E-2</c:v>
                </c:pt>
                <c:pt idx="205">
                  <c:v>5.9584245490922554E-2</c:v>
                </c:pt>
                <c:pt idx="206">
                  <c:v>7.6034352114628778E-2</c:v>
                </c:pt>
                <c:pt idx="207">
                  <c:v>7.5053915826570339E-2</c:v>
                </c:pt>
                <c:pt idx="208">
                  <c:v>6.3875630369981451E-2</c:v>
                </c:pt>
                <c:pt idx="209">
                  <c:v>6.5099562536597058E-2</c:v>
                </c:pt>
                <c:pt idx="210">
                  <c:v>6.3900639879643728E-2</c:v>
                </c:pt>
                <c:pt idx="211">
                  <c:v>6.1902279286050084E-2</c:v>
                </c:pt>
                <c:pt idx="212">
                  <c:v>5.9154034203656523E-2</c:v>
                </c:pt>
                <c:pt idx="213">
                  <c:v>6.0442414068885369E-2</c:v>
                </c:pt>
                <c:pt idx="214">
                  <c:v>5.988067902557867E-2</c:v>
                </c:pt>
                <c:pt idx="215">
                  <c:v>5.8803611875790078E-2</c:v>
                </c:pt>
                <c:pt idx="216">
                  <c:v>5.8341589368366538E-2</c:v>
                </c:pt>
                <c:pt idx="217">
                  <c:v>6.0313732468862222E-2</c:v>
                </c:pt>
                <c:pt idx="218">
                  <c:v>6.9739493004116887E-2</c:v>
                </c:pt>
                <c:pt idx="219">
                  <c:v>7.1938252314489207E-2</c:v>
                </c:pt>
                <c:pt idx="220">
                  <c:v>7.8399716313021062E-2</c:v>
                </c:pt>
                <c:pt idx="221">
                  <c:v>7.5300000000000006E-2</c:v>
                </c:pt>
                <c:pt idx="222">
                  <c:v>7.5384999999999994E-2</c:v>
                </c:pt>
                <c:pt idx="223">
                  <c:v>7.6958218859447897E-2</c:v>
                </c:pt>
                <c:pt idx="224">
                  <c:v>7.8918181818181818E-2</c:v>
                </c:pt>
                <c:pt idx="225">
                  <c:v>8.1684999999999994E-2</c:v>
                </c:pt>
                <c:pt idx="226">
                  <c:v>8.5300000000000001E-2</c:v>
                </c:pt>
                <c:pt idx="227">
                  <c:v>8.4599999999999995E-2</c:v>
                </c:pt>
                <c:pt idx="228">
                  <c:v>9.4299999999999995E-2</c:v>
                </c:pt>
                <c:pt idx="229">
                  <c:v>9.74E-2</c:v>
                </c:pt>
                <c:pt idx="230">
                  <c:v>9.9699999999999997E-2</c:v>
                </c:pt>
                <c:pt idx="231">
                  <c:v>0.10539999999999999</c:v>
                </c:pt>
                <c:pt idx="232">
                  <c:v>0.10780000000000001</c:v>
                </c:pt>
                <c:pt idx="233">
                  <c:v>0.11609999999999999</c:v>
                </c:pt>
                <c:pt idx="234">
                  <c:v>0.12619999999999998</c:v>
                </c:pt>
                <c:pt idx="235">
                  <c:v>0.12210000000000001</c:v>
                </c:pt>
                <c:pt idx="236">
                  <c:v>0.12920000000000001</c:v>
                </c:pt>
                <c:pt idx="237">
                  <c:v>0.13930000000000001</c:v>
                </c:pt>
                <c:pt idx="238">
                  <c:v>0.1323</c:v>
                </c:pt>
                <c:pt idx="239">
                  <c:v>0.12970000000000001</c:v>
                </c:pt>
                <c:pt idx="240">
                  <c:v>0.1226</c:v>
                </c:pt>
                <c:pt idx="241">
                  <c:v>0.1343</c:v>
                </c:pt>
                <c:pt idx="242">
                  <c:v>0.1195</c:v>
                </c:pt>
                <c:pt idx="243">
                  <c:v>0.11890000000000001</c:v>
                </c:pt>
                <c:pt idx="244">
                  <c:v>0.11370094035508746</c:v>
                </c:pt>
                <c:pt idx="245">
                  <c:v>0.1060303493622715</c:v>
                </c:pt>
                <c:pt idx="246">
                  <c:v>0.1013047797963339</c:v>
                </c:pt>
                <c:pt idx="247">
                  <c:v>0.107</c:v>
                </c:pt>
                <c:pt idx="248">
                  <c:v>0.1187</c:v>
                </c:pt>
                <c:pt idx="249">
                  <c:v>0.11805708959191101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CFF-492B-8868-ECF2F93D028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TICH No VIS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4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FF-492B-8868-ECF2F93D02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Hoja1!$A$2:$A$258</c:f>
              <c:numCache>
                <c:formatCode>mmm\-yy</c:formatCode>
                <c:ptCount val="257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</c:numCache>
            </c:numRef>
          </c:cat>
          <c:val>
            <c:numRef>
              <c:f>Hoja1!$D$2:$D$258</c:f>
              <c:numCache>
                <c:formatCode>0.00%</c:formatCode>
                <c:ptCount val="257"/>
                <c:pt idx="0">
                  <c:v>0.1608</c:v>
                </c:pt>
                <c:pt idx="1">
                  <c:v>0.1608</c:v>
                </c:pt>
                <c:pt idx="2">
                  <c:v>0.1608</c:v>
                </c:pt>
                <c:pt idx="3">
                  <c:v>0.161275</c:v>
                </c:pt>
                <c:pt idx="4">
                  <c:v>0.1608</c:v>
                </c:pt>
                <c:pt idx="5">
                  <c:v>0.1608</c:v>
                </c:pt>
                <c:pt idx="6">
                  <c:v>0.16847499999999999</c:v>
                </c:pt>
                <c:pt idx="7">
                  <c:v>0.18868000000000001</c:v>
                </c:pt>
                <c:pt idx="8">
                  <c:v>0.19770000000000001</c:v>
                </c:pt>
                <c:pt idx="9">
                  <c:v>0.19918</c:v>
                </c:pt>
                <c:pt idx="10">
                  <c:v>0.2041</c:v>
                </c:pt>
                <c:pt idx="11">
                  <c:v>0.19525000000000001</c:v>
                </c:pt>
                <c:pt idx="12">
                  <c:v>0.19012000000000001</c:v>
                </c:pt>
                <c:pt idx="13">
                  <c:v>0.19935</c:v>
                </c:pt>
                <c:pt idx="14">
                  <c:v>0.20124999999999998</c:v>
                </c:pt>
                <c:pt idx="15">
                  <c:v>0.20179999999999998</c:v>
                </c:pt>
                <c:pt idx="16">
                  <c:v>0.19989999999999999</c:v>
                </c:pt>
                <c:pt idx="17">
                  <c:v>0.19439999999999999</c:v>
                </c:pt>
                <c:pt idx="18">
                  <c:v>0.19209999999999999</c:v>
                </c:pt>
                <c:pt idx="19">
                  <c:v>0.18987499999999999</c:v>
                </c:pt>
                <c:pt idx="20">
                  <c:v>0.1913</c:v>
                </c:pt>
                <c:pt idx="21">
                  <c:v>0.1908</c:v>
                </c:pt>
                <c:pt idx="22">
                  <c:v>0.19042500000000001</c:v>
                </c:pt>
                <c:pt idx="23">
                  <c:v>0.19020000000000001</c:v>
                </c:pt>
                <c:pt idx="24">
                  <c:v>0.18957499999999999</c:v>
                </c:pt>
                <c:pt idx="25">
                  <c:v>0.18930000000000002</c:v>
                </c:pt>
                <c:pt idx="26">
                  <c:v>0.18717499999999998</c:v>
                </c:pt>
                <c:pt idx="27">
                  <c:v>0.188</c:v>
                </c:pt>
                <c:pt idx="28">
                  <c:v>0.187</c:v>
                </c:pt>
                <c:pt idx="29">
                  <c:v>0.18679999999999999</c:v>
                </c:pt>
                <c:pt idx="30">
                  <c:v>0.18612000000000001</c:v>
                </c:pt>
                <c:pt idx="31">
                  <c:v>0.18432500000000002</c:v>
                </c:pt>
                <c:pt idx="32">
                  <c:v>0.18473999999999999</c:v>
                </c:pt>
                <c:pt idx="33">
                  <c:v>0.18432500000000002</c:v>
                </c:pt>
                <c:pt idx="34">
                  <c:v>0.18409999999999999</c:v>
                </c:pt>
                <c:pt idx="35">
                  <c:v>0.18434</c:v>
                </c:pt>
                <c:pt idx="36">
                  <c:v>0.18162499999999998</c:v>
                </c:pt>
                <c:pt idx="37">
                  <c:v>0.17830000000000001</c:v>
                </c:pt>
                <c:pt idx="38">
                  <c:v>0.16877999999999999</c:v>
                </c:pt>
                <c:pt idx="39">
                  <c:v>0.15407500000000002</c:v>
                </c:pt>
                <c:pt idx="40">
                  <c:v>0.1527</c:v>
                </c:pt>
                <c:pt idx="41">
                  <c:v>0.15064000000000002</c:v>
                </c:pt>
                <c:pt idx="42">
                  <c:v>0.144175</c:v>
                </c:pt>
                <c:pt idx="43">
                  <c:v>0.14319999999999999</c:v>
                </c:pt>
                <c:pt idx="44">
                  <c:v>0.14135999999999999</c:v>
                </c:pt>
                <c:pt idx="45">
                  <c:v>0.13877499999999998</c:v>
                </c:pt>
                <c:pt idx="46">
                  <c:v>0.14052500000000001</c:v>
                </c:pt>
                <c:pt idx="47">
                  <c:v>0.14054</c:v>
                </c:pt>
                <c:pt idx="48">
                  <c:v>0.137825</c:v>
                </c:pt>
                <c:pt idx="49">
                  <c:v>0.13952500000000001</c:v>
                </c:pt>
                <c:pt idx="50">
                  <c:v>0.14262000000000002</c:v>
                </c:pt>
                <c:pt idx="51">
                  <c:v>0.14177500000000001</c:v>
                </c:pt>
                <c:pt idx="52">
                  <c:v>0.14645</c:v>
                </c:pt>
                <c:pt idx="53">
                  <c:v>0.15358000000000002</c:v>
                </c:pt>
                <c:pt idx="54">
                  <c:v>0.153975</c:v>
                </c:pt>
                <c:pt idx="55">
                  <c:v>0.15753999999999996</c:v>
                </c:pt>
                <c:pt idx="56">
                  <c:v>0.15692499999999998</c:v>
                </c:pt>
                <c:pt idx="57">
                  <c:v>0.15642500000000001</c:v>
                </c:pt>
                <c:pt idx="58">
                  <c:v>0.15883999999999998</c:v>
                </c:pt>
                <c:pt idx="59">
                  <c:v>0.15889999999999999</c:v>
                </c:pt>
                <c:pt idx="60">
                  <c:v>0.15995000000000001</c:v>
                </c:pt>
                <c:pt idx="61">
                  <c:v>0.16238000000000002</c:v>
                </c:pt>
                <c:pt idx="62">
                  <c:v>0.16335</c:v>
                </c:pt>
                <c:pt idx="63">
                  <c:v>0.16417500000000002</c:v>
                </c:pt>
                <c:pt idx="64">
                  <c:v>0.16652</c:v>
                </c:pt>
                <c:pt idx="65">
                  <c:v>0.16514999999999999</c:v>
                </c:pt>
                <c:pt idx="66">
                  <c:v>0.16477499999999998</c:v>
                </c:pt>
                <c:pt idx="67">
                  <c:v>0.16880000000000001</c:v>
                </c:pt>
                <c:pt idx="68">
                  <c:v>0.17002499999999998</c:v>
                </c:pt>
                <c:pt idx="69">
                  <c:v>0.17033999999999999</c:v>
                </c:pt>
                <c:pt idx="70">
                  <c:v>0.17167500000000002</c:v>
                </c:pt>
                <c:pt idx="71">
                  <c:v>0.17214999999999997</c:v>
                </c:pt>
                <c:pt idx="72">
                  <c:v>0.17232</c:v>
                </c:pt>
                <c:pt idx="73">
                  <c:v>0.16842499999999999</c:v>
                </c:pt>
                <c:pt idx="74">
                  <c:v>0.16322500000000001</c:v>
                </c:pt>
                <c:pt idx="75">
                  <c:v>0.16322500000000001</c:v>
                </c:pt>
                <c:pt idx="76">
                  <c:v>0.15772</c:v>
                </c:pt>
                <c:pt idx="77">
                  <c:v>0.149675</c:v>
                </c:pt>
                <c:pt idx="78">
                  <c:v>0.14694000000000002</c:v>
                </c:pt>
                <c:pt idx="79">
                  <c:v>0.14577499999999999</c:v>
                </c:pt>
                <c:pt idx="80">
                  <c:v>0.145125</c:v>
                </c:pt>
                <c:pt idx="81">
                  <c:v>0.14354</c:v>
                </c:pt>
                <c:pt idx="82">
                  <c:v>0.14280000000000001</c:v>
                </c:pt>
                <c:pt idx="83">
                  <c:v>0.139825</c:v>
                </c:pt>
                <c:pt idx="84">
                  <c:v>0.1376</c:v>
                </c:pt>
                <c:pt idx="85">
                  <c:v>0.13700000000000001</c:v>
                </c:pt>
                <c:pt idx="86">
                  <c:v>0.13652500000000001</c:v>
                </c:pt>
                <c:pt idx="87">
                  <c:v>0.13642000000000001</c:v>
                </c:pt>
                <c:pt idx="88">
                  <c:v>0.13402499999999998</c:v>
                </c:pt>
                <c:pt idx="89">
                  <c:v>0.131275</c:v>
                </c:pt>
                <c:pt idx="90">
                  <c:v>0.13018000000000002</c:v>
                </c:pt>
                <c:pt idx="91">
                  <c:v>0.12995000000000001</c:v>
                </c:pt>
                <c:pt idx="92">
                  <c:v>0.12919999999999998</c:v>
                </c:pt>
                <c:pt idx="93">
                  <c:v>0.12858</c:v>
                </c:pt>
                <c:pt idx="94">
                  <c:v>0.12805</c:v>
                </c:pt>
                <c:pt idx="95">
                  <c:v>0.12936</c:v>
                </c:pt>
                <c:pt idx="96">
                  <c:v>0.12865000000000001</c:v>
                </c:pt>
                <c:pt idx="97">
                  <c:v>0.12859999999999999</c:v>
                </c:pt>
                <c:pt idx="98">
                  <c:v>0.12905</c:v>
                </c:pt>
                <c:pt idx="99">
                  <c:v>0.12945999999999999</c:v>
                </c:pt>
                <c:pt idx="100">
                  <c:v>0.128275</c:v>
                </c:pt>
                <c:pt idx="101">
                  <c:v>0.12832499999999999</c:v>
                </c:pt>
                <c:pt idx="102">
                  <c:v>0.13133333333333333</c:v>
                </c:pt>
                <c:pt idx="103">
                  <c:v>0.13019999999999998</c:v>
                </c:pt>
                <c:pt idx="104">
                  <c:v>0.13250000000000001</c:v>
                </c:pt>
                <c:pt idx="105">
                  <c:v>0.13377500000000001</c:v>
                </c:pt>
                <c:pt idx="106">
                  <c:v>0.13187500000000002</c:v>
                </c:pt>
                <c:pt idx="107">
                  <c:v>0.13021999999999997</c:v>
                </c:pt>
                <c:pt idx="108">
                  <c:v>0.13467499999999999</c:v>
                </c:pt>
                <c:pt idx="109">
                  <c:v>0.13517500000000002</c:v>
                </c:pt>
                <c:pt idx="110">
                  <c:v>0.13553999999999999</c:v>
                </c:pt>
                <c:pt idx="111">
                  <c:v>0.13419999999999999</c:v>
                </c:pt>
                <c:pt idx="112">
                  <c:v>0.134075</c:v>
                </c:pt>
                <c:pt idx="113">
                  <c:v>0.13186</c:v>
                </c:pt>
                <c:pt idx="114">
                  <c:v>0.13062500000000002</c:v>
                </c:pt>
                <c:pt idx="115">
                  <c:v>0.13224</c:v>
                </c:pt>
                <c:pt idx="116">
                  <c:v>0.1318</c:v>
                </c:pt>
                <c:pt idx="117">
                  <c:v>0.1295</c:v>
                </c:pt>
                <c:pt idx="118">
                  <c:v>0.13006000000000001</c:v>
                </c:pt>
                <c:pt idx="119">
                  <c:v>0.12870000000000001</c:v>
                </c:pt>
                <c:pt idx="120">
                  <c:v>0.12537499999999999</c:v>
                </c:pt>
                <c:pt idx="121">
                  <c:v>0.12507499999999999</c:v>
                </c:pt>
                <c:pt idx="122">
                  <c:v>0.12316000000000001</c:v>
                </c:pt>
                <c:pt idx="123">
                  <c:v>0.12052500000000001</c:v>
                </c:pt>
                <c:pt idx="124">
                  <c:v>0.11095999999999999</c:v>
                </c:pt>
                <c:pt idx="125">
                  <c:v>0.10815000000000001</c:v>
                </c:pt>
                <c:pt idx="126">
                  <c:v>0.1076</c:v>
                </c:pt>
                <c:pt idx="127">
                  <c:v>0.10844000000000001</c:v>
                </c:pt>
                <c:pt idx="128">
                  <c:v>0.10819999999999999</c:v>
                </c:pt>
                <c:pt idx="129">
                  <c:v>0.10827500000000001</c:v>
                </c:pt>
                <c:pt idx="130">
                  <c:v>0.10788</c:v>
                </c:pt>
                <c:pt idx="131">
                  <c:v>0.108075</c:v>
                </c:pt>
                <c:pt idx="132">
                  <c:v>0.10945999999999997</c:v>
                </c:pt>
                <c:pt idx="133">
                  <c:v>0.109725</c:v>
                </c:pt>
                <c:pt idx="134">
                  <c:v>0.110275</c:v>
                </c:pt>
                <c:pt idx="135">
                  <c:v>0.11182499999999999</c:v>
                </c:pt>
                <c:pt idx="136">
                  <c:v>0.11133999999999999</c:v>
                </c:pt>
                <c:pt idx="137">
                  <c:v>0.11259999999999999</c:v>
                </c:pt>
                <c:pt idx="138">
                  <c:v>0.11265</c:v>
                </c:pt>
                <c:pt idx="139">
                  <c:v>0.11344000000000001</c:v>
                </c:pt>
                <c:pt idx="140">
                  <c:v>0.11105000000000001</c:v>
                </c:pt>
                <c:pt idx="141">
                  <c:v>0.11151999999999999</c:v>
                </c:pt>
                <c:pt idx="142">
                  <c:v>0.110725</c:v>
                </c:pt>
                <c:pt idx="143">
                  <c:v>0.11080000000000001</c:v>
                </c:pt>
                <c:pt idx="144">
                  <c:v>0.10951999999999999</c:v>
                </c:pt>
                <c:pt idx="145">
                  <c:v>0.110375</c:v>
                </c:pt>
                <c:pt idx="146">
                  <c:v>0.11007500000000001</c:v>
                </c:pt>
                <c:pt idx="147">
                  <c:v>0.109525</c:v>
                </c:pt>
                <c:pt idx="148">
                  <c:v>0.10994</c:v>
                </c:pt>
                <c:pt idx="149">
                  <c:v>0.10975</c:v>
                </c:pt>
                <c:pt idx="150">
                  <c:v>0.10804</c:v>
                </c:pt>
                <c:pt idx="151">
                  <c:v>0.10794999999999999</c:v>
                </c:pt>
                <c:pt idx="152">
                  <c:v>0.10724999999999998</c:v>
                </c:pt>
                <c:pt idx="153">
                  <c:v>0.10781999999999999</c:v>
                </c:pt>
                <c:pt idx="154">
                  <c:v>0.10970000000000001</c:v>
                </c:pt>
                <c:pt idx="155">
                  <c:v>0.11105000000000001</c:v>
                </c:pt>
                <c:pt idx="156">
                  <c:v>0.11273999999999999</c:v>
                </c:pt>
                <c:pt idx="157">
                  <c:v>0.115345740775</c:v>
                </c:pt>
                <c:pt idx="158">
                  <c:v>0.11685507902500002</c:v>
                </c:pt>
                <c:pt idx="159">
                  <c:v>0.11860352065999999</c:v>
                </c:pt>
                <c:pt idx="160">
                  <c:v>0.12070729527500001</c:v>
                </c:pt>
                <c:pt idx="161">
                  <c:v>0.12148652280000001</c:v>
                </c:pt>
                <c:pt idx="162">
                  <c:v>0.12252383766000001</c:v>
                </c:pt>
                <c:pt idx="163">
                  <c:v>0.12272243094999999</c:v>
                </c:pt>
                <c:pt idx="164">
                  <c:v>0.12397106261999999</c:v>
                </c:pt>
                <c:pt idx="165">
                  <c:v>0.1234268296</c:v>
                </c:pt>
                <c:pt idx="166">
                  <c:v>0.12425197369999999</c:v>
                </c:pt>
                <c:pt idx="167">
                  <c:v>0.12424798431999999</c:v>
                </c:pt>
                <c:pt idx="168">
                  <c:v>0.1226991083</c:v>
                </c:pt>
                <c:pt idx="169">
                  <c:v>0.124292309</c:v>
                </c:pt>
                <c:pt idx="170">
                  <c:v>0.12304221827999999</c:v>
                </c:pt>
                <c:pt idx="171">
                  <c:v>0.12310511295000001</c:v>
                </c:pt>
                <c:pt idx="172">
                  <c:v>0.12337853324999999</c:v>
                </c:pt>
                <c:pt idx="173">
                  <c:v>0.12015600582000001</c:v>
                </c:pt>
                <c:pt idx="174">
                  <c:v>0.11518052135000001</c:v>
                </c:pt>
                <c:pt idx="175">
                  <c:v>0.11255353547499999</c:v>
                </c:pt>
                <c:pt idx="176">
                  <c:v>0.11029205023999999</c:v>
                </c:pt>
                <c:pt idx="177">
                  <c:v>0.10873970217500001</c:v>
                </c:pt>
                <c:pt idx="178">
                  <c:v>0.10859021910000001</c:v>
                </c:pt>
                <c:pt idx="179">
                  <c:v>0.10798133128000001</c:v>
                </c:pt>
                <c:pt idx="180">
                  <c:v>0.10689519192499999</c:v>
                </c:pt>
                <c:pt idx="181">
                  <c:v>0.10671111772500001</c:v>
                </c:pt>
                <c:pt idx="182">
                  <c:v>0.1076</c:v>
                </c:pt>
                <c:pt idx="183">
                  <c:v>0.10662232017499999</c:v>
                </c:pt>
                <c:pt idx="184">
                  <c:v>0.10616</c:v>
                </c:pt>
                <c:pt idx="185">
                  <c:v>0.10624</c:v>
                </c:pt>
                <c:pt idx="186">
                  <c:v>0.10589999999999999</c:v>
                </c:pt>
                <c:pt idx="187">
                  <c:v>0.10536000000000001</c:v>
                </c:pt>
                <c:pt idx="188">
                  <c:v>0.105</c:v>
                </c:pt>
                <c:pt idx="189">
                  <c:v>0.10492499999999999</c:v>
                </c:pt>
                <c:pt idx="190">
                  <c:v>0.1048</c:v>
                </c:pt>
                <c:pt idx="191">
                  <c:v>0.10389999999999999</c:v>
                </c:pt>
                <c:pt idx="192">
                  <c:v>0.103725</c:v>
                </c:pt>
                <c:pt idx="193">
                  <c:v>0.1045</c:v>
                </c:pt>
                <c:pt idx="194">
                  <c:v>0.10432000000000001</c:v>
                </c:pt>
                <c:pt idx="195">
                  <c:v>0.103825</c:v>
                </c:pt>
                <c:pt idx="196">
                  <c:v>0.10485</c:v>
                </c:pt>
                <c:pt idx="197">
                  <c:v>0.105125</c:v>
                </c:pt>
                <c:pt idx="198">
                  <c:v>0.10466666666666667</c:v>
                </c:pt>
                <c:pt idx="199">
                  <c:v>0.1041</c:v>
                </c:pt>
                <c:pt idx="200">
                  <c:v>0.10340000000000001</c:v>
                </c:pt>
                <c:pt idx="201">
                  <c:v>0.10351999999999999</c:v>
                </c:pt>
                <c:pt idx="202">
                  <c:v>0.1037</c:v>
                </c:pt>
                <c:pt idx="203">
                  <c:v>0.10354999999999999</c:v>
                </c:pt>
                <c:pt idx="204">
                  <c:v>0.10342</c:v>
                </c:pt>
                <c:pt idx="205">
                  <c:v>0.104175</c:v>
                </c:pt>
                <c:pt idx="206">
                  <c:v>0.103925</c:v>
                </c:pt>
                <c:pt idx="207">
                  <c:v>0.1026</c:v>
                </c:pt>
                <c:pt idx="208">
                  <c:v>0.1038</c:v>
                </c:pt>
                <c:pt idx="209">
                  <c:v>0.10340000000000001</c:v>
                </c:pt>
                <c:pt idx="210">
                  <c:v>0.10351999999999999</c:v>
                </c:pt>
                <c:pt idx="211">
                  <c:v>0.103425</c:v>
                </c:pt>
                <c:pt idx="212">
                  <c:v>0.10113862952</c:v>
                </c:pt>
                <c:pt idx="213">
                  <c:v>9.9173219425E-2</c:v>
                </c:pt>
                <c:pt idx="214">
                  <c:v>9.7684401774999999E-2</c:v>
                </c:pt>
                <c:pt idx="215">
                  <c:v>9.5223358139999992E-2</c:v>
                </c:pt>
                <c:pt idx="216">
                  <c:v>9.4039752274999999E-2</c:v>
                </c:pt>
                <c:pt idx="217">
                  <c:v>9.3248034024999996E-2</c:v>
                </c:pt>
                <c:pt idx="218">
                  <c:v>9.1179999999999997E-2</c:v>
                </c:pt>
                <c:pt idx="219">
                  <c:v>9.0447534974999994E-2</c:v>
                </c:pt>
                <c:pt idx="220">
                  <c:v>8.9103281275000001E-2</c:v>
                </c:pt>
                <c:pt idx="221">
                  <c:v>8.9240947899999992E-2</c:v>
                </c:pt>
                <c:pt idx="222">
                  <c:v>8.8686352260000018E-2</c:v>
                </c:pt>
                <c:pt idx="223">
                  <c:v>8.9135770850000004E-2</c:v>
                </c:pt>
                <c:pt idx="224">
                  <c:v>8.9734446019999997E-2</c:v>
                </c:pt>
                <c:pt idx="225">
                  <c:v>9.0176366600000002E-2</c:v>
                </c:pt>
                <c:pt idx="226">
                  <c:v>9.1541372566666668E-2</c:v>
                </c:pt>
                <c:pt idx="227">
                  <c:v>9.2999999999999999E-2</c:v>
                </c:pt>
                <c:pt idx="228">
                  <c:v>9.3399999999999997E-2</c:v>
                </c:pt>
                <c:pt idx="229">
                  <c:v>9.5432790766666664E-2</c:v>
                </c:pt>
                <c:pt idx="230">
                  <c:v>0.10051983903333334</c:v>
                </c:pt>
                <c:pt idx="231">
                  <c:v>0.10649357123333335</c:v>
                </c:pt>
                <c:pt idx="232">
                  <c:v>0.111962308</c:v>
                </c:pt>
                <c:pt idx="233">
                  <c:v>0.11754102086666667</c:v>
                </c:pt>
                <c:pt idx="234">
                  <c:v>0.12340299619282001</c:v>
                </c:pt>
                <c:pt idx="235">
                  <c:v>0.13074252136666667</c:v>
                </c:pt>
                <c:pt idx="236">
                  <c:v>0.14105649519424768</c:v>
                </c:pt>
                <c:pt idx="237">
                  <c:v>0.15177157635921168</c:v>
                </c:pt>
                <c:pt idx="238">
                  <c:v>0.15710887541982133</c:v>
                </c:pt>
                <c:pt idx="239">
                  <c:v>0.16677500000000001</c:v>
                </c:pt>
                <c:pt idx="240">
                  <c:v>0.17026444428172435</c:v>
                </c:pt>
                <c:pt idx="241">
                  <c:v>0.18013802953427069</c:v>
                </c:pt>
                <c:pt idx="242">
                  <c:v>0.18041363879584649</c:v>
                </c:pt>
                <c:pt idx="243">
                  <c:v>0.17998997184684903</c:v>
                </c:pt>
                <c:pt idx="244">
                  <c:v>0.17652658913079575</c:v>
                </c:pt>
                <c:pt idx="245">
                  <c:v>0.17498807430145699</c:v>
                </c:pt>
                <c:pt idx="246">
                  <c:v>0.17238134405939898</c:v>
                </c:pt>
                <c:pt idx="247">
                  <c:v>0.17135920526991574</c:v>
                </c:pt>
                <c:pt idx="248">
                  <c:v>0.17069999999999999</c:v>
                </c:pt>
                <c:pt idx="249">
                  <c:v>0.169452667639235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CFF-492B-8868-ECF2F93D0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152576"/>
        <c:axId val="127709120"/>
      </c:lineChart>
      <c:dateAx>
        <c:axId val="128152576"/>
        <c:scaling>
          <c:orientation val="minMax"/>
          <c:max val="45261"/>
          <c:min val="43435"/>
        </c:scaling>
        <c:delete val="0"/>
        <c:axPos val="b"/>
        <c:numFmt formatCode="[$-C0A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27709120"/>
        <c:crosses val="autoZero"/>
        <c:auto val="0"/>
        <c:lblOffset val="100"/>
        <c:baseTimeUnit val="months"/>
        <c:majorUnit val="6"/>
        <c:majorTimeUnit val="months"/>
      </c:dateAx>
      <c:valAx>
        <c:axId val="127709120"/>
        <c:scaling>
          <c:orientation val="minMax"/>
          <c:max val="0.18500000000000003"/>
          <c:min val="5.000000000000001E-2"/>
        </c:scaling>
        <c:delete val="0"/>
        <c:axPos val="l"/>
        <c:numFmt formatCode="0%" sourceLinked="0"/>
        <c:majorTickMark val="out"/>
        <c:minorTickMark val="none"/>
        <c:tickLblPos val="nextTo"/>
        <c:crossAx val="128152576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28210827963010993"/>
          <c:y val="0.93528078281438598"/>
          <c:w val="0.61351961444057834"/>
          <c:h val="6.0612923496752104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'Cartera Hipotecaria'!$K$7</c:f>
              <c:strCache>
                <c:ptCount val="1"/>
                <c:pt idx="0">
                  <c:v>Establecimientos de Crédito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43374</c:v>
                </c:pt>
                <c:pt idx="1">
                  <c:v>43739</c:v>
                </c:pt>
                <c:pt idx="2">
                  <c:v>44105</c:v>
                </c:pt>
                <c:pt idx="3">
                  <c:v>44470</c:v>
                </c:pt>
                <c:pt idx="4">
                  <c:v>44835</c:v>
                </c:pt>
                <c:pt idx="5">
                  <c:v>45200</c:v>
                </c:pt>
              </c:numCache>
            </c:numRef>
          </c:cat>
          <c:val>
            <c:numRef>
              <c:f>'Cartera Hipotecaria'!$K$21:$K$26</c:f>
              <c:numCache>
                <c:formatCode>_(* #,##0.0_);_(* \(#,##0.0\);_(* "-"??_);_(@_)</c:formatCode>
                <c:ptCount val="6"/>
                <c:pt idx="0">
                  <c:v>44.654669760279077</c:v>
                </c:pt>
                <c:pt idx="1">
                  <c:v>48.07443331299099</c:v>
                </c:pt>
                <c:pt idx="2">
                  <c:v>50.90610589677604</c:v>
                </c:pt>
                <c:pt idx="3">
                  <c:v>61.229829962509079</c:v>
                </c:pt>
                <c:pt idx="4">
                  <c:v>71.292044179098809</c:v>
                </c:pt>
                <c:pt idx="5">
                  <c:v>79.174919123647001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B-4EAB-8C74-E6FAB8BBFB15}"/>
            </c:ext>
          </c:extLst>
        </c:ser>
        <c:ser>
          <c:idx val="1"/>
          <c:order val="1"/>
          <c:tx>
            <c:strRef>
              <c:f>'Cartera Hipotecaria'!$L$7</c:f>
              <c:strCache>
                <c:ptCount val="1"/>
                <c:pt idx="0">
                  <c:v>Titularizada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43374</c:v>
                </c:pt>
                <c:pt idx="1">
                  <c:v>43739</c:v>
                </c:pt>
                <c:pt idx="2">
                  <c:v>44105</c:v>
                </c:pt>
                <c:pt idx="3">
                  <c:v>44470</c:v>
                </c:pt>
                <c:pt idx="4">
                  <c:v>44835</c:v>
                </c:pt>
                <c:pt idx="5">
                  <c:v>45200</c:v>
                </c:pt>
              </c:numCache>
            </c:numRef>
          </c:cat>
          <c:val>
            <c:numRef>
              <c:f>'Cartera Hipotecaria'!$L$21:$L$26</c:f>
              <c:numCache>
                <c:formatCode>_(* #,##0.0_);_(* \(#,##0.0\);_(* "-"??_);_(@_)</c:formatCode>
                <c:ptCount val="6"/>
                <c:pt idx="0">
                  <c:v>4.3072647612485984</c:v>
                </c:pt>
                <c:pt idx="1">
                  <c:v>4.8352084490955232</c:v>
                </c:pt>
                <c:pt idx="2">
                  <c:v>3.9672807396769598</c:v>
                </c:pt>
                <c:pt idx="3">
                  <c:v>3.5820442725347594</c:v>
                </c:pt>
                <c:pt idx="4">
                  <c:v>2.6668347071621317</c:v>
                </c:pt>
                <c:pt idx="5">
                  <c:v>2.3233651277469698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DB-4EAB-8C74-E6FAB8BBFB15}"/>
            </c:ext>
          </c:extLst>
        </c:ser>
        <c:ser>
          <c:idx val="2"/>
          <c:order val="2"/>
          <c:tx>
            <c:strRef>
              <c:f>'Cartera Hipotecaria'!$M$7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43374</c:v>
                </c:pt>
                <c:pt idx="1">
                  <c:v>43739</c:v>
                </c:pt>
                <c:pt idx="2">
                  <c:v>44105</c:v>
                </c:pt>
                <c:pt idx="3">
                  <c:v>44470</c:v>
                </c:pt>
                <c:pt idx="4">
                  <c:v>44835</c:v>
                </c:pt>
                <c:pt idx="5">
                  <c:v>45200</c:v>
                </c:pt>
              </c:numCache>
            </c:numRef>
          </c:cat>
          <c:val>
            <c:numRef>
              <c:f>'Cartera Hipotecaria'!$M$21:$M$26</c:f>
              <c:numCache>
                <c:formatCode>_(* #,##0.0_);_(* \(#,##0.0\);_(* "-"??_);_(@_)</c:formatCode>
                <c:ptCount val="6"/>
                <c:pt idx="0">
                  <c:v>16.546801343714929</c:v>
                </c:pt>
                <c:pt idx="1">
                  <c:v>19.487083370503999</c:v>
                </c:pt>
                <c:pt idx="2">
                  <c:v>21.414406502053978</c:v>
                </c:pt>
                <c:pt idx="3">
                  <c:v>20.727003748576919</c:v>
                </c:pt>
                <c:pt idx="4">
                  <c:v>23.09805136470521</c:v>
                </c:pt>
                <c:pt idx="5">
                  <c:v>23.363980999999999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DB-4EAB-8C74-E6FAB8BBFB15}"/>
            </c:ext>
          </c:extLst>
        </c:ser>
        <c:ser>
          <c:idx val="3"/>
          <c:order val="3"/>
          <c:tx>
            <c:strRef>
              <c:f>'Cartera Hipotecaria'!$N$7</c:f>
              <c:strCache>
                <c:ptCount val="1"/>
                <c:pt idx="0">
                  <c:v>FNA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43374</c:v>
                </c:pt>
                <c:pt idx="1">
                  <c:v>43739</c:v>
                </c:pt>
                <c:pt idx="2">
                  <c:v>44105</c:v>
                </c:pt>
                <c:pt idx="3">
                  <c:v>44470</c:v>
                </c:pt>
                <c:pt idx="4">
                  <c:v>44835</c:v>
                </c:pt>
                <c:pt idx="5">
                  <c:v>45200</c:v>
                </c:pt>
              </c:numCache>
            </c:numRef>
          </c:cat>
          <c:val>
            <c:numRef>
              <c:f>'Cartera Hipotecaria'!$N$21:$N$26</c:f>
              <c:numCache>
                <c:formatCode>_(* #,##0.0_);_(* \(#,##0.0\);_(* "-"??_);_(@_)</c:formatCode>
                <c:ptCount val="6"/>
                <c:pt idx="0">
                  <c:v>6.6904618999999999</c:v>
                </c:pt>
                <c:pt idx="1">
                  <c:v>7.7545912699999988</c:v>
                </c:pt>
                <c:pt idx="2">
                  <c:v>8.2126799599999991</c:v>
                </c:pt>
                <c:pt idx="3">
                  <c:v>8.1063079981110011</c:v>
                </c:pt>
                <c:pt idx="4">
                  <c:v>8.6889591634379908</c:v>
                </c:pt>
                <c:pt idx="5">
                  <c:v>9.9186048299999996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DB-4EAB-8C74-E6FAB8BBF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7893632"/>
        <c:axId val="106074112"/>
      </c:barChart>
      <c:lineChart>
        <c:grouping val="standard"/>
        <c:varyColors val="0"/>
        <c:ser>
          <c:idx val="4"/>
          <c:order val="4"/>
          <c:tx>
            <c:strRef>
              <c:f>'Cartera Hipotecaria'!$O$7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5"/>
              <c:layout>
                <c:manualLayout>
                  <c:x val="-5.724084077074143E-2"/>
                  <c:y val="-6.2061705979147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DB-4EAB-8C74-E6FAB8BBF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43374</c:v>
                </c:pt>
                <c:pt idx="1">
                  <c:v>43739</c:v>
                </c:pt>
                <c:pt idx="2">
                  <c:v>44105</c:v>
                </c:pt>
                <c:pt idx="3">
                  <c:v>44470</c:v>
                </c:pt>
                <c:pt idx="4">
                  <c:v>44835</c:v>
                </c:pt>
                <c:pt idx="5">
                  <c:v>45200</c:v>
                </c:pt>
              </c:numCache>
            </c:numRef>
          </c:cat>
          <c:val>
            <c:numRef>
              <c:f>'Cartera Hipotecaria'!$O$21:$O$26</c:f>
              <c:numCache>
                <c:formatCode>_(* #,##0.0_);_(* \(#,##0.0\);_(* "-"??_);_(@_)</c:formatCode>
                <c:ptCount val="6"/>
                <c:pt idx="0">
                  <c:v>72.199197765242602</c:v>
                </c:pt>
                <c:pt idx="1">
                  <c:v>80.15131640259051</c:v>
                </c:pt>
                <c:pt idx="2">
                  <c:v>84.500473098506973</c:v>
                </c:pt>
                <c:pt idx="3">
                  <c:v>93.645185981731771</c:v>
                </c:pt>
                <c:pt idx="4">
                  <c:v>105.74588941440415</c:v>
                </c:pt>
                <c:pt idx="5">
                  <c:v>114.78087008139397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DB-4EAB-8C74-E6FAB8BBF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12032"/>
        <c:axId val="149590784"/>
      </c:lineChart>
      <c:catAx>
        <c:axId val="1478936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06074112"/>
        <c:crosses val="autoZero"/>
        <c:auto val="0"/>
        <c:lblAlgn val="ctr"/>
        <c:lblOffset val="100"/>
        <c:noMultiLvlLbl val="0"/>
      </c:catAx>
      <c:valAx>
        <c:axId val="106074112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147893632"/>
        <c:crosses val="autoZero"/>
        <c:crossBetween val="between"/>
      </c:valAx>
      <c:valAx>
        <c:axId val="149590784"/>
        <c:scaling>
          <c:orientation val="minMax"/>
        </c:scaling>
        <c:delete val="1"/>
        <c:axPos val="r"/>
        <c:numFmt formatCode="_(* #,##0.0_);_(* \(#,##0.0\);_(* &quot;-&quot;??_);_(@_)" sourceLinked="1"/>
        <c:majorTickMark val="out"/>
        <c:minorTickMark val="none"/>
        <c:tickLblPos val="nextTo"/>
        <c:crossAx val="149612032"/>
        <c:crosses val="max"/>
        <c:crossBetween val="between"/>
      </c:valAx>
      <c:dateAx>
        <c:axId val="1496120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49590784"/>
        <c:crosses val="autoZero"/>
        <c:auto val="1"/>
        <c:lblOffset val="100"/>
        <c:baseTimeUnit val="years"/>
      </c:dateAx>
    </c:plotArea>
    <c:legend>
      <c:legendPos val="b"/>
      <c:legendEntry>
        <c:idx val="4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638530343296632E-2"/>
          <c:y val="6.646838858487053E-2"/>
          <c:w val="0.83449674491572456"/>
          <c:h val="0.6657913669498235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Hoja1!$A$2:$A$165</c:f>
              <c:numCache>
                <c:formatCode>mmm\-yy</c:formatCode>
                <c:ptCount val="164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41275</c:v>
                </c:pt>
                <c:pt idx="32">
                  <c:v>41306</c:v>
                </c:pt>
                <c:pt idx="33">
                  <c:v>41334</c:v>
                </c:pt>
                <c:pt idx="34">
                  <c:v>41365</c:v>
                </c:pt>
                <c:pt idx="35">
                  <c:v>41395</c:v>
                </c:pt>
                <c:pt idx="36">
                  <c:v>41426</c:v>
                </c:pt>
                <c:pt idx="37">
                  <c:v>41456</c:v>
                </c:pt>
                <c:pt idx="38">
                  <c:v>41487</c:v>
                </c:pt>
                <c:pt idx="39">
                  <c:v>41518</c:v>
                </c:pt>
                <c:pt idx="40">
                  <c:v>41548</c:v>
                </c:pt>
                <c:pt idx="41">
                  <c:v>41579</c:v>
                </c:pt>
                <c:pt idx="42">
                  <c:v>41609</c:v>
                </c:pt>
                <c:pt idx="43">
                  <c:v>41640</c:v>
                </c:pt>
                <c:pt idx="44">
                  <c:v>41671</c:v>
                </c:pt>
                <c:pt idx="45">
                  <c:v>41699</c:v>
                </c:pt>
                <c:pt idx="46">
                  <c:v>41730</c:v>
                </c:pt>
                <c:pt idx="47">
                  <c:v>41760</c:v>
                </c:pt>
                <c:pt idx="48">
                  <c:v>41791</c:v>
                </c:pt>
                <c:pt idx="49">
                  <c:v>41821</c:v>
                </c:pt>
                <c:pt idx="50">
                  <c:v>41852</c:v>
                </c:pt>
                <c:pt idx="51">
                  <c:v>41883</c:v>
                </c:pt>
                <c:pt idx="52">
                  <c:v>41913</c:v>
                </c:pt>
                <c:pt idx="53">
                  <c:v>41944</c:v>
                </c:pt>
                <c:pt idx="54">
                  <c:v>41974</c:v>
                </c:pt>
                <c:pt idx="55">
                  <c:v>42005</c:v>
                </c:pt>
                <c:pt idx="56">
                  <c:v>42036</c:v>
                </c:pt>
                <c:pt idx="57">
                  <c:v>42064</c:v>
                </c:pt>
                <c:pt idx="58">
                  <c:v>42095</c:v>
                </c:pt>
                <c:pt idx="59">
                  <c:v>42125</c:v>
                </c:pt>
                <c:pt idx="60">
                  <c:v>42156</c:v>
                </c:pt>
                <c:pt idx="61">
                  <c:v>42186</c:v>
                </c:pt>
                <c:pt idx="62">
                  <c:v>42217</c:v>
                </c:pt>
                <c:pt idx="63">
                  <c:v>42248</c:v>
                </c:pt>
                <c:pt idx="64">
                  <c:v>42278</c:v>
                </c:pt>
                <c:pt idx="65">
                  <c:v>42309</c:v>
                </c:pt>
                <c:pt idx="66">
                  <c:v>42339</c:v>
                </c:pt>
                <c:pt idx="67">
                  <c:v>42370</c:v>
                </c:pt>
                <c:pt idx="68">
                  <c:v>42401</c:v>
                </c:pt>
                <c:pt idx="69">
                  <c:v>42430</c:v>
                </c:pt>
                <c:pt idx="70">
                  <c:v>42461</c:v>
                </c:pt>
                <c:pt idx="71">
                  <c:v>42491</c:v>
                </c:pt>
                <c:pt idx="72">
                  <c:v>42522</c:v>
                </c:pt>
                <c:pt idx="73">
                  <c:v>42552</c:v>
                </c:pt>
                <c:pt idx="74">
                  <c:v>42583</c:v>
                </c:pt>
                <c:pt idx="75">
                  <c:v>42614</c:v>
                </c:pt>
                <c:pt idx="76">
                  <c:v>42644</c:v>
                </c:pt>
                <c:pt idx="77">
                  <c:v>42675</c:v>
                </c:pt>
                <c:pt idx="78">
                  <c:v>42705</c:v>
                </c:pt>
                <c:pt idx="79">
                  <c:v>42736</c:v>
                </c:pt>
                <c:pt idx="80">
                  <c:v>42767</c:v>
                </c:pt>
                <c:pt idx="81">
                  <c:v>42795</c:v>
                </c:pt>
                <c:pt idx="82">
                  <c:v>42826</c:v>
                </c:pt>
                <c:pt idx="83">
                  <c:v>42856</c:v>
                </c:pt>
                <c:pt idx="84">
                  <c:v>42887</c:v>
                </c:pt>
                <c:pt idx="85">
                  <c:v>42917</c:v>
                </c:pt>
                <c:pt idx="86">
                  <c:v>42948</c:v>
                </c:pt>
                <c:pt idx="87">
                  <c:v>42979</c:v>
                </c:pt>
                <c:pt idx="88">
                  <c:v>43009</c:v>
                </c:pt>
                <c:pt idx="89">
                  <c:v>43040</c:v>
                </c:pt>
                <c:pt idx="90">
                  <c:v>43070</c:v>
                </c:pt>
                <c:pt idx="91">
                  <c:v>43101</c:v>
                </c:pt>
                <c:pt idx="92">
                  <c:v>43132</c:v>
                </c:pt>
                <c:pt idx="93">
                  <c:v>43160</c:v>
                </c:pt>
                <c:pt idx="94">
                  <c:v>43191</c:v>
                </c:pt>
                <c:pt idx="95">
                  <c:v>43221</c:v>
                </c:pt>
                <c:pt idx="96">
                  <c:v>43252</c:v>
                </c:pt>
                <c:pt idx="97">
                  <c:v>43282</c:v>
                </c:pt>
                <c:pt idx="98">
                  <c:v>43313</c:v>
                </c:pt>
                <c:pt idx="99">
                  <c:v>43344</c:v>
                </c:pt>
                <c:pt idx="100">
                  <c:v>43374</c:v>
                </c:pt>
                <c:pt idx="101">
                  <c:v>43405</c:v>
                </c:pt>
                <c:pt idx="102">
                  <c:v>43435</c:v>
                </c:pt>
                <c:pt idx="103">
                  <c:v>43466</c:v>
                </c:pt>
                <c:pt idx="104">
                  <c:v>43497</c:v>
                </c:pt>
                <c:pt idx="105">
                  <c:v>43525</c:v>
                </c:pt>
                <c:pt idx="106">
                  <c:v>43556</c:v>
                </c:pt>
                <c:pt idx="107">
                  <c:v>43586</c:v>
                </c:pt>
                <c:pt idx="108">
                  <c:v>43617</c:v>
                </c:pt>
                <c:pt idx="109">
                  <c:v>43647</c:v>
                </c:pt>
                <c:pt idx="110">
                  <c:v>43678</c:v>
                </c:pt>
                <c:pt idx="111">
                  <c:v>43709</c:v>
                </c:pt>
                <c:pt idx="112">
                  <c:v>43739</c:v>
                </c:pt>
                <c:pt idx="113">
                  <c:v>43770</c:v>
                </c:pt>
                <c:pt idx="114">
                  <c:v>43800</c:v>
                </c:pt>
                <c:pt idx="115">
                  <c:v>43831</c:v>
                </c:pt>
                <c:pt idx="116">
                  <c:v>43862</c:v>
                </c:pt>
                <c:pt idx="117">
                  <c:v>43891</c:v>
                </c:pt>
                <c:pt idx="118">
                  <c:v>43922</c:v>
                </c:pt>
                <c:pt idx="119">
                  <c:v>43952</c:v>
                </c:pt>
                <c:pt idx="120">
                  <c:v>43983</c:v>
                </c:pt>
                <c:pt idx="121">
                  <c:v>44013</c:v>
                </c:pt>
                <c:pt idx="122">
                  <c:v>44044</c:v>
                </c:pt>
                <c:pt idx="123">
                  <c:v>44075</c:v>
                </c:pt>
                <c:pt idx="124">
                  <c:v>44105</c:v>
                </c:pt>
                <c:pt idx="125">
                  <c:v>44136</c:v>
                </c:pt>
                <c:pt idx="126">
                  <c:v>44166</c:v>
                </c:pt>
                <c:pt idx="127">
                  <c:v>44197</c:v>
                </c:pt>
                <c:pt idx="128">
                  <c:v>44228</c:v>
                </c:pt>
                <c:pt idx="129">
                  <c:v>44256</c:v>
                </c:pt>
                <c:pt idx="130">
                  <c:v>44287</c:v>
                </c:pt>
                <c:pt idx="131">
                  <c:v>44317</c:v>
                </c:pt>
                <c:pt idx="132">
                  <c:v>44348</c:v>
                </c:pt>
                <c:pt idx="133">
                  <c:v>44378</c:v>
                </c:pt>
                <c:pt idx="134">
                  <c:v>44409</c:v>
                </c:pt>
                <c:pt idx="135">
                  <c:v>44440</c:v>
                </c:pt>
                <c:pt idx="136">
                  <c:v>44470</c:v>
                </c:pt>
                <c:pt idx="137">
                  <c:v>44501</c:v>
                </c:pt>
                <c:pt idx="138">
                  <c:v>44531</c:v>
                </c:pt>
                <c:pt idx="139">
                  <c:v>44562</c:v>
                </c:pt>
                <c:pt idx="140">
                  <c:v>44593</c:v>
                </c:pt>
                <c:pt idx="141">
                  <c:v>44621</c:v>
                </c:pt>
                <c:pt idx="142">
                  <c:v>44652</c:v>
                </c:pt>
                <c:pt idx="143">
                  <c:v>44682</c:v>
                </c:pt>
                <c:pt idx="144">
                  <c:v>44713</c:v>
                </c:pt>
                <c:pt idx="145">
                  <c:v>44743</c:v>
                </c:pt>
                <c:pt idx="146">
                  <c:v>44774</c:v>
                </c:pt>
                <c:pt idx="147">
                  <c:v>44805</c:v>
                </c:pt>
                <c:pt idx="148">
                  <c:v>44835</c:v>
                </c:pt>
                <c:pt idx="149">
                  <c:v>44866</c:v>
                </c:pt>
                <c:pt idx="150">
                  <c:v>44896</c:v>
                </c:pt>
                <c:pt idx="151">
                  <c:v>44927</c:v>
                </c:pt>
                <c:pt idx="152">
                  <c:v>44958</c:v>
                </c:pt>
                <c:pt idx="153">
                  <c:v>44986</c:v>
                </c:pt>
                <c:pt idx="154">
                  <c:v>45017</c:v>
                </c:pt>
                <c:pt idx="155">
                  <c:v>45047</c:v>
                </c:pt>
                <c:pt idx="156">
                  <c:v>45078</c:v>
                </c:pt>
                <c:pt idx="157">
                  <c:v>45108</c:v>
                </c:pt>
                <c:pt idx="158">
                  <c:v>45139</c:v>
                </c:pt>
                <c:pt idx="159">
                  <c:v>45170</c:v>
                </c:pt>
                <c:pt idx="160">
                  <c:v>45200</c:v>
                </c:pt>
                <c:pt idx="161">
                  <c:v>45231</c:v>
                </c:pt>
                <c:pt idx="162">
                  <c:v>45261</c:v>
                </c:pt>
                <c:pt idx="163">
                  <c:v>45292</c:v>
                </c:pt>
              </c:numCache>
            </c:numRef>
          </c:cat>
          <c:val>
            <c:numRef>
              <c:f>Hoja1!$C$2:$C$165</c:f>
              <c:numCache>
                <c:formatCode>_ * #,##0_ ;_ * \-#,##0_ ;_ * "-"??_ ;_ @_ </c:formatCode>
                <c:ptCount val="164"/>
                <c:pt idx="0">
                  <c:v>534162.38176999998</c:v>
                </c:pt>
                <c:pt idx="1">
                  <c:v>422223.56674000004</c:v>
                </c:pt>
                <c:pt idx="2">
                  <c:v>347287.47135000007</c:v>
                </c:pt>
                <c:pt idx="3">
                  <c:v>622832.79575000005</c:v>
                </c:pt>
                <c:pt idx="4">
                  <c:v>416709.36339999997</c:v>
                </c:pt>
                <c:pt idx="5">
                  <c:v>344365.18779000011</c:v>
                </c:pt>
                <c:pt idx="6">
                  <c:v>585116.28578999999</c:v>
                </c:pt>
                <c:pt idx="7">
                  <c:v>311874.76600000006</c:v>
                </c:pt>
                <c:pt idx="8">
                  <c:v>395816.40463</c:v>
                </c:pt>
                <c:pt idx="9">
                  <c:v>556545.64029000001</c:v>
                </c:pt>
                <c:pt idx="10">
                  <c:v>404189.06999999995</c:v>
                </c:pt>
                <c:pt idx="11">
                  <c:v>421166.7732600001</c:v>
                </c:pt>
                <c:pt idx="12">
                  <c:v>668185.64032999997</c:v>
                </c:pt>
                <c:pt idx="13">
                  <c:v>449211.77399999992</c:v>
                </c:pt>
                <c:pt idx="14">
                  <c:v>595132.95500000019</c:v>
                </c:pt>
                <c:pt idx="15">
                  <c:v>487633.58199999994</c:v>
                </c:pt>
                <c:pt idx="16">
                  <c:v>410590.06500000006</c:v>
                </c:pt>
                <c:pt idx="17">
                  <c:v>625216.174</c:v>
                </c:pt>
                <c:pt idx="18">
                  <c:v>481504.48499999999</c:v>
                </c:pt>
                <c:pt idx="19">
                  <c:v>307918.109</c:v>
                </c:pt>
                <c:pt idx="20">
                  <c:v>610310.94299999997</c:v>
                </c:pt>
                <c:pt idx="21">
                  <c:v>486616.07900000003</c:v>
                </c:pt>
                <c:pt idx="22">
                  <c:v>363674.84199999995</c:v>
                </c:pt>
                <c:pt idx="23">
                  <c:v>648485.97699999996</c:v>
                </c:pt>
                <c:pt idx="24">
                  <c:v>488241.52100000001</c:v>
                </c:pt>
                <c:pt idx="25">
                  <c:v>385239.31700000004</c:v>
                </c:pt>
                <c:pt idx="26">
                  <c:v>681868.38500000013</c:v>
                </c:pt>
                <c:pt idx="27">
                  <c:v>506686.46100000007</c:v>
                </c:pt>
                <c:pt idx="28">
                  <c:v>574138.37500000012</c:v>
                </c:pt>
                <c:pt idx="29">
                  <c:v>508184.86600000004</c:v>
                </c:pt>
                <c:pt idx="30">
                  <c:v>547297.87</c:v>
                </c:pt>
                <c:pt idx="31">
                  <c:v>504219.24799999996</c:v>
                </c:pt>
                <c:pt idx="32">
                  <c:v>512055.6050000001</c:v>
                </c:pt>
                <c:pt idx="33">
                  <c:v>475880.74300000002</c:v>
                </c:pt>
                <c:pt idx="34">
                  <c:v>446634.08999999997</c:v>
                </c:pt>
                <c:pt idx="35">
                  <c:v>842863.58200000005</c:v>
                </c:pt>
                <c:pt idx="36">
                  <c:v>650027.50199999998</c:v>
                </c:pt>
                <c:pt idx="37">
                  <c:v>973404.64500000002</c:v>
                </c:pt>
                <c:pt idx="38">
                  <c:v>662195.22400000005</c:v>
                </c:pt>
                <c:pt idx="39">
                  <c:v>652699.77599999984</c:v>
                </c:pt>
                <c:pt idx="40">
                  <c:v>976586.15199999989</c:v>
                </c:pt>
                <c:pt idx="41">
                  <c:v>742378.88300000015</c:v>
                </c:pt>
                <c:pt idx="42">
                  <c:v>687756.37500000012</c:v>
                </c:pt>
                <c:pt idx="43">
                  <c:v>725287.03999999992</c:v>
                </c:pt>
                <c:pt idx="44">
                  <c:v>707682.04399999988</c:v>
                </c:pt>
                <c:pt idx="45">
                  <c:v>538111.90100000019</c:v>
                </c:pt>
                <c:pt idx="46">
                  <c:v>854083.8409999999</c:v>
                </c:pt>
                <c:pt idx="47">
                  <c:v>699496.70299999986</c:v>
                </c:pt>
                <c:pt idx="48">
                  <c:v>633238.29499999993</c:v>
                </c:pt>
                <c:pt idx="49">
                  <c:v>747388.14600000007</c:v>
                </c:pt>
                <c:pt idx="50">
                  <c:v>609236.27300000004</c:v>
                </c:pt>
                <c:pt idx="51">
                  <c:v>560471.33699999994</c:v>
                </c:pt>
                <c:pt idx="52">
                  <c:v>940278.34500000009</c:v>
                </c:pt>
                <c:pt idx="53">
                  <c:v>646151.57699999982</c:v>
                </c:pt>
                <c:pt idx="54">
                  <c:v>801790.72100000002</c:v>
                </c:pt>
                <c:pt idx="55">
                  <c:v>745462.30800000019</c:v>
                </c:pt>
                <c:pt idx="56">
                  <c:v>820213.38100000005</c:v>
                </c:pt>
                <c:pt idx="57">
                  <c:v>642804.49200000009</c:v>
                </c:pt>
                <c:pt idx="58">
                  <c:v>1161383.7930000001</c:v>
                </c:pt>
                <c:pt idx="59">
                  <c:v>921608.4650000002</c:v>
                </c:pt>
                <c:pt idx="60">
                  <c:v>762914.99600000004</c:v>
                </c:pt>
                <c:pt idx="61">
                  <c:v>1199290.5489999999</c:v>
                </c:pt>
                <c:pt idx="62">
                  <c:v>831421.79500000004</c:v>
                </c:pt>
                <c:pt idx="63">
                  <c:v>1354280.0399999996</c:v>
                </c:pt>
                <c:pt idx="64">
                  <c:v>951537.43099999998</c:v>
                </c:pt>
                <c:pt idx="65">
                  <c:v>766326.75</c:v>
                </c:pt>
                <c:pt idx="66">
                  <c:v>1374814.8859999999</c:v>
                </c:pt>
                <c:pt idx="67">
                  <c:v>730592.495</c:v>
                </c:pt>
                <c:pt idx="68">
                  <c:v>691056.82899999991</c:v>
                </c:pt>
                <c:pt idx="69">
                  <c:v>1066686.9400000002</c:v>
                </c:pt>
                <c:pt idx="70">
                  <c:v>901042.73399999994</c:v>
                </c:pt>
                <c:pt idx="71">
                  <c:v>809546.71000000008</c:v>
                </c:pt>
                <c:pt idx="72">
                  <c:v>1221564.7180000003</c:v>
                </c:pt>
                <c:pt idx="73">
                  <c:v>829514.29200000013</c:v>
                </c:pt>
                <c:pt idx="74">
                  <c:v>1061025.2790000001</c:v>
                </c:pt>
                <c:pt idx="75">
                  <c:v>916733.78</c:v>
                </c:pt>
                <c:pt idx="76">
                  <c:v>824470.09899999981</c:v>
                </c:pt>
                <c:pt idx="77">
                  <c:v>1268940.4730000002</c:v>
                </c:pt>
                <c:pt idx="78">
                  <c:v>1118009.4639999999</c:v>
                </c:pt>
                <c:pt idx="79">
                  <c:v>552513.67699999991</c:v>
                </c:pt>
                <c:pt idx="80">
                  <c:v>914778.00770000007</c:v>
                </c:pt>
                <c:pt idx="81">
                  <c:v>1259457.5879999995</c:v>
                </c:pt>
                <c:pt idx="82">
                  <c:v>856014.41700000013</c:v>
                </c:pt>
                <c:pt idx="83">
                  <c:v>1045870.3290000001</c:v>
                </c:pt>
                <c:pt idx="84">
                  <c:v>944610.53329000017</c:v>
                </c:pt>
                <c:pt idx="85">
                  <c:v>769212.88000000024</c:v>
                </c:pt>
                <c:pt idx="86">
                  <c:v>1298705.487</c:v>
                </c:pt>
                <c:pt idx="87">
                  <c:v>1110811.5332800003</c:v>
                </c:pt>
                <c:pt idx="88">
                  <c:v>946166.58190000011</c:v>
                </c:pt>
                <c:pt idx="89">
                  <c:v>1508106.9645699996</c:v>
                </c:pt>
                <c:pt idx="90">
                  <c:v>1260776.0545500005</c:v>
                </c:pt>
                <c:pt idx="91">
                  <c:v>872414.45793000015</c:v>
                </c:pt>
                <c:pt idx="92">
                  <c:v>1133622.9428299996</c:v>
                </c:pt>
                <c:pt idx="93">
                  <c:v>1029916.99604</c:v>
                </c:pt>
                <c:pt idx="94">
                  <c:v>968672.97930000024</c:v>
                </c:pt>
                <c:pt idx="95">
                  <c:v>1452203.9623600002</c:v>
                </c:pt>
                <c:pt idx="96">
                  <c:v>1115688.6966900001</c:v>
                </c:pt>
                <c:pt idx="97">
                  <c:v>882505.46522000001</c:v>
                </c:pt>
                <c:pt idx="98">
                  <c:v>1554158.0214600002</c:v>
                </c:pt>
                <c:pt idx="99">
                  <c:v>1212174.7707200001</c:v>
                </c:pt>
                <c:pt idx="100">
                  <c:v>1354814.8701200003</c:v>
                </c:pt>
                <c:pt idx="101">
                  <c:v>1186990.90414</c:v>
                </c:pt>
                <c:pt idx="102">
                  <c:v>1347905.2208999998</c:v>
                </c:pt>
                <c:pt idx="103">
                  <c:v>1030691.0246199999</c:v>
                </c:pt>
                <c:pt idx="104">
                  <c:v>1045613.2421600003</c:v>
                </c:pt>
                <c:pt idx="105">
                  <c:v>1106373.7265499998</c:v>
                </c:pt>
                <c:pt idx="106">
                  <c:v>828387.21294</c:v>
                </c:pt>
                <c:pt idx="107">
                  <c:v>1650129.37121</c:v>
                </c:pt>
                <c:pt idx="108">
                  <c:v>1085222.1442499999</c:v>
                </c:pt>
                <c:pt idx="109">
                  <c:v>1421640.8677300003</c:v>
                </c:pt>
                <c:pt idx="110">
                  <c:v>1202428.3057300001</c:v>
                </c:pt>
                <c:pt idx="111">
                  <c:v>1176268.1227900002</c:v>
                </c:pt>
                <c:pt idx="112">
                  <c:v>1664646.2105300007</c:v>
                </c:pt>
                <c:pt idx="113">
                  <c:v>1108462.2378499999</c:v>
                </c:pt>
                <c:pt idx="114">
                  <c:v>1329059.7600200002</c:v>
                </c:pt>
                <c:pt idx="115">
                  <c:v>1416762.01456</c:v>
                </c:pt>
                <c:pt idx="116">
                  <c:v>1102481.15209</c:v>
                </c:pt>
                <c:pt idx="117">
                  <c:v>733557.82894000015</c:v>
                </c:pt>
                <c:pt idx="118">
                  <c:v>408908.02118000004</c:v>
                </c:pt>
                <c:pt idx="119">
                  <c:v>557871.5281600001</c:v>
                </c:pt>
                <c:pt idx="120">
                  <c:v>662725.98167999997</c:v>
                </c:pt>
                <c:pt idx="121">
                  <c:v>925952.1742799998</c:v>
                </c:pt>
                <c:pt idx="122">
                  <c:v>663963.39599999995</c:v>
                </c:pt>
                <c:pt idx="123">
                  <c:v>1170928.8906399999</c:v>
                </c:pt>
                <c:pt idx="124">
                  <c:v>1125985.3595899995</c:v>
                </c:pt>
                <c:pt idx="125">
                  <c:v>1019488.5185900001</c:v>
                </c:pt>
                <c:pt idx="126">
                  <c:v>1981941.10216</c:v>
                </c:pt>
                <c:pt idx="127">
                  <c:v>976837.75028000004</c:v>
                </c:pt>
                <c:pt idx="128">
                  <c:v>1721174.8370199995</c:v>
                </c:pt>
                <c:pt idx="129">
                  <c:v>1768062.89053</c:v>
                </c:pt>
                <c:pt idx="130">
                  <c:v>1554579.4764800002</c:v>
                </c:pt>
                <c:pt idx="131">
                  <c:v>1297988.6037400004</c:v>
                </c:pt>
                <c:pt idx="132">
                  <c:v>1978677.3312199998</c:v>
                </c:pt>
                <c:pt idx="133">
                  <c:v>1599265.1448600001</c:v>
                </c:pt>
                <c:pt idx="134">
                  <c:v>1349314.0809400002</c:v>
                </c:pt>
                <c:pt idx="135">
                  <c:v>2264387.7523600012</c:v>
                </c:pt>
                <c:pt idx="136">
                  <c:v>1686806.5403800004</c:v>
                </c:pt>
                <c:pt idx="137">
                  <c:v>1211136.2512300001</c:v>
                </c:pt>
                <c:pt idx="138">
                  <c:v>2271307.5023399987</c:v>
                </c:pt>
                <c:pt idx="139">
                  <c:v>807573.68380999973</c:v>
                </c:pt>
                <c:pt idx="140">
                  <c:v>1492772.2180100002</c:v>
                </c:pt>
                <c:pt idx="141">
                  <c:v>1856221.7963800002</c:v>
                </c:pt>
                <c:pt idx="142">
                  <c:v>1268990.8140999996</c:v>
                </c:pt>
                <c:pt idx="143">
                  <c:v>1367338.5217899999</c:v>
                </c:pt>
                <c:pt idx="144">
                  <c:v>1398280.3336328629</c:v>
                </c:pt>
                <c:pt idx="145">
                  <c:v>1302798.9627851299</c:v>
                </c:pt>
                <c:pt idx="146">
                  <c:v>1727123.06275057</c:v>
                </c:pt>
                <c:pt idx="147">
                  <c:v>1289920.0799599099</c:v>
                </c:pt>
                <c:pt idx="148">
                  <c:v>1664281.3712834597</c:v>
                </c:pt>
                <c:pt idx="149">
                  <c:v>1213235.8587629399</c:v>
                </c:pt>
                <c:pt idx="150">
                  <c:v>1443599.4125830801</c:v>
                </c:pt>
                <c:pt idx="151">
                  <c:v>1322752.7055241403</c:v>
                </c:pt>
                <c:pt idx="152">
                  <c:v>979830.50457921007</c:v>
                </c:pt>
                <c:pt idx="153">
                  <c:v>877062.8155592999</c:v>
                </c:pt>
                <c:pt idx="154">
                  <c:v>866265.41826158005</c:v>
                </c:pt>
                <c:pt idx="155">
                  <c:v>1044049.7194750902</c:v>
                </c:pt>
                <c:pt idx="156">
                  <c:v>1184617.3043879601</c:v>
                </c:pt>
                <c:pt idx="157">
                  <c:v>707622.79993993999</c:v>
                </c:pt>
                <c:pt idx="158">
                  <c:v>778680.09348405001</c:v>
                </c:pt>
                <c:pt idx="159" formatCode="_(* #,##0_);_(* \(#,##0\);_(* &quot;-&quot;_);_(@_)">
                  <c:v>1331530.1976898098</c:v>
                </c:pt>
                <c:pt idx="160" formatCode="_(* #,##0_);_(* \(#,##0\);_(* &quot;-&quot;_);_(@_)">
                  <c:v>796633.76643426996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04-421C-A140-6BB90F5F280E}"/>
            </c:ext>
          </c:extLst>
        </c:ser>
        <c:ser>
          <c:idx val="0"/>
          <c:order val="1"/>
          <c:tx>
            <c:v>VIS</c:v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cat>
            <c:numRef>
              <c:f>Hoja1!$A$2:$A$165</c:f>
              <c:numCache>
                <c:formatCode>mmm\-yy</c:formatCode>
                <c:ptCount val="164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41275</c:v>
                </c:pt>
                <c:pt idx="32">
                  <c:v>41306</c:v>
                </c:pt>
                <c:pt idx="33">
                  <c:v>41334</c:v>
                </c:pt>
                <c:pt idx="34">
                  <c:v>41365</c:v>
                </c:pt>
                <c:pt idx="35">
                  <c:v>41395</c:v>
                </c:pt>
                <c:pt idx="36">
                  <c:v>41426</c:v>
                </c:pt>
                <c:pt idx="37">
                  <c:v>41456</c:v>
                </c:pt>
                <c:pt idx="38">
                  <c:v>41487</c:v>
                </c:pt>
                <c:pt idx="39">
                  <c:v>41518</c:v>
                </c:pt>
                <c:pt idx="40">
                  <c:v>41548</c:v>
                </c:pt>
                <c:pt idx="41">
                  <c:v>41579</c:v>
                </c:pt>
                <c:pt idx="42">
                  <c:v>41609</c:v>
                </c:pt>
                <c:pt idx="43">
                  <c:v>41640</c:v>
                </c:pt>
                <c:pt idx="44">
                  <c:v>41671</c:v>
                </c:pt>
                <c:pt idx="45">
                  <c:v>41699</c:v>
                </c:pt>
                <c:pt idx="46">
                  <c:v>41730</c:v>
                </c:pt>
                <c:pt idx="47">
                  <c:v>41760</c:v>
                </c:pt>
                <c:pt idx="48">
                  <c:v>41791</c:v>
                </c:pt>
                <c:pt idx="49">
                  <c:v>41821</c:v>
                </c:pt>
                <c:pt idx="50">
                  <c:v>41852</c:v>
                </c:pt>
                <c:pt idx="51">
                  <c:v>41883</c:v>
                </c:pt>
                <c:pt idx="52">
                  <c:v>41913</c:v>
                </c:pt>
                <c:pt idx="53">
                  <c:v>41944</c:v>
                </c:pt>
                <c:pt idx="54">
                  <c:v>41974</c:v>
                </c:pt>
                <c:pt idx="55">
                  <c:v>42005</c:v>
                </c:pt>
                <c:pt idx="56">
                  <c:v>42036</c:v>
                </c:pt>
                <c:pt idx="57">
                  <c:v>42064</c:v>
                </c:pt>
                <c:pt idx="58">
                  <c:v>42095</c:v>
                </c:pt>
                <c:pt idx="59">
                  <c:v>42125</c:v>
                </c:pt>
                <c:pt idx="60">
                  <c:v>42156</c:v>
                </c:pt>
                <c:pt idx="61">
                  <c:v>42186</c:v>
                </c:pt>
                <c:pt idx="62">
                  <c:v>42217</c:v>
                </c:pt>
                <c:pt idx="63">
                  <c:v>42248</c:v>
                </c:pt>
                <c:pt idx="64">
                  <c:v>42278</c:v>
                </c:pt>
                <c:pt idx="65">
                  <c:v>42309</c:v>
                </c:pt>
                <c:pt idx="66">
                  <c:v>42339</c:v>
                </c:pt>
                <c:pt idx="67">
                  <c:v>42370</c:v>
                </c:pt>
                <c:pt idx="68">
                  <c:v>42401</c:v>
                </c:pt>
                <c:pt idx="69">
                  <c:v>42430</c:v>
                </c:pt>
                <c:pt idx="70">
                  <c:v>42461</c:v>
                </c:pt>
                <c:pt idx="71">
                  <c:v>42491</c:v>
                </c:pt>
                <c:pt idx="72">
                  <c:v>42522</c:v>
                </c:pt>
                <c:pt idx="73">
                  <c:v>42552</c:v>
                </c:pt>
                <c:pt idx="74">
                  <c:v>42583</c:v>
                </c:pt>
                <c:pt idx="75">
                  <c:v>42614</c:v>
                </c:pt>
                <c:pt idx="76">
                  <c:v>42644</c:v>
                </c:pt>
                <c:pt idx="77">
                  <c:v>42675</c:v>
                </c:pt>
                <c:pt idx="78">
                  <c:v>42705</c:v>
                </c:pt>
                <c:pt idx="79">
                  <c:v>42736</c:v>
                </c:pt>
                <c:pt idx="80">
                  <c:v>42767</c:v>
                </c:pt>
                <c:pt idx="81">
                  <c:v>42795</c:v>
                </c:pt>
                <c:pt idx="82">
                  <c:v>42826</c:v>
                </c:pt>
                <c:pt idx="83">
                  <c:v>42856</c:v>
                </c:pt>
                <c:pt idx="84">
                  <c:v>42887</c:v>
                </c:pt>
                <c:pt idx="85">
                  <c:v>42917</c:v>
                </c:pt>
                <c:pt idx="86">
                  <c:v>42948</c:v>
                </c:pt>
                <c:pt idx="87">
                  <c:v>42979</c:v>
                </c:pt>
                <c:pt idx="88">
                  <c:v>43009</c:v>
                </c:pt>
                <c:pt idx="89">
                  <c:v>43040</c:v>
                </c:pt>
                <c:pt idx="90">
                  <c:v>43070</c:v>
                </c:pt>
                <c:pt idx="91">
                  <c:v>43101</c:v>
                </c:pt>
                <c:pt idx="92">
                  <c:v>43132</c:v>
                </c:pt>
                <c:pt idx="93">
                  <c:v>43160</c:v>
                </c:pt>
                <c:pt idx="94">
                  <c:v>43191</c:v>
                </c:pt>
                <c:pt idx="95">
                  <c:v>43221</c:v>
                </c:pt>
                <c:pt idx="96">
                  <c:v>43252</c:v>
                </c:pt>
                <c:pt idx="97">
                  <c:v>43282</c:v>
                </c:pt>
                <c:pt idx="98">
                  <c:v>43313</c:v>
                </c:pt>
                <c:pt idx="99">
                  <c:v>43344</c:v>
                </c:pt>
                <c:pt idx="100">
                  <c:v>43374</c:v>
                </c:pt>
                <c:pt idx="101">
                  <c:v>43405</c:v>
                </c:pt>
                <c:pt idx="102">
                  <c:v>43435</c:v>
                </c:pt>
                <c:pt idx="103">
                  <c:v>43466</c:v>
                </c:pt>
                <c:pt idx="104">
                  <c:v>43497</c:v>
                </c:pt>
                <c:pt idx="105">
                  <c:v>43525</c:v>
                </c:pt>
                <c:pt idx="106">
                  <c:v>43556</c:v>
                </c:pt>
                <c:pt idx="107">
                  <c:v>43586</c:v>
                </c:pt>
                <c:pt idx="108">
                  <c:v>43617</c:v>
                </c:pt>
                <c:pt idx="109">
                  <c:v>43647</c:v>
                </c:pt>
                <c:pt idx="110">
                  <c:v>43678</c:v>
                </c:pt>
                <c:pt idx="111">
                  <c:v>43709</c:v>
                </c:pt>
                <c:pt idx="112">
                  <c:v>43739</c:v>
                </c:pt>
                <c:pt idx="113">
                  <c:v>43770</c:v>
                </c:pt>
                <c:pt idx="114">
                  <c:v>43800</c:v>
                </c:pt>
                <c:pt idx="115">
                  <c:v>43831</c:v>
                </c:pt>
                <c:pt idx="116">
                  <c:v>43862</c:v>
                </c:pt>
                <c:pt idx="117">
                  <c:v>43891</c:v>
                </c:pt>
                <c:pt idx="118">
                  <c:v>43922</c:v>
                </c:pt>
                <c:pt idx="119">
                  <c:v>43952</c:v>
                </c:pt>
                <c:pt idx="120">
                  <c:v>43983</c:v>
                </c:pt>
                <c:pt idx="121">
                  <c:v>44013</c:v>
                </c:pt>
                <c:pt idx="122">
                  <c:v>44044</c:v>
                </c:pt>
                <c:pt idx="123">
                  <c:v>44075</c:v>
                </c:pt>
                <c:pt idx="124">
                  <c:v>44105</c:v>
                </c:pt>
                <c:pt idx="125">
                  <c:v>44136</c:v>
                </c:pt>
                <c:pt idx="126">
                  <c:v>44166</c:v>
                </c:pt>
                <c:pt idx="127">
                  <c:v>44197</c:v>
                </c:pt>
                <c:pt idx="128">
                  <c:v>44228</c:v>
                </c:pt>
                <c:pt idx="129">
                  <c:v>44256</c:v>
                </c:pt>
                <c:pt idx="130">
                  <c:v>44287</c:v>
                </c:pt>
                <c:pt idx="131">
                  <c:v>44317</c:v>
                </c:pt>
                <c:pt idx="132">
                  <c:v>44348</c:v>
                </c:pt>
                <c:pt idx="133">
                  <c:v>44378</c:v>
                </c:pt>
                <c:pt idx="134">
                  <c:v>44409</c:v>
                </c:pt>
                <c:pt idx="135">
                  <c:v>44440</c:v>
                </c:pt>
                <c:pt idx="136">
                  <c:v>44470</c:v>
                </c:pt>
                <c:pt idx="137">
                  <c:v>44501</c:v>
                </c:pt>
                <c:pt idx="138">
                  <c:v>44531</c:v>
                </c:pt>
                <c:pt idx="139">
                  <c:v>44562</c:v>
                </c:pt>
                <c:pt idx="140">
                  <c:v>44593</c:v>
                </c:pt>
                <c:pt idx="141">
                  <c:v>44621</c:v>
                </c:pt>
                <c:pt idx="142">
                  <c:v>44652</c:v>
                </c:pt>
                <c:pt idx="143">
                  <c:v>44682</c:v>
                </c:pt>
                <c:pt idx="144">
                  <c:v>44713</c:v>
                </c:pt>
                <c:pt idx="145">
                  <c:v>44743</c:v>
                </c:pt>
                <c:pt idx="146">
                  <c:v>44774</c:v>
                </c:pt>
                <c:pt idx="147">
                  <c:v>44805</c:v>
                </c:pt>
                <c:pt idx="148">
                  <c:v>44835</c:v>
                </c:pt>
                <c:pt idx="149">
                  <c:v>44866</c:v>
                </c:pt>
                <c:pt idx="150">
                  <c:v>44896</c:v>
                </c:pt>
                <c:pt idx="151">
                  <c:v>44927</c:v>
                </c:pt>
                <c:pt idx="152">
                  <c:v>44958</c:v>
                </c:pt>
                <c:pt idx="153">
                  <c:v>44986</c:v>
                </c:pt>
                <c:pt idx="154">
                  <c:v>45017</c:v>
                </c:pt>
                <c:pt idx="155">
                  <c:v>45047</c:v>
                </c:pt>
                <c:pt idx="156">
                  <c:v>45078</c:v>
                </c:pt>
                <c:pt idx="157">
                  <c:v>45108</c:v>
                </c:pt>
                <c:pt idx="158">
                  <c:v>45139</c:v>
                </c:pt>
                <c:pt idx="159">
                  <c:v>45170</c:v>
                </c:pt>
                <c:pt idx="160">
                  <c:v>45200</c:v>
                </c:pt>
                <c:pt idx="161">
                  <c:v>45231</c:v>
                </c:pt>
                <c:pt idx="162">
                  <c:v>45261</c:v>
                </c:pt>
                <c:pt idx="163">
                  <c:v>45292</c:v>
                </c:pt>
              </c:numCache>
            </c:numRef>
          </c:cat>
          <c:val>
            <c:numRef>
              <c:f>Hoja1!$B$2:$B$165</c:f>
              <c:numCache>
                <c:formatCode>_ * #,##0_ ;_ * \-#,##0_ ;_ * "-"??_ ;_ @_ </c:formatCode>
                <c:ptCount val="164"/>
                <c:pt idx="0">
                  <c:v>150715.82266000001</c:v>
                </c:pt>
                <c:pt idx="1">
                  <c:v>130231.598</c:v>
                </c:pt>
                <c:pt idx="2">
                  <c:v>112237.38999999998</c:v>
                </c:pt>
                <c:pt idx="3">
                  <c:v>174545.226</c:v>
                </c:pt>
                <c:pt idx="4">
                  <c:v>131002.45500000002</c:v>
                </c:pt>
                <c:pt idx="5">
                  <c:v>118216.29499999998</c:v>
                </c:pt>
                <c:pt idx="6">
                  <c:v>177114.60400000002</c:v>
                </c:pt>
                <c:pt idx="7">
                  <c:v>100366.82300000002</c:v>
                </c:pt>
                <c:pt idx="8">
                  <c:v>139863.17899999997</c:v>
                </c:pt>
                <c:pt idx="9">
                  <c:v>189124.84799999997</c:v>
                </c:pt>
                <c:pt idx="10">
                  <c:v>128748.15299999999</c:v>
                </c:pt>
                <c:pt idx="11">
                  <c:v>142750.367</c:v>
                </c:pt>
                <c:pt idx="12">
                  <c:v>199787.98300000001</c:v>
                </c:pt>
                <c:pt idx="13">
                  <c:v>160830.03922999999</c:v>
                </c:pt>
                <c:pt idx="14">
                  <c:v>203068.842</c:v>
                </c:pt>
                <c:pt idx="15">
                  <c:v>169739.98299999998</c:v>
                </c:pt>
                <c:pt idx="16">
                  <c:v>140120.72699999998</c:v>
                </c:pt>
                <c:pt idx="17">
                  <c:v>191769.508</c:v>
                </c:pt>
                <c:pt idx="18">
                  <c:v>178957.05906</c:v>
                </c:pt>
                <c:pt idx="19">
                  <c:v>120657.27100000001</c:v>
                </c:pt>
                <c:pt idx="20">
                  <c:v>208552.929</c:v>
                </c:pt>
                <c:pt idx="21">
                  <c:v>160398.02299999999</c:v>
                </c:pt>
                <c:pt idx="22">
                  <c:v>127867.86900000001</c:v>
                </c:pt>
                <c:pt idx="23">
                  <c:v>204506.98800000001</c:v>
                </c:pt>
                <c:pt idx="24">
                  <c:v>110438.35100000001</c:v>
                </c:pt>
                <c:pt idx="25">
                  <c:v>143700.78200000001</c:v>
                </c:pt>
                <c:pt idx="26">
                  <c:v>256209.28200000004</c:v>
                </c:pt>
                <c:pt idx="27">
                  <c:v>175788.60599999997</c:v>
                </c:pt>
                <c:pt idx="28">
                  <c:v>204580.30700000003</c:v>
                </c:pt>
                <c:pt idx="29">
                  <c:v>186200.174</c:v>
                </c:pt>
                <c:pt idx="30">
                  <c:v>192177.53400000001</c:v>
                </c:pt>
                <c:pt idx="31">
                  <c:v>181518.73299999998</c:v>
                </c:pt>
                <c:pt idx="32">
                  <c:v>186249.03099999999</c:v>
                </c:pt>
                <c:pt idx="33">
                  <c:v>162594.36299999998</c:v>
                </c:pt>
                <c:pt idx="34">
                  <c:v>165050.394</c:v>
                </c:pt>
                <c:pt idx="35">
                  <c:v>235856.01</c:v>
                </c:pt>
                <c:pt idx="36">
                  <c:v>170970.747</c:v>
                </c:pt>
                <c:pt idx="37">
                  <c:v>235926.908</c:v>
                </c:pt>
                <c:pt idx="38">
                  <c:v>189387.299</c:v>
                </c:pt>
                <c:pt idx="39">
                  <c:v>195119.397</c:v>
                </c:pt>
                <c:pt idx="40">
                  <c:v>258562.10800000007</c:v>
                </c:pt>
                <c:pt idx="41">
                  <c:v>201083.03599999996</c:v>
                </c:pt>
                <c:pt idx="42">
                  <c:v>201107.38799999998</c:v>
                </c:pt>
                <c:pt idx="43">
                  <c:v>225528.196</c:v>
                </c:pt>
                <c:pt idx="44">
                  <c:v>231419.32499999995</c:v>
                </c:pt>
                <c:pt idx="45">
                  <c:v>175079.954</c:v>
                </c:pt>
                <c:pt idx="46">
                  <c:v>238375.14800000004</c:v>
                </c:pt>
                <c:pt idx="47">
                  <c:v>230140.701</c:v>
                </c:pt>
                <c:pt idx="48">
                  <c:v>184570.64700000003</c:v>
                </c:pt>
                <c:pt idx="49">
                  <c:v>189648.149</c:v>
                </c:pt>
                <c:pt idx="50">
                  <c:v>202173.97500000001</c:v>
                </c:pt>
                <c:pt idx="51">
                  <c:v>180468.33399999997</c:v>
                </c:pt>
                <c:pt idx="52">
                  <c:v>241327.49699999997</c:v>
                </c:pt>
                <c:pt idx="53">
                  <c:v>183381.25699999998</c:v>
                </c:pt>
                <c:pt idx="54">
                  <c:v>191145.09600000002</c:v>
                </c:pt>
                <c:pt idx="55">
                  <c:v>193702.18300000002</c:v>
                </c:pt>
                <c:pt idx="56">
                  <c:v>205088.35200000001</c:v>
                </c:pt>
                <c:pt idx="57">
                  <c:v>157395.54100000003</c:v>
                </c:pt>
                <c:pt idx="58">
                  <c:v>246376.62599999999</c:v>
                </c:pt>
                <c:pt idx="59">
                  <c:v>182260.75099999999</c:v>
                </c:pt>
                <c:pt idx="60">
                  <c:v>161668.639</c:v>
                </c:pt>
                <c:pt idx="61">
                  <c:v>241830.48799999995</c:v>
                </c:pt>
                <c:pt idx="62">
                  <c:v>151860.489</c:v>
                </c:pt>
                <c:pt idx="63">
                  <c:v>234827.91500000004</c:v>
                </c:pt>
                <c:pt idx="64">
                  <c:v>200413.28</c:v>
                </c:pt>
                <c:pt idx="65">
                  <c:v>165665.64900000003</c:v>
                </c:pt>
                <c:pt idx="66">
                  <c:v>226948.90299999999</c:v>
                </c:pt>
                <c:pt idx="67">
                  <c:v>138609.58600000001</c:v>
                </c:pt>
                <c:pt idx="68">
                  <c:v>314026.12</c:v>
                </c:pt>
                <c:pt idx="69">
                  <c:v>248014.74400000001</c:v>
                </c:pt>
                <c:pt idx="70">
                  <c:v>241952.49599999993</c:v>
                </c:pt>
                <c:pt idx="71">
                  <c:v>230380.01900000003</c:v>
                </c:pt>
                <c:pt idx="72">
                  <c:v>289984.57300000003</c:v>
                </c:pt>
                <c:pt idx="73">
                  <c:v>215416.929</c:v>
                </c:pt>
                <c:pt idx="74">
                  <c:v>287098.26199999999</c:v>
                </c:pt>
                <c:pt idx="75">
                  <c:v>265880.679</c:v>
                </c:pt>
                <c:pt idx="76">
                  <c:v>225386.065</c:v>
                </c:pt>
                <c:pt idx="77">
                  <c:v>348461.701</c:v>
                </c:pt>
                <c:pt idx="78">
                  <c:v>265146.38100000005</c:v>
                </c:pt>
                <c:pt idx="79">
                  <c:v>105702.45500000002</c:v>
                </c:pt>
                <c:pt idx="80">
                  <c:v>312374.46953</c:v>
                </c:pt>
                <c:pt idx="81">
                  <c:v>332768.95799999998</c:v>
                </c:pt>
                <c:pt idx="82">
                  <c:v>210617.17699999997</c:v>
                </c:pt>
                <c:pt idx="83">
                  <c:v>283460.19799999997</c:v>
                </c:pt>
                <c:pt idx="84">
                  <c:v>239746.74748999998</c:v>
                </c:pt>
                <c:pt idx="85">
                  <c:v>208535.99599999998</c:v>
                </c:pt>
                <c:pt idx="86">
                  <c:v>326395.02100000007</c:v>
                </c:pt>
                <c:pt idx="87">
                  <c:v>242925.24690999996</c:v>
                </c:pt>
                <c:pt idx="88">
                  <c:v>237536.25528000004</c:v>
                </c:pt>
                <c:pt idx="89">
                  <c:v>431579.34987000003</c:v>
                </c:pt>
                <c:pt idx="90">
                  <c:v>401297.1696100001</c:v>
                </c:pt>
                <c:pt idx="91">
                  <c:v>112309.30562999997</c:v>
                </c:pt>
                <c:pt idx="92">
                  <c:v>345305.43828</c:v>
                </c:pt>
                <c:pt idx="93">
                  <c:v>270108.71605000005</c:v>
                </c:pt>
                <c:pt idx="94">
                  <c:v>244266.12852999996</c:v>
                </c:pt>
                <c:pt idx="95">
                  <c:v>371327.40893999999</c:v>
                </c:pt>
                <c:pt idx="96">
                  <c:v>288420.71042000002</c:v>
                </c:pt>
                <c:pt idx="97">
                  <c:v>217586.3515799999</c:v>
                </c:pt>
                <c:pt idx="98">
                  <c:v>393015.30828</c:v>
                </c:pt>
                <c:pt idx="99">
                  <c:v>305925.44730000006</c:v>
                </c:pt>
                <c:pt idx="100">
                  <c:v>361527.22199999995</c:v>
                </c:pt>
                <c:pt idx="101">
                  <c:v>340883.56728000008</c:v>
                </c:pt>
                <c:pt idx="102">
                  <c:v>377700.94084</c:v>
                </c:pt>
                <c:pt idx="103">
                  <c:v>211876.05773</c:v>
                </c:pt>
                <c:pt idx="104">
                  <c:v>253006.71502</c:v>
                </c:pt>
                <c:pt idx="105">
                  <c:v>283732.86594000005</c:v>
                </c:pt>
                <c:pt idx="106">
                  <c:v>224753.45525</c:v>
                </c:pt>
                <c:pt idx="107">
                  <c:v>436510.89381000004</c:v>
                </c:pt>
                <c:pt idx="108">
                  <c:v>298425.87668000004</c:v>
                </c:pt>
                <c:pt idx="109">
                  <c:v>397657.51607999997</c:v>
                </c:pt>
                <c:pt idx="110">
                  <c:v>363968.02263999998</c:v>
                </c:pt>
                <c:pt idx="111">
                  <c:v>346182.86609000002</c:v>
                </c:pt>
                <c:pt idx="112">
                  <c:v>467443.36392000003</c:v>
                </c:pt>
                <c:pt idx="113">
                  <c:v>254312.87739000004</c:v>
                </c:pt>
                <c:pt idx="114">
                  <c:v>314943.36492999998</c:v>
                </c:pt>
                <c:pt idx="115">
                  <c:v>262738.83077999996</c:v>
                </c:pt>
                <c:pt idx="116">
                  <c:v>485429.74598999997</c:v>
                </c:pt>
                <c:pt idx="117">
                  <c:v>261284.25961999994</c:v>
                </c:pt>
                <c:pt idx="118">
                  <c:v>121457.15055999999</c:v>
                </c:pt>
                <c:pt idx="119">
                  <c:v>156947.69308</c:v>
                </c:pt>
                <c:pt idx="120">
                  <c:v>240481.81552</c:v>
                </c:pt>
                <c:pt idx="121">
                  <c:v>409177.00349999999</c:v>
                </c:pt>
                <c:pt idx="122">
                  <c:v>286911.89512</c:v>
                </c:pt>
                <c:pt idx="123">
                  <c:v>462364.37936000008</c:v>
                </c:pt>
                <c:pt idx="124">
                  <c:v>403044.56119000009</c:v>
                </c:pt>
                <c:pt idx="125">
                  <c:v>320239.24062000006</c:v>
                </c:pt>
                <c:pt idx="126">
                  <c:v>488419.55674000003</c:v>
                </c:pt>
                <c:pt idx="127">
                  <c:v>322180.12601000001</c:v>
                </c:pt>
                <c:pt idx="128">
                  <c:v>358884.51078000001</c:v>
                </c:pt>
                <c:pt idx="129">
                  <c:v>385382.03380999994</c:v>
                </c:pt>
                <c:pt idx="130">
                  <c:v>386016.47701999993</c:v>
                </c:pt>
                <c:pt idx="131">
                  <c:v>334394.02922000003</c:v>
                </c:pt>
                <c:pt idx="132">
                  <c:v>557967.23650999996</c:v>
                </c:pt>
                <c:pt idx="133">
                  <c:v>471655.53220999992</c:v>
                </c:pt>
                <c:pt idx="134">
                  <c:v>450592.55092000007</c:v>
                </c:pt>
                <c:pt idx="135">
                  <c:v>672956.43172999984</c:v>
                </c:pt>
                <c:pt idx="136">
                  <c:v>470741.40978999995</c:v>
                </c:pt>
                <c:pt idx="137">
                  <c:v>328728.75118999998</c:v>
                </c:pt>
                <c:pt idx="138">
                  <c:v>705945.17668000003</c:v>
                </c:pt>
                <c:pt idx="139">
                  <c:v>560038.45247999998</c:v>
                </c:pt>
                <c:pt idx="140">
                  <c:v>504167.68981000001</c:v>
                </c:pt>
                <c:pt idx="141">
                  <c:v>683938.41868000012</c:v>
                </c:pt>
                <c:pt idx="142">
                  <c:v>483673.06445000001</c:v>
                </c:pt>
                <c:pt idx="143">
                  <c:v>527922.19926000014</c:v>
                </c:pt>
                <c:pt idx="144">
                  <c:v>581621.40549999999</c:v>
                </c:pt>
                <c:pt idx="145">
                  <c:v>523814.97154</c:v>
                </c:pt>
                <c:pt idx="146">
                  <c:v>776144.66072393011</c:v>
                </c:pt>
                <c:pt idx="147">
                  <c:v>576636.88368251012</c:v>
                </c:pt>
                <c:pt idx="148">
                  <c:v>804208.13091293001</c:v>
                </c:pt>
                <c:pt idx="149">
                  <c:v>562138.39618509996</c:v>
                </c:pt>
                <c:pt idx="150">
                  <c:v>549725.42484829994</c:v>
                </c:pt>
                <c:pt idx="151">
                  <c:v>389681.50188011001</c:v>
                </c:pt>
                <c:pt idx="152">
                  <c:v>376100.04858683993</c:v>
                </c:pt>
                <c:pt idx="153">
                  <c:v>313549.06695540005</c:v>
                </c:pt>
                <c:pt idx="154">
                  <c:v>357120.24665446999</c:v>
                </c:pt>
                <c:pt idx="155">
                  <c:v>460775.77374194999</c:v>
                </c:pt>
                <c:pt idx="156">
                  <c:v>1268238.7994826399</c:v>
                </c:pt>
                <c:pt idx="157">
                  <c:v>598756.79157370003</c:v>
                </c:pt>
                <c:pt idx="158">
                  <c:v>682990.58058309997</c:v>
                </c:pt>
                <c:pt idx="159" formatCode="_(* #,##0_);_(* \(#,##0\);_(* &quot;-&quot;_);_(@_)">
                  <c:v>1154872.15690787</c:v>
                </c:pt>
                <c:pt idx="160" formatCode="_(* #,##0_);_(* \(#,##0\);_(* &quot;-&quot;_);_(@_)">
                  <c:v>795856.75311496994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04-421C-A140-6BB90F5F2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28467456"/>
        <c:axId val="127712000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rgbClr val="FFC000"/>
              </a:solidFill>
            </c:spPr>
          </c:marker>
          <c:dLbls>
            <c:dLbl>
              <c:idx val="160"/>
              <c:layout>
                <c:manualLayout>
                  <c:x val="-1.2818261333260498E-2"/>
                  <c:y val="-5.2801180027741312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FFC000"/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04-421C-A140-6BB90F5F280E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Hoja1!$A$2:$A$165</c:f>
              <c:numCache>
                <c:formatCode>mmm\-yy</c:formatCode>
                <c:ptCount val="164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41275</c:v>
                </c:pt>
                <c:pt idx="32">
                  <c:v>41306</c:v>
                </c:pt>
                <c:pt idx="33">
                  <c:v>41334</c:v>
                </c:pt>
                <c:pt idx="34">
                  <c:v>41365</c:v>
                </c:pt>
                <c:pt idx="35">
                  <c:v>41395</c:v>
                </c:pt>
                <c:pt idx="36">
                  <c:v>41426</c:v>
                </c:pt>
                <c:pt idx="37">
                  <c:v>41456</c:v>
                </c:pt>
                <c:pt idx="38">
                  <c:v>41487</c:v>
                </c:pt>
                <c:pt idx="39">
                  <c:v>41518</c:v>
                </c:pt>
                <c:pt idx="40">
                  <c:v>41548</c:v>
                </c:pt>
                <c:pt idx="41">
                  <c:v>41579</c:v>
                </c:pt>
                <c:pt idx="42">
                  <c:v>41609</c:v>
                </c:pt>
                <c:pt idx="43">
                  <c:v>41640</c:v>
                </c:pt>
                <c:pt idx="44">
                  <c:v>41671</c:v>
                </c:pt>
                <c:pt idx="45">
                  <c:v>41699</c:v>
                </c:pt>
                <c:pt idx="46">
                  <c:v>41730</c:v>
                </c:pt>
                <c:pt idx="47">
                  <c:v>41760</c:v>
                </c:pt>
                <c:pt idx="48">
                  <c:v>41791</c:v>
                </c:pt>
                <c:pt idx="49">
                  <c:v>41821</c:v>
                </c:pt>
                <c:pt idx="50">
                  <c:v>41852</c:v>
                </c:pt>
                <c:pt idx="51">
                  <c:v>41883</c:v>
                </c:pt>
                <c:pt idx="52">
                  <c:v>41913</c:v>
                </c:pt>
                <c:pt idx="53">
                  <c:v>41944</c:v>
                </c:pt>
                <c:pt idx="54">
                  <c:v>41974</c:v>
                </c:pt>
                <c:pt idx="55">
                  <c:v>42005</c:v>
                </c:pt>
                <c:pt idx="56">
                  <c:v>42036</c:v>
                </c:pt>
                <c:pt idx="57">
                  <c:v>42064</c:v>
                </c:pt>
                <c:pt idx="58">
                  <c:v>42095</c:v>
                </c:pt>
                <c:pt idx="59">
                  <c:v>42125</c:v>
                </c:pt>
                <c:pt idx="60">
                  <c:v>42156</c:v>
                </c:pt>
                <c:pt idx="61">
                  <c:v>42186</c:v>
                </c:pt>
                <c:pt idx="62">
                  <c:v>42217</c:v>
                </c:pt>
                <c:pt idx="63">
                  <c:v>42248</c:v>
                </c:pt>
                <c:pt idx="64">
                  <c:v>42278</c:v>
                </c:pt>
                <c:pt idx="65">
                  <c:v>42309</c:v>
                </c:pt>
                <c:pt idx="66">
                  <c:v>42339</c:v>
                </c:pt>
                <c:pt idx="67">
                  <c:v>42370</c:v>
                </c:pt>
                <c:pt idx="68">
                  <c:v>42401</c:v>
                </c:pt>
                <c:pt idx="69">
                  <c:v>42430</c:v>
                </c:pt>
                <c:pt idx="70">
                  <c:v>42461</c:v>
                </c:pt>
                <c:pt idx="71">
                  <c:v>42491</c:v>
                </c:pt>
                <c:pt idx="72">
                  <c:v>42522</c:v>
                </c:pt>
                <c:pt idx="73">
                  <c:v>42552</c:v>
                </c:pt>
                <c:pt idx="74">
                  <c:v>42583</c:v>
                </c:pt>
                <c:pt idx="75">
                  <c:v>42614</c:v>
                </c:pt>
                <c:pt idx="76">
                  <c:v>42644</c:v>
                </c:pt>
                <c:pt idx="77">
                  <c:v>42675</c:v>
                </c:pt>
                <c:pt idx="78">
                  <c:v>42705</c:v>
                </c:pt>
                <c:pt idx="79">
                  <c:v>42736</c:v>
                </c:pt>
                <c:pt idx="80">
                  <c:v>42767</c:v>
                </c:pt>
                <c:pt idx="81">
                  <c:v>42795</c:v>
                </c:pt>
                <c:pt idx="82">
                  <c:v>42826</c:v>
                </c:pt>
                <c:pt idx="83">
                  <c:v>42856</c:v>
                </c:pt>
                <c:pt idx="84">
                  <c:v>42887</c:v>
                </c:pt>
                <c:pt idx="85">
                  <c:v>42917</c:v>
                </c:pt>
                <c:pt idx="86">
                  <c:v>42948</c:v>
                </c:pt>
                <c:pt idx="87">
                  <c:v>42979</c:v>
                </c:pt>
                <c:pt idx="88">
                  <c:v>43009</c:v>
                </c:pt>
                <c:pt idx="89">
                  <c:v>43040</c:v>
                </c:pt>
                <c:pt idx="90">
                  <c:v>43070</c:v>
                </c:pt>
                <c:pt idx="91">
                  <c:v>43101</c:v>
                </c:pt>
                <c:pt idx="92">
                  <c:v>43132</c:v>
                </c:pt>
                <c:pt idx="93">
                  <c:v>43160</c:v>
                </c:pt>
                <c:pt idx="94">
                  <c:v>43191</c:v>
                </c:pt>
                <c:pt idx="95">
                  <c:v>43221</c:v>
                </c:pt>
                <c:pt idx="96">
                  <c:v>43252</c:v>
                </c:pt>
                <c:pt idx="97">
                  <c:v>43282</c:v>
                </c:pt>
                <c:pt idx="98">
                  <c:v>43313</c:v>
                </c:pt>
                <c:pt idx="99">
                  <c:v>43344</c:v>
                </c:pt>
                <c:pt idx="100">
                  <c:v>43374</c:v>
                </c:pt>
                <c:pt idx="101">
                  <c:v>43405</c:v>
                </c:pt>
                <c:pt idx="102">
                  <c:v>43435</c:v>
                </c:pt>
                <c:pt idx="103">
                  <c:v>43466</c:v>
                </c:pt>
                <c:pt idx="104">
                  <c:v>43497</c:v>
                </c:pt>
                <c:pt idx="105">
                  <c:v>43525</c:v>
                </c:pt>
                <c:pt idx="106">
                  <c:v>43556</c:v>
                </c:pt>
                <c:pt idx="107">
                  <c:v>43586</c:v>
                </c:pt>
                <c:pt idx="108">
                  <c:v>43617</c:v>
                </c:pt>
                <c:pt idx="109">
                  <c:v>43647</c:v>
                </c:pt>
                <c:pt idx="110">
                  <c:v>43678</c:v>
                </c:pt>
                <c:pt idx="111">
                  <c:v>43709</c:v>
                </c:pt>
                <c:pt idx="112">
                  <c:v>43739</c:v>
                </c:pt>
                <c:pt idx="113">
                  <c:v>43770</c:v>
                </c:pt>
                <c:pt idx="114">
                  <c:v>43800</c:v>
                </c:pt>
                <c:pt idx="115">
                  <c:v>43831</c:v>
                </c:pt>
                <c:pt idx="116">
                  <c:v>43862</c:v>
                </c:pt>
                <c:pt idx="117">
                  <c:v>43891</c:v>
                </c:pt>
                <c:pt idx="118">
                  <c:v>43922</c:v>
                </c:pt>
                <c:pt idx="119">
                  <c:v>43952</c:v>
                </c:pt>
                <c:pt idx="120">
                  <c:v>43983</c:v>
                </c:pt>
                <c:pt idx="121">
                  <c:v>44013</c:v>
                </c:pt>
                <c:pt idx="122">
                  <c:v>44044</c:v>
                </c:pt>
                <c:pt idx="123">
                  <c:v>44075</c:v>
                </c:pt>
                <c:pt idx="124">
                  <c:v>44105</c:v>
                </c:pt>
                <c:pt idx="125">
                  <c:v>44136</c:v>
                </c:pt>
                <c:pt idx="126">
                  <c:v>44166</c:v>
                </c:pt>
                <c:pt idx="127">
                  <c:v>44197</c:v>
                </c:pt>
                <c:pt idx="128">
                  <c:v>44228</c:v>
                </c:pt>
                <c:pt idx="129">
                  <c:v>44256</c:v>
                </c:pt>
                <c:pt idx="130">
                  <c:v>44287</c:v>
                </c:pt>
                <c:pt idx="131">
                  <c:v>44317</c:v>
                </c:pt>
                <c:pt idx="132">
                  <c:v>44348</c:v>
                </c:pt>
                <c:pt idx="133">
                  <c:v>44378</c:v>
                </c:pt>
                <c:pt idx="134">
                  <c:v>44409</c:v>
                </c:pt>
                <c:pt idx="135">
                  <c:v>44440</c:v>
                </c:pt>
                <c:pt idx="136">
                  <c:v>44470</c:v>
                </c:pt>
                <c:pt idx="137">
                  <c:v>44501</c:v>
                </c:pt>
                <c:pt idx="138">
                  <c:v>44531</c:v>
                </c:pt>
                <c:pt idx="139">
                  <c:v>44562</c:v>
                </c:pt>
                <c:pt idx="140">
                  <c:v>44593</c:v>
                </c:pt>
                <c:pt idx="141">
                  <c:v>44621</c:v>
                </c:pt>
                <c:pt idx="142">
                  <c:v>44652</c:v>
                </c:pt>
                <c:pt idx="143">
                  <c:v>44682</c:v>
                </c:pt>
                <c:pt idx="144">
                  <c:v>44713</c:v>
                </c:pt>
                <c:pt idx="145">
                  <c:v>44743</c:v>
                </c:pt>
                <c:pt idx="146">
                  <c:v>44774</c:v>
                </c:pt>
                <c:pt idx="147">
                  <c:v>44805</c:v>
                </c:pt>
                <c:pt idx="148">
                  <c:v>44835</c:v>
                </c:pt>
                <c:pt idx="149">
                  <c:v>44866</c:v>
                </c:pt>
                <c:pt idx="150">
                  <c:v>44896</c:v>
                </c:pt>
                <c:pt idx="151">
                  <c:v>44927</c:v>
                </c:pt>
                <c:pt idx="152">
                  <c:v>44958</c:v>
                </c:pt>
                <c:pt idx="153">
                  <c:v>44986</c:v>
                </c:pt>
                <c:pt idx="154">
                  <c:v>45017</c:v>
                </c:pt>
                <c:pt idx="155">
                  <c:v>45047</c:v>
                </c:pt>
                <c:pt idx="156">
                  <c:v>45078</c:v>
                </c:pt>
                <c:pt idx="157">
                  <c:v>45108</c:v>
                </c:pt>
                <c:pt idx="158">
                  <c:v>45139</c:v>
                </c:pt>
                <c:pt idx="159">
                  <c:v>45170</c:v>
                </c:pt>
                <c:pt idx="160">
                  <c:v>45200</c:v>
                </c:pt>
                <c:pt idx="161">
                  <c:v>45231</c:v>
                </c:pt>
                <c:pt idx="162">
                  <c:v>45261</c:v>
                </c:pt>
                <c:pt idx="163">
                  <c:v>45292</c:v>
                </c:pt>
              </c:numCache>
            </c:numRef>
          </c:cat>
          <c:val>
            <c:numRef>
              <c:f>Hoja1!$D$2:$D$165</c:f>
              <c:numCache>
                <c:formatCode>_ * #,##0_ ;_ * \-#,##0_ ;_ * "-"??_ ;_ @_ </c:formatCode>
                <c:ptCount val="164"/>
                <c:pt idx="0">
                  <c:v>684878.20442999993</c:v>
                </c:pt>
                <c:pt idx="1">
                  <c:v>552455.16474000004</c:v>
                </c:pt>
                <c:pt idx="2">
                  <c:v>459524.86135000008</c:v>
                </c:pt>
                <c:pt idx="3">
                  <c:v>797378.02175000007</c:v>
                </c:pt>
                <c:pt idx="4">
                  <c:v>547711.81839999999</c:v>
                </c:pt>
                <c:pt idx="5">
                  <c:v>462581.48279000004</c:v>
                </c:pt>
                <c:pt idx="6">
                  <c:v>762230.88979000004</c:v>
                </c:pt>
                <c:pt idx="7">
                  <c:v>412241.58900000004</c:v>
                </c:pt>
                <c:pt idx="8">
                  <c:v>535679.58363000001</c:v>
                </c:pt>
                <c:pt idx="9">
                  <c:v>745670.48829000001</c:v>
                </c:pt>
                <c:pt idx="10">
                  <c:v>532937.223</c:v>
                </c:pt>
                <c:pt idx="11">
                  <c:v>563917.14026000013</c:v>
                </c:pt>
                <c:pt idx="12">
                  <c:v>867973.62332999997</c:v>
                </c:pt>
                <c:pt idx="13">
                  <c:v>610041.81322999997</c:v>
                </c:pt>
                <c:pt idx="14">
                  <c:v>798201.79700000025</c:v>
                </c:pt>
                <c:pt idx="15">
                  <c:v>657373.56499999994</c:v>
                </c:pt>
                <c:pt idx="16">
                  <c:v>550710.79200000013</c:v>
                </c:pt>
                <c:pt idx="17">
                  <c:v>816985.68200000003</c:v>
                </c:pt>
                <c:pt idx="18">
                  <c:v>660461.54405999999</c:v>
                </c:pt>
                <c:pt idx="19">
                  <c:v>428575.38</c:v>
                </c:pt>
                <c:pt idx="20">
                  <c:v>818863.87199999997</c:v>
                </c:pt>
                <c:pt idx="21">
                  <c:v>647014.10199999996</c:v>
                </c:pt>
                <c:pt idx="22">
                  <c:v>491542.71099999995</c:v>
                </c:pt>
                <c:pt idx="23">
                  <c:v>852992.96499999997</c:v>
                </c:pt>
                <c:pt idx="24">
                  <c:v>598679.87199999997</c:v>
                </c:pt>
                <c:pt idx="25">
                  <c:v>528940.09900000005</c:v>
                </c:pt>
                <c:pt idx="26">
                  <c:v>938077.66700000025</c:v>
                </c:pt>
                <c:pt idx="27">
                  <c:v>682475.06700000004</c:v>
                </c:pt>
                <c:pt idx="28">
                  <c:v>778718.68200000015</c:v>
                </c:pt>
                <c:pt idx="29">
                  <c:v>694385.04</c:v>
                </c:pt>
                <c:pt idx="30">
                  <c:v>739475.4040000001</c:v>
                </c:pt>
                <c:pt idx="31">
                  <c:v>685737.98099999991</c:v>
                </c:pt>
                <c:pt idx="32">
                  <c:v>698304.63600000017</c:v>
                </c:pt>
                <c:pt idx="33">
                  <c:v>638475.10599999991</c:v>
                </c:pt>
                <c:pt idx="34">
                  <c:v>611684.48399999994</c:v>
                </c:pt>
                <c:pt idx="35">
                  <c:v>1078719.5920000002</c:v>
                </c:pt>
                <c:pt idx="36">
                  <c:v>820998.24900000007</c:v>
                </c:pt>
                <c:pt idx="37">
                  <c:v>1209331.5529999998</c:v>
                </c:pt>
                <c:pt idx="38">
                  <c:v>851582.52300000004</c:v>
                </c:pt>
                <c:pt idx="39">
                  <c:v>847819.17299999984</c:v>
                </c:pt>
                <c:pt idx="40">
                  <c:v>1235148.26</c:v>
                </c:pt>
                <c:pt idx="41">
                  <c:v>943461.91899999999</c:v>
                </c:pt>
                <c:pt idx="42">
                  <c:v>888863.76300000004</c:v>
                </c:pt>
                <c:pt idx="43">
                  <c:v>950815.23599999992</c:v>
                </c:pt>
                <c:pt idx="44">
                  <c:v>939101.36899999983</c:v>
                </c:pt>
                <c:pt idx="45">
                  <c:v>713191.8550000001</c:v>
                </c:pt>
                <c:pt idx="46">
                  <c:v>1092458.9890000001</c:v>
                </c:pt>
                <c:pt idx="47">
                  <c:v>929637.40399999986</c:v>
                </c:pt>
                <c:pt idx="48">
                  <c:v>817808.94199999992</c:v>
                </c:pt>
                <c:pt idx="49">
                  <c:v>937036.29500000016</c:v>
                </c:pt>
                <c:pt idx="50">
                  <c:v>811410.24800000002</c:v>
                </c:pt>
                <c:pt idx="51">
                  <c:v>740939.67099999997</c:v>
                </c:pt>
                <c:pt idx="52">
                  <c:v>1181605.8420000002</c:v>
                </c:pt>
                <c:pt idx="53">
                  <c:v>829532.8339999998</c:v>
                </c:pt>
                <c:pt idx="54">
                  <c:v>992935.81700000004</c:v>
                </c:pt>
                <c:pt idx="55">
                  <c:v>939164.49100000015</c:v>
                </c:pt>
                <c:pt idx="56">
                  <c:v>1025301.7330000001</c:v>
                </c:pt>
                <c:pt idx="57">
                  <c:v>800200.03300000005</c:v>
                </c:pt>
                <c:pt idx="58">
                  <c:v>1407760.4190000002</c:v>
                </c:pt>
                <c:pt idx="59">
                  <c:v>1103869.216</c:v>
                </c:pt>
                <c:pt idx="60">
                  <c:v>924583.63500000001</c:v>
                </c:pt>
                <c:pt idx="61">
                  <c:v>1441121.0369999998</c:v>
                </c:pt>
                <c:pt idx="62">
                  <c:v>983282.28399999999</c:v>
                </c:pt>
                <c:pt idx="63">
                  <c:v>1589107.9549999996</c:v>
                </c:pt>
                <c:pt idx="64">
                  <c:v>1151950.7110000001</c:v>
                </c:pt>
                <c:pt idx="65">
                  <c:v>931992.39900000009</c:v>
                </c:pt>
                <c:pt idx="66">
                  <c:v>1601763.7889999999</c:v>
                </c:pt>
                <c:pt idx="67">
                  <c:v>869202.08100000001</c:v>
                </c:pt>
                <c:pt idx="68">
                  <c:v>1005082.9489999999</c:v>
                </c:pt>
                <c:pt idx="69">
                  <c:v>1314701.6840000004</c:v>
                </c:pt>
                <c:pt idx="70">
                  <c:v>1142995.23</c:v>
                </c:pt>
                <c:pt idx="71">
                  <c:v>1039926.7290000001</c:v>
                </c:pt>
                <c:pt idx="72">
                  <c:v>1511549.2910000002</c:v>
                </c:pt>
                <c:pt idx="73">
                  <c:v>1044931.2210000001</c:v>
                </c:pt>
                <c:pt idx="74">
                  <c:v>1348123.5410000002</c:v>
                </c:pt>
                <c:pt idx="75">
                  <c:v>1182614.4589999998</c:v>
                </c:pt>
                <c:pt idx="76">
                  <c:v>1049856.1639999999</c:v>
                </c:pt>
                <c:pt idx="77">
                  <c:v>1617402.1740000003</c:v>
                </c:pt>
                <c:pt idx="78">
                  <c:v>1383155.8449999997</c:v>
                </c:pt>
                <c:pt idx="79">
                  <c:v>658216.13199999987</c:v>
                </c:pt>
                <c:pt idx="80">
                  <c:v>1227152.4772300001</c:v>
                </c:pt>
                <c:pt idx="81">
                  <c:v>1592226.5459999996</c:v>
                </c:pt>
                <c:pt idx="82">
                  <c:v>1066631.594</c:v>
                </c:pt>
                <c:pt idx="83">
                  <c:v>1329330.527</c:v>
                </c:pt>
                <c:pt idx="84">
                  <c:v>1184357.2807800001</c:v>
                </c:pt>
                <c:pt idx="85">
                  <c:v>977748.87600000016</c:v>
                </c:pt>
                <c:pt idx="86">
                  <c:v>1625100.5079999999</c:v>
                </c:pt>
                <c:pt idx="87">
                  <c:v>1353736.7801900003</c:v>
                </c:pt>
                <c:pt idx="88">
                  <c:v>1183702.8371800003</c:v>
                </c:pt>
                <c:pt idx="89">
                  <c:v>1939686.3144399996</c:v>
                </c:pt>
                <c:pt idx="90">
                  <c:v>1662073.2241600007</c:v>
                </c:pt>
                <c:pt idx="91">
                  <c:v>984723.76356000011</c:v>
                </c:pt>
                <c:pt idx="92">
                  <c:v>1478928.3811099997</c:v>
                </c:pt>
                <c:pt idx="93">
                  <c:v>1300025.71209</c:v>
                </c:pt>
                <c:pt idx="94">
                  <c:v>1212939.1078300001</c:v>
                </c:pt>
                <c:pt idx="95">
                  <c:v>1823531.3713000002</c:v>
                </c:pt>
                <c:pt idx="96">
                  <c:v>1404109.4071100003</c:v>
                </c:pt>
                <c:pt idx="97">
                  <c:v>1100091.8167999999</c:v>
                </c:pt>
                <c:pt idx="98">
                  <c:v>1947173.3297400004</c:v>
                </c:pt>
                <c:pt idx="99">
                  <c:v>1518100.21802</c:v>
                </c:pt>
                <c:pt idx="100">
                  <c:v>1716342.0921200002</c:v>
                </c:pt>
                <c:pt idx="101">
                  <c:v>1527874.4714200001</c:v>
                </c:pt>
                <c:pt idx="102">
                  <c:v>1725606.1617399999</c:v>
                </c:pt>
                <c:pt idx="103">
                  <c:v>1242567.08235</c:v>
                </c:pt>
                <c:pt idx="104">
                  <c:v>1298619.9571800004</c:v>
                </c:pt>
                <c:pt idx="105">
                  <c:v>1390106.59249</c:v>
                </c:pt>
                <c:pt idx="106">
                  <c:v>1053140.6681900001</c:v>
                </c:pt>
                <c:pt idx="107">
                  <c:v>2086640.26502</c:v>
                </c:pt>
                <c:pt idx="108">
                  <c:v>1383648.0209300001</c:v>
                </c:pt>
                <c:pt idx="109">
                  <c:v>1819298.3838100005</c:v>
                </c:pt>
                <c:pt idx="110">
                  <c:v>1566396.3283700002</c:v>
                </c:pt>
                <c:pt idx="111">
                  <c:v>1522450.9888800001</c:v>
                </c:pt>
                <c:pt idx="112">
                  <c:v>2132089.5744500007</c:v>
                </c:pt>
                <c:pt idx="113">
                  <c:v>1362775.11524</c:v>
                </c:pt>
                <c:pt idx="114">
                  <c:v>1644003.1249500001</c:v>
                </c:pt>
                <c:pt idx="115">
                  <c:v>1679500.84534</c:v>
                </c:pt>
                <c:pt idx="116">
                  <c:v>1587910.89808</c:v>
                </c:pt>
                <c:pt idx="117">
                  <c:v>994842.08856000006</c:v>
                </c:pt>
                <c:pt idx="118">
                  <c:v>530365.17174000002</c:v>
                </c:pt>
                <c:pt idx="119">
                  <c:v>714819.2212400001</c:v>
                </c:pt>
                <c:pt idx="120">
                  <c:v>903207.79719999991</c:v>
                </c:pt>
                <c:pt idx="121">
                  <c:v>1335129.1777799998</c:v>
                </c:pt>
                <c:pt idx="122">
                  <c:v>950875.29111999995</c:v>
                </c:pt>
                <c:pt idx="123">
                  <c:v>1633293.2699999998</c:v>
                </c:pt>
                <c:pt idx="124">
                  <c:v>1529029.9207799996</c:v>
                </c:pt>
                <c:pt idx="125">
                  <c:v>1339727.7592100003</c:v>
                </c:pt>
                <c:pt idx="126">
                  <c:v>2470360.6589000002</c:v>
                </c:pt>
                <c:pt idx="127">
                  <c:v>1299017.87629</c:v>
                </c:pt>
                <c:pt idx="128">
                  <c:v>2080059.3477999996</c:v>
                </c:pt>
                <c:pt idx="129">
                  <c:v>2153444.9243399999</c:v>
                </c:pt>
                <c:pt idx="130">
                  <c:v>1940595.9535000001</c:v>
                </c:pt>
                <c:pt idx="131">
                  <c:v>1632382.6329600005</c:v>
                </c:pt>
                <c:pt idx="132">
                  <c:v>2536644.5677299998</c:v>
                </c:pt>
                <c:pt idx="133">
                  <c:v>2070920.67707</c:v>
                </c:pt>
                <c:pt idx="134">
                  <c:v>1799906.6318600003</c:v>
                </c:pt>
                <c:pt idx="135">
                  <c:v>2937344.1840900006</c:v>
                </c:pt>
                <c:pt idx="136">
                  <c:v>2157547.9501700001</c:v>
                </c:pt>
                <c:pt idx="137">
                  <c:v>1539865.00242</c:v>
                </c:pt>
                <c:pt idx="138">
                  <c:v>2977252.6790199988</c:v>
                </c:pt>
                <c:pt idx="139">
                  <c:v>1367612.1362899998</c:v>
                </c:pt>
                <c:pt idx="140">
                  <c:v>1996939.9078200003</c:v>
                </c:pt>
                <c:pt idx="141">
                  <c:v>2540160.2150600003</c:v>
                </c:pt>
                <c:pt idx="142">
                  <c:v>1752663.8785499998</c:v>
                </c:pt>
                <c:pt idx="143">
                  <c:v>1895260.7210500001</c:v>
                </c:pt>
                <c:pt idx="144">
                  <c:v>1717156.464350004</c:v>
                </c:pt>
                <c:pt idx="145">
                  <c:v>1826613.93432513</c:v>
                </c:pt>
                <c:pt idx="146">
                  <c:v>2503267.7234744998</c:v>
                </c:pt>
                <c:pt idx="147">
                  <c:v>1866556.9636424198</c:v>
                </c:pt>
                <c:pt idx="148">
                  <c:v>2468489.5021963897</c:v>
                </c:pt>
                <c:pt idx="149">
                  <c:v>1775374.25494804</c:v>
                </c:pt>
                <c:pt idx="150">
                  <c:v>1993324.8374313801</c:v>
                </c:pt>
                <c:pt idx="151">
                  <c:v>1712434.2074042503</c:v>
                </c:pt>
                <c:pt idx="152">
                  <c:v>1355930.55316605</c:v>
                </c:pt>
                <c:pt idx="153">
                  <c:v>1190611.8825146998</c:v>
                </c:pt>
                <c:pt idx="154">
                  <c:v>1223385.6649160502</c:v>
                </c:pt>
                <c:pt idx="155">
                  <c:v>1504825.4932170401</c:v>
                </c:pt>
                <c:pt idx="156">
                  <c:v>2452856.1038706</c:v>
                </c:pt>
                <c:pt idx="157">
                  <c:v>1306379.59151364</c:v>
                </c:pt>
                <c:pt idx="158">
                  <c:v>1461670.6740671499</c:v>
                </c:pt>
                <c:pt idx="159">
                  <c:v>2486402.3545976798</c:v>
                </c:pt>
                <c:pt idx="160" formatCode="#,##0">
                  <c:v>1592490.5195492399</c:v>
                </c:pt>
                <c:pt idx="161" formatCode="#,##0">
                  <c:v>0</c:v>
                </c:pt>
                <c:pt idx="162" formatCode="#,##0">
                  <c:v>0</c:v>
                </c:pt>
                <c:pt idx="163" formatCode="#,##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04-421C-A140-6BB90F5F2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67456"/>
        <c:axId val="127712000"/>
      </c:lineChart>
      <c:dateAx>
        <c:axId val="128467456"/>
        <c:scaling>
          <c:orientation val="minMax"/>
          <c:max val="45200"/>
          <c:min val="43739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 algn="ctr"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7712000"/>
        <c:crosses val="autoZero"/>
        <c:auto val="1"/>
        <c:lblOffset val="100"/>
        <c:baseTimeUnit val="months"/>
        <c:majorUnit val="6"/>
        <c:majorTimeUnit val="months"/>
      </c:dateAx>
      <c:valAx>
        <c:axId val="127712000"/>
        <c:scaling>
          <c:orientation val="minMax"/>
          <c:max val="3000000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 algn="ctr"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8467456"/>
        <c:crosses val="autoZero"/>
        <c:crossBetween val="between"/>
        <c:majorUnit val="500000"/>
        <c:dispUnits>
          <c:builtInUnit val="millions"/>
        </c:dispUnits>
      </c:valAx>
      <c:spPr>
        <a:solidFill>
          <a:sysClr val="window" lastClr="FFFFFF"/>
        </a:solidFill>
      </c:spPr>
    </c:plotArea>
    <c:legend>
      <c:legendPos val="b"/>
      <c:layout>
        <c:manualLayout>
          <c:xMode val="edge"/>
          <c:yMode val="edge"/>
          <c:x val="0.3269926298751778"/>
          <c:y val="0.9049173848020815"/>
          <c:w val="0.33487479734843045"/>
          <c:h val="5.2229483581201018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307198671047133E-2"/>
          <c:y val="3.4375000000000003E-2"/>
          <c:w val="0.80091034858560683"/>
          <c:h val="0.7467328566338450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noFill/>
            <a:ln>
              <a:solidFill>
                <a:srgbClr val="3F3F3F">
                  <a:lumMod val="75000"/>
                </a:srgbClr>
              </a:solidFill>
            </a:ln>
          </c:spPr>
          <c:invertIfNegative val="0"/>
          <c:dLbls>
            <c:dLbl>
              <c:idx val="247"/>
              <c:layout>
                <c:manualLayout>
                  <c:x val="4.9832247267073998E-2"/>
                  <c:y val="-3.0434776357115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EB-4E70-A191-3AD85C4752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Hoja1!$A$2:$A$249</c:f>
              <c:numCache>
                <c:formatCode>mmm\-yy</c:formatCode>
                <c:ptCount val="248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44927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</c:numCache>
            </c:numRef>
          </c:cat>
          <c:val>
            <c:numRef>
              <c:f>Hoja1!$C$2:$C$249</c:f>
              <c:numCache>
                <c:formatCode>0.00</c:formatCode>
                <c:ptCount val="248"/>
                <c:pt idx="0">
                  <c:v>0.44901448762000001</c:v>
                </c:pt>
                <c:pt idx="1">
                  <c:v>0.45461763669999999</c:v>
                </c:pt>
                <c:pt idx="2">
                  <c:v>0.46135894281000001</c:v>
                </c:pt>
                <c:pt idx="3">
                  <c:v>0.45852698404000009</c:v>
                </c:pt>
                <c:pt idx="4">
                  <c:v>0.47238276735000007</c:v>
                </c:pt>
                <c:pt idx="5">
                  <c:v>0.49617009615000013</c:v>
                </c:pt>
                <c:pt idx="6">
                  <c:v>0.50225256635000004</c:v>
                </c:pt>
                <c:pt idx="7">
                  <c:v>0.52459851791000001</c:v>
                </c:pt>
                <c:pt idx="8">
                  <c:v>0.53479020864000004</c:v>
                </c:pt>
                <c:pt idx="9">
                  <c:v>0.55749244602000003</c:v>
                </c:pt>
                <c:pt idx="10">
                  <c:v>0.59441806043000012</c:v>
                </c:pt>
                <c:pt idx="11">
                  <c:v>0.61459874699000006</c:v>
                </c:pt>
                <c:pt idx="12">
                  <c:v>0.61459120908999998</c:v>
                </c:pt>
                <c:pt idx="13">
                  <c:v>0.64741092514000009</c:v>
                </c:pt>
                <c:pt idx="14">
                  <c:v>0.65614811503000003</c:v>
                </c:pt>
                <c:pt idx="15">
                  <c:v>0.67357439018999998</c:v>
                </c:pt>
                <c:pt idx="16">
                  <c:v>0.72377773743999996</c:v>
                </c:pt>
                <c:pt idx="17">
                  <c:v>0.73426468144000001</c:v>
                </c:pt>
                <c:pt idx="18">
                  <c:v>0.74574530943999995</c:v>
                </c:pt>
                <c:pt idx="19">
                  <c:v>0.78513323443999994</c:v>
                </c:pt>
                <c:pt idx="20">
                  <c:v>0.80470958443999996</c:v>
                </c:pt>
                <c:pt idx="21">
                  <c:v>0.82260078300000006</c:v>
                </c:pt>
                <c:pt idx="22">
                  <c:v>0.84297913899999999</c:v>
                </c:pt>
                <c:pt idx="23">
                  <c:v>0.86520307600000002</c:v>
                </c:pt>
                <c:pt idx="24">
                  <c:v>0.87693422600000004</c:v>
                </c:pt>
                <c:pt idx="25">
                  <c:v>0.89764581799999998</c:v>
                </c:pt>
                <c:pt idx="26">
                  <c:v>0.916367139</c:v>
                </c:pt>
                <c:pt idx="27">
                  <c:v>0.95945768299999967</c:v>
                </c:pt>
                <c:pt idx="28">
                  <c:v>0.94867422600000006</c:v>
                </c:pt>
                <c:pt idx="29">
                  <c:v>0.95426458400000003</c:v>
                </c:pt>
                <c:pt idx="30">
                  <c:v>1.009561522</c:v>
                </c:pt>
                <c:pt idx="31">
                  <c:v>1.017534116</c:v>
                </c:pt>
                <c:pt idx="32">
                  <c:v>1.0164269159999999</c:v>
                </c:pt>
                <c:pt idx="33">
                  <c:v>1.0241334369499999</c:v>
                </c:pt>
                <c:pt idx="34">
                  <c:v>1.04640927448</c:v>
                </c:pt>
                <c:pt idx="35">
                  <c:v>1.0594069485000002</c:v>
                </c:pt>
                <c:pt idx="36">
                  <c:v>1.1487620965000001</c:v>
                </c:pt>
                <c:pt idx="37">
                  <c:v>1.2185168545</c:v>
                </c:pt>
                <c:pt idx="38">
                  <c:v>1.3088977305000002</c:v>
                </c:pt>
                <c:pt idx="39">
                  <c:v>1.4592892975</c:v>
                </c:pt>
                <c:pt idx="40">
                  <c:v>1.6200342855000001</c:v>
                </c:pt>
                <c:pt idx="41">
                  <c:v>1.7513281045</c:v>
                </c:pt>
                <c:pt idx="42">
                  <c:v>1.9331446375000001</c:v>
                </c:pt>
                <c:pt idx="43">
                  <c:v>2.0705438573000001</c:v>
                </c:pt>
                <c:pt idx="44">
                  <c:v>2.2745682892999999</c:v>
                </c:pt>
                <c:pt idx="45">
                  <c:v>2.4083597227900002</c:v>
                </c:pt>
                <c:pt idx="46">
                  <c:v>2.5194976002599998</c:v>
                </c:pt>
                <c:pt idx="47">
                  <c:v>2.6099411842399998</c:v>
                </c:pt>
                <c:pt idx="48">
                  <c:v>2.7596441732399999</c:v>
                </c:pt>
                <c:pt idx="49">
                  <c:v>2.8262788162399994</c:v>
                </c:pt>
                <c:pt idx="50">
                  <c:v>2.8478567592399995</c:v>
                </c:pt>
                <c:pt idx="51">
                  <c:v>2.89338367024</c:v>
                </c:pt>
                <c:pt idx="52">
                  <c:v>2.8812854662400005</c:v>
                </c:pt>
                <c:pt idx="53">
                  <c:v>2.9574045132400002</c:v>
                </c:pt>
                <c:pt idx="54">
                  <c:v>2.8908404382399997</c:v>
                </c:pt>
                <c:pt idx="55">
                  <c:v>2.8729732032899999</c:v>
                </c:pt>
                <c:pt idx="56">
                  <c:v>2.8117291782899998</c:v>
                </c:pt>
                <c:pt idx="57">
                  <c:v>2.8295624680200002</c:v>
                </c:pt>
                <c:pt idx="58">
                  <c:v>2.7830733780200005</c:v>
                </c:pt>
                <c:pt idx="59">
                  <c:v>2.9083522046600003</c:v>
                </c:pt>
                <c:pt idx="60">
                  <c:v>2.8505964301699991</c:v>
                </c:pt>
                <c:pt idx="61">
                  <c:v>2.8758966151699994</c:v>
                </c:pt>
                <c:pt idx="62">
                  <c:v>3.0094893224699995</c:v>
                </c:pt>
                <c:pt idx="63">
                  <c:v>2.9370718563600002</c:v>
                </c:pt>
                <c:pt idx="64">
                  <c:v>2.9241026747100003</c:v>
                </c:pt>
                <c:pt idx="65">
                  <c:v>2.9774602777000005</c:v>
                </c:pt>
                <c:pt idx="66">
                  <c:v>2.9757900434700009</c:v>
                </c:pt>
                <c:pt idx="67">
                  <c:v>2.9630636525099998</c:v>
                </c:pt>
                <c:pt idx="68">
                  <c:v>2.9552578255599999</c:v>
                </c:pt>
                <c:pt idx="69">
                  <c:v>2.94791938385</c:v>
                </c:pt>
                <c:pt idx="70">
                  <c:v>2.9577147544</c:v>
                </c:pt>
                <c:pt idx="71">
                  <c:v>2.9446555449100007</c:v>
                </c:pt>
                <c:pt idx="72">
                  <c:v>2.9228471050100002</c:v>
                </c:pt>
                <c:pt idx="73">
                  <c:v>2.8663296738499997</c:v>
                </c:pt>
                <c:pt idx="74">
                  <c:v>2.8976810336800001</c:v>
                </c:pt>
                <c:pt idx="75">
                  <c:v>2.9116622629800006</c:v>
                </c:pt>
                <c:pt idx="76">
                  <c:v>3.13971059011</c:v>
                </c:pt>
                <c:pt idx="77">
                  <c:v>3.1577966217799998</c:v>
                </c:pt>
                <c:pt idx="78">
                  <c:v>3.2136848899899997</c:v>
                </c:pt>
                <c:pt idx="79">
                  <c:v>3.4545504155699995</c:v>
                </c:pt>
                <c:pt idx="80">
                  <c:v>3.5388818831199997</c:v>
                </c:pt>
                <c:pt idx="81">
                  <c:v>3.6576131221500003</c:v>
                </c:pt>
                <c:pt idx="82">
                  <c:v>3.88502294705</c:v>
                </c:pt>
                <c:pt idx="83">
                  <c:v>3.9696359192899995</c:v>
                </c:pt>
                <c:pt idx="84">
                  <c:v>4.07152688609</c:v>
                </c:pt>
                <c:pt idx="85">
                  <c:v>4.4058360140199992</c:v>
                </c:pt>
                <c:pt idx="86">
                  <c:v>4.4732151676300003</c:v>
                </c:pt>
                <c:pt idx="87">
                  <c:v>4.5807848107900009</c:v>
                </c:pt>
                <c:pt idx="88">
                  <c:v>4.7566891800599995</c:v>
                </c:pt>
                <c:pt idx="89">
                  <c:v>4.8219756718000006</c:v>
                </c:pt>
                <c:pt idx="90">
                  <c:v>4.8822205226099999</c:v>
                </c:pt>
                <c:pt idx="91">
                  <c:v>5.0118561579299996</c:v>
                </c:pt>
                <c:pt idx="92">
                  <c:v>5.0372150463299992</c:v>
                </c:pt>
                <c:pt idx="93">
                  <c:v>5.0897599524699997</c:v>
                </c:pt>
                <c:pt idx="94">
                  <c:v>5.2358686133100001</c:v>
                </c:pt>
                <c:pt idx="95">
                  <c:v>5.2651451139199992</c:v>
                </c:pt>
                <c:pt idx="96">
                  <c:v>5.3622897067700013</c:v>
                </c:pt>
                <c:pt idx="97">
                  <c:v>5.4963129653300014</c:v>
                </c:pt>
                <c:pt idx="98">
                  <c:v>5.523301172590001</c:v>
                </c:pt>
                <c:pt idx="99">
                  <c:v>5.7711466562400009</c:v>
                </c:pt>
                <c:pt idx="100">
                  <c:v>5.6359474424900009</c:v>
                </c:pt>
                <c:pt idx="101">
                  <c:v>5.6298281440900002</c:v>
                </c:pt>
                <c:pt idx="102">
                  <c:v>5.9106791303000001</c:v>
                </c:pt>
                <c:pt idx="103">
                  <c:v>5.8070673295100006</c:v>
                </c:pt>
                <c:pt idx="104">
                  <c:v>5.8031106725099999</c:v>
                </c:pt>
                <c:pt idx="105">
                  <c:v>6.0176052108800002</c:v>
                </c:pt>
                <c:pt idx="106">
                  <c:v>5.9476756495900007</c:v>
                </c:pt>
                <c:pt idx="107">
                  <c:v>5.9071614215900006</c:v>
                </c:pt>
                <c:pt idx="108">
                  <c:v>6.1344806253300002</c:v>
                </c:pt>
                <c:pt idx="109">
                  <c:v>5.9545365059999993</c:v>
                </c:pt>
                <c:pt idx="110">
                  <c:v>5.8905640490000009</c:v>
                </c:pt>
                <c:pt idx="111">
                  <c:v>5.977299479</c:v>
                </c:pt>
                <c:pt idx="112">
                  <c:v>5.9963523580000002</c:v>
                </c:pt>
                <c:pt idx="113">
                  <c:v>6.1599006680000006</c:v>
                </c:pt>
                <c:pt idx="114">
                  <c:v>6.0428693599999992</c:v>
                </c:pt>
                <c:pt idx="115">
                  <c:v>6.1086627450000011</c:v>
                </c:pt>
                <c:pt idx="116">
                  <c:v>6.3049638840000002</c:v>
                </c:pt>
                <c:pt idx="117">
                  <c:v>6.2067085460000007</c:v>
                </c:pt>
                <c:pt idx="118">
                  <c:v>6.19597321</c:v>
                </c:pt>
                <c:pt idx="119">
                  <c:v>6.2789324579999999</c:v>
                </c:pt>
                <c:pt idx="120">
                  <c:v>6.4733100630000004</c:v>
                </c:pt>
                <c:pt idx="121">
                  <c:v>6.635096044</c:v>
                </c:pt>
                <c:pt idx="122">
                  <c:v>7.2232613720000005</c:v>
                </c:pt>
                <c:pt idx="123">
                  <c:v>7.2035882110000005</c:v>
                </c:pt>
                <c:pt idx="124">
                  <c:v>7.3496015260000007</c:v>
                </c:pt>
                <c:pt idx="125">
                  <c:v>7.7520493029999997</c:v>
                </c:pt>
                <c:pt idx="126">
                  <c:v>7.9862433200000007</c:v>
                </c:pt>
                <c:pt idx="127">
                  <c:v>8.1267018249999996</c:v>
                </c:pt>
                <c:pt idx="128">
                  <c:v>8.3477696170000009</c:v>
                </c:pt>
                <c:pt idx="129">
                  <c:v>8.5433960560000006</c:v>
                </c:pt>
                <c:pt idx="130">
                  <c:v>8.6056272140000001</c:v>
                </c:pt>
                <c:pt idx="131">
                  <c:v>9.0130769649999998</c:v>
                </c:pt>
                <c:pt idx="132">
                  <c:v>8.8697100860000013</c:v>
                </c:pt>
                <c:pt idx="133">
                  <c:v>8.8529208789999991</c:v>
                </c:pt>
                <c:pt idx="134">
                  <c:v>8.6269043800000009</c:v>
                </c:pt>
                <c:pt idx="135">
                  <c:v>8.5739454290000001</c:v>
                </c:pt>
                <c:pt idx="136">
                  <c:v>8.4817169900000007</c:v>
                </c:pt>
                <c:pt idx="137">
                  <c:v>8.4454091830000007</c:v>
                </c:pt>
                <c:pt idx="138">
                  <c:v>8.3491818769999995</c:v>
                </c:pt>
                <c:pt idx="139">
                  <c:v>8.4632162229999999</c:v>
                </c:pt>
                <c:pt idx="140">
                  <c:v>8.4833914910000008</c:v>
                </c:pt>
                <c:pt idx="141">
                  <c:v>8.5959228279999991</c:v>
                </c:pt>
                <c:pt idx="142">
                  <c:v>8.700615419</c:v>
                </c:pt>
                <c:pt idx="143">
                  <c:v>9.0079153709999993</c:v>
                </c:pt>
                <c:pt idx="144">
                  <c:v>9.2300271330000019</c:v>
                </c:pt>
                <c:pt idx="145">
                  <c:v>9.3597038340000012</c:v>
                </c:pt>
                <c:pt idx="146">
                  <c:v>9.8116062369999995</c:v>
                </c:pt>
                <c:pt idx="147">
                  <c:v>10.033791759</c:v>
                </c:pt>
                <c:pt idx="148">
                  <c:v>10.827600461999999</c:v>
                </c:pt>
                <c:pt idx="149">
                  <c:v>10.838859548</c:v>
                </c:pt>
                <c:pt idx="150">
                  <c:v>10.959034721</c:v>
                </c:pt>
                <c:pt idx="151">
                  <c:v>11.532058886</c:v>
                </c:pt>
                <c:pt idx="152">
                  <c:v>11.517189073000001</c:v>
                </c:pt>
                <c:pt idx="153">
                  <c:v>11.388032521</c:v>
                </c:pt>
                <c:pt idx="154">
                  <c:v>11.811914969</c:v>
                </c:pt>
                <c:pt idx="155">
                  <c:v>11.551573910000002</c:v>
                </c:pt>
                <c:pt idx="156">
                  <c:v>11.439512154999997</c:v>
                </c:pt>
                <c:pt idx="157">
                  <c:v>11.898161877</c:v>
                </c:pt>
                <c:pt idx="158">
                  <c:v>11.528385620000002</c:v>
                </c:pt>
                <c:pt idx="159">
                  <c:v>11.757989104</c:v>
                </c:pt>
                <c:pt idx="160">
                  <c:v>11.320442844</c:v>
                </c:pt>
                <c:pt idx="161">
                  <c:v>11.193375511999999</c:v>
                </c:pt>
                <c:pt idx="162">
                  <c:v>11.695989234999999</c:v>
                </c:pt>
                <c:pt idx="163">
                  <c:v>11.439183813000001</c:v>
                </c:pt>
                <c:pt idx="164">
                  <c:v>11.261104994999998</c:v>
                </c:pt>
                <c:pt idx="165">
                  <c:v>11.484826173699998</c:v>
                </c:pt>
                <c:pt idx="166">
                  <c:v>11.677596821699998</c:v>
                </c:pt>
                <c:pt idx="167">
                  <c:v>11.6325685047</c:v>
                </c:pt>
                <c:pt idx="168">
                  <c:v>11.868892123700002</c:v>
                </c:pt>
                <c:pt idx="169">
                  <c:v>11.59193793899</c:v>
                </c:pt>
                <c:pt idx="170">
                  <c:v>11.531636526990001</c:v>
                </c:pt>
                <c:pt idx="171">
                  <c:v>11.769316734990001</c:v>
                </c:pt>
                <c:pt idx="172">
                  <c:v>11.963394488270001</c:v>
                </c:pt>
                <c:pt idx="173">
                  <c:v>12.085090971170001</c:v>
                </c:pt>
                <c:pt idx="174">
                  <c:v>12.324257462739999</c:v>
                </c:pt>
                <c:pt idx="175">
                  <c:v>12.46702405329</c:v>
                </c:pt>
                <c:pt idx="176">
                  <c:v>12.786924834219997</c:v>
                </c:pt>
                <c:pt idx="177">
                  <c:v>13.00576976935</c:v>
                </c:pt>
                <c:pt idx="178">
                  <c:v>12.776229177390004</c:v>
                </c:pt>
                <c:pt idx="179">
                  <c:v>12.88888773969</c:v>
                </c:pt>
                <c:pt idx="180">
                  <c:v>13.295221373050003</c:v>
                </c:pt>
                <c:pt idx="181">
                  <c:v>13.466299536450002</c:v>
                </c:pt>
                <c:pt idx="182">
                  <c:v>13.579592121670002</c:v>
                </c:pt>
                <c:pt idx="183">
                  <c:v>13.835044656129998</c:v>
                </c:pt>
                <c:pt idx="184">
                  <c:v>13.936407893569999</c:v>
                </c:pt>
                <c:pt idx="185">
                  <c:v>14.345056181790001</c:v>
                </c:pt>
                <c:pt idx="186">
                  <c:v>14.023940121360003</c:v>
                </c:pt>
                <c:pt idx="187">
                  <c:v>14.11106928771</c:v>
                </c:pt>
                <c:pt idx="188">
                  <c:v>14.269345854400001</c:v>
                </c:pt>
                <c:pt idx="189">
                  <c:v>14.181336153730001</c:v>
                </c:pt>
                <c:pt idx="190">
                  <c:v>14.257792884239997</c:v>
                </c:pt>
                <c:pt idx="191">
                  <c:v>14.117507117880001</c:v>
                </c:pt>
                <c:pt idx="192">
                  <c:v>14.315432526730001</c:v>
                </c:pt>
                <c:pt idx="193">
                  <c:v>14.284965974289999</c:v>
                </c:pt>
                <c:pt idx="194">
                  <c:v>14.824101376800003</c:v>
                </c:pt>
                <c:pt idx="195">
                  <c:v>14.472371661070005</c:v>
                </c:pt>
                <c:pt idx="196">
                  <c:v>14.436465013140003</c:v>
                </c:pt>
                <c:pt idx="197">
                  <c:v>14.746296353550003</c:v>
                </c:pt>
                <c:pt idx="198">
                  <c:v>14.66776768726</c:v>
                </c:pt>
                <c:pt idx="199">
                  <c:v>14.648922226380003</c:v>
                </c:pt>
                <c:pt idx="200">
                  <c:v>15.03499321632</c:v>
                </c:pt>
                <c:pt idx="201">
                  <c:v>15.09186112625</c:v>
                </c:pt>
                <c:pt idx="202">
                  <c:v>14.719045228640001</c:v>
                </c:pt>
                <c:pt idx="203">
                  <c:v>14.29956603688</c:v>
                </c:pt>
                <c:pt idx="204">
                  <c:v>13.207308193830002</c:v>
                </c:pt>
                <c:pt idx="205">
                  <c:v>12.784812031260003</c:v>
                </c:pt>
                <c:pt idx="206">
                  <c:v>12.289123337810002</c:v>
                </c:pt>
                <c:pt idx="207">
                  <c:v>11.750658428080001</c:v>
                </c:pt>
                <c:pt idx="208">
                  <c:v>11.745319195930001</c:v>
                </c:pt>
                <c:pt idx="209">
                  <c:v>11.206658344989998</c:v>
                </c:pt>
                <c:pt idx="210">
                  <c:v>11.117684625729996</c:v>
                </c:pt>
                <c:pt idx="211">
                  <c:v>11.770565967870001</c:v>
                </c:pt>
                <c:pt idx="212">
                  <c:v>11.33064170359</c:v>
                </c:pt>
                <c:pt idx="213">
                  <c:v>11.949335388519998</c:v>
                </c:pt>
                <c:pt idx="214">
                  <c:v>12.98384045011</c:v>
                </c:pt>
                <c:pt idx="215">
                  <c:v>14.129511905409997</c:v>
                </c:pt>
                <c:pt idx="216">
                  <c:v>14.869628980990001</c:v>
                </c:pt>
                <c:pt idx="217">
                  <c:v>16.185580330529998</c:v>
                </c:pt>
                <c:pt idx="218">
                  <c:v>16.858893301110001</c:v>
                </c:pt>
                <c:pt idx="219">
                  <c:v>17.544243986049999</c:v>
                </c:pt>
                <c:pt idx="220">
                  <c:v>18.637702847770001</c:v>
                </c:pt>
                <c:pt idx="221">
                  <c:v>19.198524028560001</c:v>
                </c:pt>
                <c:pt idx="222">
                  <c:v>19.390171761200001</c:v>
                </c:pt>
                <c:pt idx="223">
                  <c:v>19.679538161380002</c:v>
                </c:pt>
                <c:pt idx="224">
                  <c:v>19.510274094909999</c:v>
                </c:pt>
                <c:pt idx="225">
                  <c:v>19.281871475899997</c:v>
                </c:pt>
                <c:pt idx="226">
                  <c:v>19.370030381750002</c:v>
                </c:pt>
                <c:pt idx="227">
                  <c:v>19.084441719369995</c:v>
                </c:pt>
                <c:pt idx="228">
                  <c:v>19.153791637419996</c:v>
                </c:pt>
                <c:pt idx="229">
                  <c:v>18.40860066652667</c:v>
                </c:pt>
                <c:pt idx="230">
                  <c:v>18.108328581397799</c:v>
                </c:pt>
                <c:pt idx="231">
                  <c:v>18.479428194254368</c:v>
                </c:pt>
                <c:pt idx="232">
                  <c:v>17.502189021854274</c:v>
                </c:pt>
                <c:pt idx="233">
                  <c:v>17.479178605453246</c:v>
                </c:pt>
                <c:pt idx="234">
                  <c:v>17.476547165935187</c:v>
                </c:pt>
                <c:pt idx="235">
                  <c:v>16.645976755077267</c:v>
                </c:pt>
                <c:pt idx="236">
                  <c:v>17.157792443496408</c:v>
                </c:pt>
                <c:pt idx="237">
                  <c:v>16.642567978873622</c:v>
                </c:pt>
                <c:pt idx="238">
                  <c:v>15.661183975100922</c:v>
                </c:pt>
                <c:pt idx="239">
                  <c:v>15.258044725526501</c:v>
                </c:pt>
                <c:pt idx="240">
                  <c:v>14.933063404293593</c:v>
                </c:pt>
                <c:pt idx="241">
                  <c:v>14.514486358965213</c:v>
                </c:pt>
                <c:pt idx="242">
                  <c:v>14.320361053067181</c:v>
                </c:pt>
                <c:pt idx="243">
                  <c:v>13.37191808380066</c:v>
                </c:pt>
                <c:pt idx="244">
                  <c:v>13.413528201530561</c:v>
                </c:pt>
                <c:pt idx="245">
                  <c:v>12.06322713902461</c:v>
                </c:pt>
                <c:pt idx="246">
                  <c:v>12.214528898932892</c:v>
                </c:pt>
                <c:pt idx="247">
                  <c:v>12.211616343708249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B-4E70-A191-3AD85C4752FC}"/>
            </c:ext>
          </c:extLst>
        </c:ser>
        <c:ser>
          <c:idx val="0"/>
          <c:order val="1"/>
          <c:tx>
            <c:strRef>
              <c:f>Hoja1!$B$1</c:f>
              <c:strCache>
                <c:ptCount val="1"/>
                <c:pt idx="0">
                  <c:v>VIS 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C00000"/>
              </a:solidFill>
            </a:ln>
          </c:spPr>
          <c:invertIfNegative val="0"/>
          <c:dPt>
            <c:idx val="188"/>
            <c:invertIfNegative val="0"/>
            <c:bubble3D val="0"/>
            <c:spPr>
              <a:solidFill>
                <a:srgbClr val="E6B9B8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9EB-4E70-A191-3AD85C4752FC}"/>
              </c:ext>
            </c:extLst>
          </c:dPt>
          <c:dPt>
            <c:idx val="189"/>
            <c:invertIfNegative val="0"/>
            <c:bubble3D val="0"/>
            <c:spPr>
              <a:solidFill>
                <a:srgbClr val="E6B9B8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9EB-4E70-A191-3AD85C4752FC}"/>
              </c:ext>
            </c:extLst>
          </c:dPt>
          <c:dLbls>
            <c:dLbl>
              <c:idx val="247"/>
              <c:layout>
                <c:manualLayout>
                  <c:x val="4.9832247267073998E-2"/>
                  <c:y val="-8.8260851435634793E-2"/>
                </c:manualLayout>
              </c:layout>
              <c:tx>
                <c:rich>
                  <a:bodyPr/>
                  <a:lstStyle/>
                  <a:p>
                    <a:fld id="{374EABF1-7026-49AD-B4A3-C1C38CDA2531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9EB-4E70-A191-3AD85C4752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Hoja1!$A$2:$A$249</c:f>
              <c:numCache>
                <c:formatCode>mmm\-yy</c:formatCode>
                <c:ptCount val="248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44927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</c:numCache>
            </c:numRef>
          </c:cat>
          <c:val>
            <c:numRef>
              <c:f>Hoja1!$B$2:$B$249</c:f>
              <c:numCache>
                <c:formatCode>0.00</c:formatCode>
                <c:ptCount val="248"/>
                <c:pt idx="0">
                  <c:v>0.36534713918</c:v>
                </c:pt>
                <c:pt idx="1">
                  <c:v>0.37452564209000005</c:v>
                </c:pt>
                <c:pt idx="2">
                  <c:v>0.38681794887000004</c:v>
                </c:pt>
                <c:pt idx="3">
                  <c:v>0.38993458846000006</c:v>
                </c:pt>
                <c:pt idx="4">
                  <c:v>0.39368091656999998</c:v>
                </c:pt>
                <c:pt idx="5">
                  <c:v>0.40310844475000002</c:v>
                </c:pt>
                <c:pt idx="6">
                  <c:v>0.3971765183</c:v>
                </c:pt>
                <c:pt idx="7">
                  <c:v>0.39748644615000001</c:v>
                </c:pt>
                <c:pt idx="8">
                  <c:v>0.38871772814</c:v>
                </c:pt>
                <c:pt idx="9">
                  <c:v>0.39156025395999999</c:v>
                </c:pt>
                <c:pt idx="10">
                  <c:v>0.39810405212999994</c:v>
                </c:pt>
                <c:pt idx="11">
                  <c:v>0.39668146689</c:v>
                </c:pt>
                <c:pt idx="12">
                  <c:v>0.38249158378999992</c:v>
                </c:pt>
                <c:pt idx="13">
                  <c:v>0.39678386091999995</c:v>
                </c:pt>
                <c:pt idx="14">
                  <c:v>0.38444889014</c:v>
                </c:pt>
                <c:pt idx="15">
                  <c:v>0.38606486785999994</c:v>
                </c:pt>
                <c:pt idx="16">
                  <c:v>0.40300514796000003</c:v>
                </c:pt>
                <c:pt idx="17">
                  <c:v>0.39986326495999996</c:v>
                </c:pt>
                <c:pt idx="18">
                  <c:v>0.40004629995999996</c:v>
                </c:pt>
                <c:pt idx="19">
                  <c:v>0.41579717496000002</c:v>
                </c:pt>
                <c:pt idx="20">
                  <c:v>0.41876991196000007</c:v>
                </c:pt>
                <c:pt idx="21">
                  <c:v>0.41718831500000009</c:v>
                </c:pt>
                <c:pt idx="22">
                  <c:v>0.41659577100000006</c:v>
                </c:pt>
                <c:pt idx="23">
                  <c:v>0.42511672000000011</c:v>
                </c:pt>
                <c:pt idx="24">
                  <c:v>0.429671319</c:v>
                </c:pt>
                <c:pt idx="25">
                  <c:v>0.43169496600000001</c:v>
                </c:pt>
                <c:pt idx="26">
                  <c:v>0.43543648800000007</c:v>
                </c:pt>
                <c:pt idx="27">
                  <c:v>0.44205035999999998</c:v>
                </c:pt>
                <c:pt idx="28">
                  <c:v>0.42589925100000003</c:v>
                </c:pt>
                <c:pt idx="29">
                  <c:v>0.42038844000000009</c:v>
                </c:pt>
                <c:pt idx="30">
                  <c:v>0.42972996600000002</c:v>
                </c:pt>
                <c:pt idx="31">
                  <c:v>0.41999962099999999</c:v>
                </c:pt>
                <c:pt idx="32">
                  <c:v>0.41517349800000009</c:v>
                </c:pt>
                <c:pt idx="33">
                  <c:v>0.416794206</c:v>
                </c:pt>
                <c:pt idx="34">
                  <c:v>0.42269554186000002</c:v>
                </c:pt>
                <c:pt idx="35">
                  <c:v>0.42016995551999997</c:v>
                </c:pt>
                <c:pt idx="36">
                  <c:v>0.43497763851999993</c:v>
                </c:pt>
                <c:pt idx="37">
                  <c:v>0.44275805351999997</c:v>
                </c:pt>
                <c:pt idx="38">
                  <c:v>0.47099253151999998</c:v>
                </c:pt>
                <c:pt idx="39">
                  <c:v>0.5105065475199998</c:v>
                </c:pt>
                <c:pt idx="40">
                  <c:v>0.54760770152000005</c:v>
                </c:pt>
                <c:pt idx="41">
                  <c:v>0.58301407851999998</c:v>
                </c:pt>
                <c:pt idx="42">
                  <c:v>0.63929664052000001</c:v>
                </c:pt>
                <c:pt idx="43">
                  <c:v>0.67937120052000011</c:v>
                </c:pt>
                <c:pt idx="44">
                  <c:v>0.74786985152000007</c:v>
                </c:pt>
                <c:pt idx="45">
                  <c:v>0.79523565452000011</c:v>
                </c:pt>
                <c:pt idx="46">
                  <c:v>0.8362489566600001</c:v>
                </c:pt>
                <c:pt idx="47">
                  <c:v>0.87567994599999999</c:v>
                </c:pt>
                <c:pt idx="48">
                  <c:v>0.93014628200000016</c:v>
                </c:pt>
                <c:pt idx="49">
                  <c:v>0.9620554280000001</c:v>
                </c:pt>
                <c:pt idx="50">
                  <c:v>0.97702406799999997</c:v>
                </c:pt>
                <c:pt idx="51">
                  <c:v>1.0080137929999999</c:v>
                </c:pt>
                <c:pt idx="52">
                  <c:v>1.0153286139999997</c:v>
                </c:pt>
                <c:pt idx="53">
                  <c:v>1.038807381</c:v>
                </c:pt>
                <c:pt idx="54">
                  <c:v>1.0144871059999998</c:v>
                </c:pt>
                <c:pt idx="55">
                  <c:v>1.012961607</c:v>
                </c:pt>
                <c:pt idx="56">
                  <c:v>0.99417123199999979</c:v>
                </c:pt>
                <c:pt idx="57">
                  <c:v>0.98784205400000002</c:v>
                </c:pt>
                <c:pt idx="58">
                  <c:v>0.95950732300000008</c:v>
                </c:pt>
                <c:pt idx="59">
                  <c:v>0.98686999400000008</c:v>
                </c:pt>
                <c:pt idx="60">
                  <c:v>0.9661421200000001</c:v>
                </c:pt>
                <c:pt idx="61">
                  <c:v>0.96260160300000008</c:v>
                </c:pt>
                <c:pt idx="62">
                  <c:v>0.98022951300000016</c:v>
                </c:pt>
                <c:pt idx="63">
                  <c:v>0.94071894700000014</c:v>
                </c:pt>
                <c:pt idx="64">
                  <c:v>0.93177090300000009</c:v>
                </c:pt>
                <c:pt idx="65">
                  <c:v>0.95369280099999998</c:v>
                </c:pt>
                <c:pt idx="66">
                  <c:v>0.95305619799999985</c:v>
                </c:pt>
                <c:pt idx="67">
                  <c:v>0.94890951362999998</c:v>
                </c:pt>
                <c:pt idx="68">
                  <c:v>0.94118523563000001</c:v>
                </c:pt>
                <c:pt idx="69">
                  <c:v>0.93468545562999994</c:v>
                </c:pt>
                <c:pt idx="70">
                  <c:v>0.93792730163000015</c:v>
                </c:pt>
                <c:pt idx="71">
                  <c:v>0.92558466962999997</c:v>
                </c:pt>
                <c:pt idx="72">
                  <c:v>0.92880736662999985</c:v>
                </c:pt>
                <c:pt idx="73">
                  <c:v>0.90626504162999988</c:v>
                </c:pt>
                <c:pt idx="74">
                  <c:v>0.90976665162999981</c:v>
                </c:pt>
                <c:pt idx="75">
                  <c:v>0.90713508862999992</c:v>
                </c:pt>
                <c:pt idx="76">
                  <c:v>0.93981641363000012</c:v>
                </c:pt>
                <c:pt idx="77">
                  <c:v>0.91297876062999994</c:v>
                </c:pt>
                <c:pt idx="78">
                  <c:v>0.91180700162999995</c:v>
                </c:pt>
                <c:pt idx="79">
                  <c:v>0.94744625999999998</c:v>
                </c:pt>
                <c:pt idx="80">
                  <c:v>0.96372722900000007</c:v>
                </c:pt>
                <c:pt idx="81">
                  <c:v>0.97891243700000008</c:v>
                </c:pt>
                <c:pt idx="82">
                  <c:v>1.0223222439999999</c:v>
                </c:pt>
                <c:pt idx="83">
                  <c:v>1.0287801269999999</c:v>
                </c:pt>
                <c:pt idx="84">
                  <c:v>1.034435158</c:v>
                </c:pt>
                <c:pt idx="85">
                  <c:v>1.1262562016599997</c:v>
                </c:pt>
                <c:pt idx="86">
                  <c:v>1.1619418956600001</c:v>
                </c:pt>
                <c:pt idx="87">
                  <c:v>1.2084782186600003</c:v>
                </c:pt>
                <c:pt idx="88">
                  <c:v>1.2827268806600003</c:v>
                </c:pt>
                <c:pt idx="89">
                  <c:v>1.3329665926600001</c:v>
                </c:pt>
                <c:pt idx="90">
                  <c:v>1.38209902666</c:v>
                </c:pt>
                <c:pt idx="91">
                  <c:v>1.4516055596600002</c:v>
                </c:pt>
                <c:pt idx="92">
                  <c:v>1.4675615096600003</c:v>
                </c:pt>
                <c:pt idx="93">
                  <c:v>1.5204973396600001</c:v>
                </c:pt>
                <c:pt idx="94">
                  <c:v>1.6067775536600002</c:v>
                </c:pt>
                <c:pt idx="95">
                  <c:v>1.6421397896600001</c:v>
                </c:pt>
                <c:pt idx="96">
                  <c:v>1.6949167606600002</c:v>
                </c:pt>
                <c:pt idx="97">
                  <c:v>1.7439889210000001</c:v>
                </c:pt>
                <c:pt idx="98">
                  <c:v>1.7745873622300001</c:v>
                </c:pt>
                <c:pt idx="99">
                  <c:v>1.8654188142299999</c:v>
                </c:pt>
                <c:pt idx="100">
                  <c:v>1.8606135712299998</c:v>
                </c:pt>
                <c:pt idx="101">
                  <c:v>1.8697318432299999</c:v>
                </c:pt>
                <c:pt idx="102">
                  <c:v>1.9432850562299997</c:v>
                </c:pt>
                <c:pt idx="103">
                  <c:v>1.9451275112899999</c:v>
                </c:pt>
                <c:pt idx="104">
                  <c:v>1.9654179592899998</c:v>
                </c:pt>
                <c:pt idx="105">
                  <c:v>2.0341077092899997</c:v>
                </c:pt>
                <c:pt idx="106">
                  <c:v>2.0053808842899996</c:v>
                </c:pt>
                <c:pt idx="107">
                  <c:v>2.0045006002900001</c:v>
                </c:pt>
                <c:pt idx="108">
                  <c:v>2.0662572212899999</c:v>
                </c:pt>
                <c:pt idx="109">
                  <c:v>1.9769075892900001</c:v>
                </c:pt>
                <c:pt idx="110">
                  <c:v>1.95977833206</c:v>
                </c:pt>
                <c:pt idx="111">
                  <c:v>2.0129187720599999</c:v>
                </c:pt>
                <c:pt idx="112">
                  <c:v>2.0189673950600002</c:v>
                </c:pt>
                <c:pt idx="113">
                  <c:v>2.0834269750600001</c:v>
                </c:pt>
                <c:pt idx="114">
                  <c:v>2.07785764106</c:v>
                </c:pt>
                <c:pt idx="115">
                  <c:v>2.0910781159999998</c:v>
                </c:pt>
                <c:pt idx="116">
                  <c:v>2.1519395779999999</c:v>
                </c:pt>
                <c:pt idx="117">
                  <c:v>2.1296356800000003</c:v>
                </c:pt>
                <c:pt idx="118">
                  <c:v>2.1318320200000005</c:v>
                </c:pt>
                <c:pt idx="119">
                  <c:v>2.169014545</c:v>
                </c:pt>
                <c:pt idx="120">
                  <c:v>2.2003635669999997</c:v>
                </c:pt>
                <c:pt idx="121">
                  <c:v>2.2608959629999994</c:v>
                </c:pt>
                <c:pt idx="122">
                  <c:v>2.3531220890000002</c:v>
                </c:pt>
                <c:pt idx="123">
                  <c:v>2.2863001059999997</c:v>
                </c:pt>
                <c:pt idx="124">
                  <c:v>2.3056308969999999</c:v>
                </c:pt>
                <c:pt idx="125">
                  <c:v>2.3596126979999998</c:v>
                </c:pt>
                <c:pt idx="126">
                  <c:v>2.3744955600000002</c:v>
                </c:pt>
                <c:pt idx="127">
                  <c:v>2.383425414</c:v>
                </c:pt>
                <c:pt idx="128">
                  <c:v>2.4274348770000005</c:v>
                </c:pt>
                <c:pt idx="129">
                  <c:v>2.4726051709999997</c:v>
                </c:pt>
                <c:pt idx="130">
                  <c:v>2.4850907619999996</c:v>
                </c:pt>
                <c:pt idx="131">
                  <c:v>2.5584155159999997</c:v>
                </c:pt>
                <c:pt idx="132">
                  <c:v>2.552700207</c:v>
                </c:pt>
                <c:pt idx="133">
                  <c:v>2.566300107</c:v>
                </c:pt>
                <c:pt idx="134">
                  <c:v>2.5200213479999993</c:v>
                </c:pt>
                <c:pt idx="135">
                  <c:v>2.5328080239999999</c:v>
                </c:pt>
                <c:pt idx="136">
                  <c:v>2.5181569610000003</c:v>
                </c:pt>
                <c:pt idx="137">
                  <c:v>2.5009223499999997</c:v>
                </c:pt>
                <c:pt idx="138">
                  <c:v>2.4832205709999999</c:v>
                </c:pt>
                <c:pt idx="139">
                  <c:v>2.4732582789999999</c:v>
                </c:pt>
                <c:pt idx="140">
                  <c:v>2.4414322659999996</c:v>
                </c:pt>
                <c:pt idx="141">
                  <c:v>2.4151012930000002</c:v>
                </c:pt>
                <c:pt idx="142">
                  <c:v>2.3974168799999998</c:v>
                </c:pt>
                <c:pt idx="143">
                  <c:v>2.4054183579999999</c:v>
                </c:pt>
                <c:pt idx="144">
                  <c:v>2.3575384079999999</c:v>
                </c:pt>
                <c:pt idx="145">
                  <c:v>2.3346363999999999</c:v>
                </c:pt>
                <c:pt idx="146">
                  <c:v>2.3868187390000002</c:v>
                </c:pt>
                <c:pt idx="147">
                  <c:v>2.3365052529999994</c:v>
                </c:pt>
                <c:pt idx="148">
                  <c:v>2.3908648339999998</c:v>
                </c:pt>
                <c:pt idx="149">
                  <c:v>2.3499506169999997</c:v>
                </c:pt>
                <c:pt idx="150">
                  <c:v>2.3322350090000001</c:v>
                </c:pt>
                <c:pt idx="151">
                  <c:v>2.3680388159999994</c:v>
                </c:pt>
                <c:pt idx="152">
                  <c:v>2.3129462190000001</c:v>
                </c:pt>
                <c:pt idx="153">
                  <c:v>2.4218839870000002</c:v>
                </c:pt>
                <c:pt idx="154">
                  <c:v>2.5125031899999994</c:v>
                </c:pt>
                <c:pt idx="155">
                  <c:v>2.5080790599999996</c:v>
                </c:pt>
                <c:pt idx="156">
                  <c:v>2.5561983280000002</c:v>
                </c:pt>
                <c:pt idx="157">
                  <c:v>2.6845142620000004</c:v>
                </c:pt>
                <c:pt idx="158">
                  <c:v>2.6581007030000006</c:v>
                </c:pt>
                <c:pt idx="159">
                  <c:v>2.7933384760000002</c:v>
                </c:pt>
                <c:pt idx="160">
                  <c:v>2.8243912400000002</c:v>
                </c:pt>
                <c:pt idx="161">
                  <c:v>2.8493640250000003</c:v>
                </c:pt>
                <c:pt idx="162">
                  <c:v>3.0321600769999999</c:v>
                </c:pt>
                <c:pt idx="163">
                  <c:v>3.0703575550000002</c:v>
                </c:pt>
                <c:pt idx="164">
                  <c:v>3.0374504240000002</c:v>
                </c:pt>
                <c:pt idx="165">
                  <c:v>3.0357987735299998</c:v>
                </c:pt>
                <c:pt idx="166">
                  <c:v>3.1205529875299995</c:v>
                </c:pt>
                <c:pt idx="167">
                  <c:v>3.0892176685299995</c:v>
                </c:pt>
                <c:pt idx="168">
                  <c:v>3.1422978475300001</c:v>
                </c:pt>
                <c:pt idx="169">
                  <c:v>3.0920600220200001</c:v>
                </c:pt>
                <c:pt idx="170">
                  <c:v>3.0851790890199999</c:v>
                </c:pt>
                <c:pt idx="171">
                  <c:v>3.1244758480199994</c:v>
                </c:pt>
                <c:pt idx="172">
                  <c:v>3.1015204159300001</c:v>
                </c:pt>
                <c:pt idx="173">
                  <c:v>3.1136706062099999</c:v>
                </c:pt>
                <c:pt idx="174">
                  <c:v>3.1967882550800004</c:v>
                </c:pt>
                <c:pt idx="175">
                  <c:v>3.3329390436899997</c:v>
                </c:pt>
                <c:pt idx="176">
                  <c:v>3.33954589432</c:v>
                </c:pt>
                <c:pt idx="177">
                  <c:v>3.3724768630700002</c:v>
                </c:pt>
                <c:pt idx="178">
                  <c:v>3.3098166211200004</c:v>
                </c:pt>
                <c:pt idx="179">
                  <c:v>3.3434655726500004</c:v>
                </c:pt>
                <c:pt idx="180">
                  <c:v>3.4313327835900003</c:v>
                </c:pt>
                <c:pt idx="181">
                  <c:v>3.4800067465200004</c:v>
                </c:pt>
                <c:pt idx="182">
                  <c:v>3.4890571021000003</c:v>
                </c:pt>
                <c:pt idx="183">
                  <c:v>3.55567738938</c:v>
                </c:pt>
                <c:pt idx="184">
                  <c:v>3.6186775897699999</c:v>
                </c:pt>
                <c:pt idx="185">
                  <c:v>3.7426685564900004</c:v>
                </c:pt>
                <c:pt idx="186">
                  <c:v>3.6519727739000003</c:v>
                </c:pt>
                <c:pt idx="187">
                  <c:v>3.6283765451300005</c:v>
                </c:pt>
                <c:pt idx="188">
                  <c:v>3.7279432972299995</c:v>
                </c:pt>
                <c:pt idx="189">
                  <c:v>3.6356445739700001</c:v>
                </c:pt>
                <c:pt idx="190">
                  <c:v>3.6492687238600001</c:v>
                </c:pt>
                <c:pt idx="191">
                  <c:v>3.6297560505800006</c:v>
                </c:pt>
                <c:pt idx="192">
                  <c:v>3.6949395354500005</c:v>
                </c:pt>
                <c:pt idx="193">
                  <c:v>3.7049447017100006</c:v>
                </c:pt>
                <c:pt idx="194">
                  <c:v>3.8850158662100003</c:v>
                </c:pt>
                <c:pt idx="195">
                  <c:v>3.8559685805700004</c:v>
                </c:pt>
                <c:pt idx="196">
                  <c:v>3.8962259993600004</c:v>
                </c:pt>
                <c:pt idx="197">
                  <c:v>4.0021421412800002</c:v>
                </c:pt>
                <c:pt idx="198">
                  <c:v>3.91557145139</c:v>
                </c:pt>
                <c:pt idx="199">
                  <c:v>3.8528138754800003</c:v>
                </c:pt>
                <c:pt idx="200">
                  <c:v>3.9036766485299998</c:v>
                </c:pt>
                <c:pt idx="201">
                  <c:v>4.1360996795</c:v>
                </c:pt>
                <c:pt idx="202">
                  <c:v>4.1136510731799998</c:v>
                </c:pt>
                <c:pt idx="203">
                  <c:v>4.0103547684900001</c:v>
                </c:pt>
                <c:pt idx="204">
                  <c:v>3.7307915677599999</c:v>
                </c:pt>
                <c:pt idx="205">
                  <c:v>3.6728475066000001</c:v>
                </c:pt>
                <c:pt idx="206">
                  <c:v>3.6843669940199999</c:v>
                </c:pt>
                <c:pt idx="207">
                  <c:v>3.6073108664999993</c:v>
                </c:pt>
                <c:pt idx="208">
                  <c:v>3.7234923797700001</c:v>
                </c:pt>
                <c:pt idx="209">
                  <c:v>3.6590935770399997</c:v>
                </c:pt>
                <c:pt idx="210">
                  <c:v>3.7250199402700002</c:v>
                </c:pt>
                <c:pt idx="211">
                  <c:v>3.89849613208</c:v>
                </c:pt>
                <c:pt idx="212">
                  <c:v>3.9579374273100001</c:v>
                </c:pt>
                <c:pt idx="213">
                  <c:v>3.8313921921000005</c:v>
                </c:pt>
                <c:pt idx="214">
                  <c:v>3.9554899662900005</c:v>
                </c:pt>
                <c:pt idx="215">
                  <c:v>4.2200492927500006</c:v>
                </c:pt>
                <c:pt idx="216">
                  <c:v>4.3974956288900007</c:v>
                </c:pt>
                <c:pt idx="217">
                  <c:v>4.7149810498800004</c:v>
                </c:pt>
                <c:pt idx="218">
                  <c:v>4.7774595785900003</c:v>
                </c:pt>
                <c:pt idx="219">
                  <c:v>4.9411402343899997</c:v>
                </c:pt>
                <c:pt idx="220">
                  <c:v>5.1517322867600006</c:v>
                </c:pt>
                <c:pt idx="221">
                  <c:v>5.2194291353599986</c:v>
                </c:pt>
                <c:pt idx="222">
                  <c:v>5.2279186459299991</c:v>
                </c:pt>
                <c:pt idx="223">
                  <c:v>5.4454442658699991</c:v>
                </c:pt>
                <c:pt idx="224">
                  <c:v>5.6644162126838351</c:v>
                </c:pt>
                <c:pt idx="225">
                  <c:v>5.8046218908984368</c:v>
                </c:pt>
                <c:pt idx="226">
                  <c:v>6.1271421562399997</c:v>
                </c:pt>
                <c:pt idx="227">
                  <c:v>6.2247987436699992</c:v>
                </c:pt>
                <c:pt idx="228">
                  <c:v>6.4183269137099996</c:v>
                </c:pt>
                <c:pt idx="229">
                  <c:v>6.3440297812233331</c:v>
                </c:pt>
                <c:pt idx="230">
                  <c:v>6.3959123948763335</c:v>
                </c:pt>
                <c:pt idx="231">
                  <c:v>6.7210245121202643</c:v>
                </c:pt>
                <c:pt idx="232">
                  <c:v>6.6244446680727744</c:v>
                </c:pt>
                <c:pt idx="233">
                  <c:v>6.9035317429189647</c:v>
                </c:pt>
                <c:pt idx="234">
                  <c:v>7.1366683378230631</c:v>
                </c:pt>
                <c:pt idx="235">
                  <c:v>6.9802675859913625</c:v>
                </c:pt>
                <c:pt idx="236">
                  <c:v>6.8096399074244722</c:v>
                </c:pt>
                <c:pt idx="237">
                  <c:v>6.6809547638223137</c:v>
                </c:pt>
                <c:pt idx="238">
                  <c:v>6.3101790575977148</c:v>
                </c:pt>
                <c:pt idx="239">
                  <c:v>6.1416440193728832</c:v>
                </c:pt>
                <c:pt idx="240">
                  <c:v>6.073902673018833</c:v>
                </c:pt>
                <c:pt idx="241">
                  <c:v>6.6140416829013091</c:v>
                </c:pt>
                <c:pt idx="242">
                  <c:v>7.0330757252278797</c:v>
                </c:pt>
                <c:pt idx="243">
                  <c:v>6.9399216450870513</c:v>
                </c:pt>
                <c:pt idx="244">
                  <c:v>7.5181569183124095</c:v>
                </c:pt>
                <c:pt idx="245">
                  <c:v>8.0498876719399508</c:v>
                </c:pt>
                <c:pt idx="246">
                  <c:v>7.8007924617799205</c:v>
                </c:pt>
                <c:pt idx="247">
                  <c:v>8.3151470750713088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EB-4E70-A191-3AD85C475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053184"/>
        <c:axId val="127710272"/>
      </c:barChart>
      <c:dateAx>
        <c:axId val="129053184"/>
        <c:scaling>
          <c:orientation val="minMax"/>
          <c:max val="45261"/>
          <c:min val="43435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7710272"/>
        <c:crosses val="autoZero"/>
        <c:auto val="1"/>
        <c:lblOffset val="100"/>
        <c:baseTimeUnit val="months"/>
        <c:majorUnit val="6"/>
        <c:majorTimeUnit val="months"/>
      </c:dateAx>
      <c:valAx>
        <c:axId val="127710272"/>
        <c:scaling>
          <c:orientation val="minMax"/>
          <c:max val="27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9053184"/>
        <c:crosses val="autoZero"/>
        <c:crossBetween val="between"/>
      </c:valAx>
    </c:plotArea>
    <c:legend>
      <c:legendPos val="b"/>
      <c:overlay val="0"/>
      <c:spPr>
        <a:solidFill>
          <a:sysClr val="window" lastClr="FFFFFF"/>
        </a:solidFill>
      </c:spPr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307234138354391E-2"/>
          <c:y val="3.4374900148701627E-2"/>
          <c:w val="0.80850673240727478"/>
          <c:h val="0.7596566344274987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VIS </c:v>
                </c:pt>
              </c:strCache>
            </c:strRef>
          </c:tx>
          <c:spPr>
            <a:solidFill>
              <a:srgbClr val="3F3F3F">
                <a:lumMod val="40000"/>
                <a:lumOff val="60000"/>
              </a:srgbClr>
            </a:solidFill>
            <a:ln>
              <a:solidFill>
                <a:srgbClr val="5F5F5F"/>
              </a:solidFill>
            </a:ln>
          </c:spPr>
          <c:invertIfNegative val="0"/>
          <c:dLbls>
            <c:dLbl>
              <c:idx val="220"/>
              <c:layout>
                <c:manualLayout>
                  <c:x val="5.1686682314757974E-2"/>
                  <c:y val="6.280661497072321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3,99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F01-4244-A0AB-18D98AB792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Hoja1!$A$2:$A$222</c:f>
              <c:numCache>
                <c:formatCode>mmm\-yy</c:formatCode>
                <c:ptCount val="221"/>
                <c:pt idx="0">
                  <c:v>38565</c:v>
                </c:pt>
                <c:pt idx="1">
                  <c:v>38596</c:v>
                </c:pt>
                <c:pt idx="2">
                  <c:v>38626</c:v>
                </c:pt>
                <c:pt idx="3">
                  <c:v>38657</c:v>
                </c:pt>
                <c:pt idx="4">
                  <c:v>38687</c:v>
                </c:pt>
                <c:pt idx="5">
                  <c:v>38718</c:v>
                </c:pt>
                <c:pt idx="6">
                  <c:v>38749</c:v>
                </c:pt>
                <c:pt idx="7">
                  <c:v>38777</c:v>
                </c:pt>
                <c:pt idx="8">
                  <c:v>38808</c:v>
                </c:pt>
                <c:pt idx="9">
                  <c:v>38838</c:v>
                </c:pt>
                <c:pt idx="10">
                  <c:v>38869</c:v>
                </c:pt>
                <c:pt idx="11">
                  <c:v>38899</c:v>
                </c:pt>
                <c:pt idx="12">
                  <c:v>38930</c:v>
                </c:pt>
                <c:pt idx="13">
                  <c:v>38961</c:v>
                </c:pt>
                <c:pt idx="14">
                  <c:v>38991</c:v>
                </c:pt>
                <c:pt idx="15">
                  <c:v>39022</c:v>
                </c:pt>
                <c:pt idx="16">
                  <c:v>39052</c:v>
                </c:pt>
                <c:pt idx="17">
                  <c:v>39083</c:v>
                </c:pt>
                <c:pt idx="18">
                  <c:v>39114</c:v>
                </c:pt>
                <c:pt idx="19">
                  <c:v>39142</c:v>
                </c:pt>
                <c:pt idx="20">
                  <c:v>39173</c:v>
                </c:pt>
                <c:pt idx="21">
                  <c:v>39203</c:v>
                </c:pt>
                <c:pt idx="22">
                  <c:v>39234</c:v>
                </c:pt>
                <c:pt idx="23">
                  <c:v>39264</c:v>
                </c:pt>
                <c:pt idx="24">
                  <c:v>39295</c:v>
                </c:pt>
                <c:pt idx="25">
                  <c:v>39326</c:v>
                </c:pt>
                <c:pt idx="26">
                  <c:v>39356</c:v>
                </c:pt>
                <c:pt idx="27">
                  <c:v>39387</c:v>
                </c:pt>
                <c:pt idx="28">
                  <c:v>39417</c:v>
                </c:pt>
                <c:pt idx="29">
                  <c:v>39448</c:v>
                </c:pt>
                <c:pt idx="30">
                  <c:v>39479</c:v>
                </c:pt>
                <c:pt idx="31">
                  <c:v>39508</c:v>
                </c:pt>
                <c:pt idx="32">
                  <c:v>39539</c:v>
                </c:pt>
                <c:pt idx="33">
                  <c:v>39569</c:v>
                </c:pt>
                <c:pt idx="34">
                  <c:v>39600</c:v>
                </c:pt>
                <c:pt idx="35">
                  <c:v>39630</c:v>
                </c:pt>
                <c:pt idx="36">
                  <c:v>39661</c:v>
                </c:pt>
                <c:pt idx="37">
                  <c:v>39692</c:v>
                </c:pt>
                <c:pt idx="38">
                  <c:v>39722</c:v>
                </c:pt>
                <c:pt idx="39">
                  <c:v>39753</c:v>
                </c:pt>
                <c:pt idx="40">
                  <c:v>39783</c:v>
                </c:pt>
                <c:pt idx="41">
                  <c:v>39814</c:v>
                </c:pt>
                <c:pt idx="42">
                  <c:v>39845</c:v>
                </c:pt>
                <c:pt idx="43">
                  <c:v>39873</c:v>
                </c:pt>
                <c:pt idx="44">
                  <c:v>39904</c:v>
                </c:pt>
                <c:pt idx="45">
                  <c:v>39934</c:v>
                </c:pt>
                <c:pt idx="46">
                  <c:v>39965</c:v>
                </c:pt>
                <c:pt idx="47">
                  <c:v>39995</c:v>
                </c:pt>
                <c:pt idx="48">
                  <c:v>40026</c:v>
                </c:pt>
                <c:pt idx="49">
                  <c:v>40057</c:v>
                </c:pt>
                <c:pt idx="50">
                  <c:v>40087</c:v>
                </c:pt>
                <c:pt idx="51">
                  <c:v>40118</c:v>
                </c:pt>
                <c:pt idx="52">
                  <c:v>40148</c:v>
                </c:pt>
                <c:pt idx="53">
                  <c:v>40179</c:v>
                </c:pt>
                <c:pt idx="54">
                  <c:v>40210</c:v>
                </c:pt>
                <c:pt idx="55">
                  <c:v>40238</c:v>
                </c:pt>
                <c:pt idx="56">
                  <c:v>40269</c:v>
                </c:pt>
                <c:pt idx="57">
                  <c:v>40299</c:v>
                </c:pt>
                <c:pt idx="58">
                  <c:v>40330</c:v>
                </c:pt>
                <c:pt idx="59">
                  <c:v>40360</c:v>
                </c:pt>
                <c:pt idx="60">
                  <c:v>40391</c:v>
                </c:pt>
                <c:pt idx="61">
                  <c:v>40422</c:v>
                </c:pt>
                <c:pt idx="62">
                  <c:v>40452</c:v>
                </c:pt>
                <c:pt idx="63">
                  <c:v>40483</c:v>
                </c:pt>
                <c:pt idx="64">
                  <c:v>40513</c:v>
                </c:pt>
                <c:pt idx="65">
                  <c:v>40544</c:v>
                </c:pt>
                <c:pt idx="66">
                  <c:v>40575</c:v>
                </c:pt>
                <c:pt idx="67">
                  <c:v>40603</c:v>
                </c:pt>
                <c:pt idx="68">
                  <c:v>40634</c:v>
                </c:pt>
                <c:pt idx="69">
                  <c:v>40664</c:v>
                </c:pt>
                <c:pt idx="70">
                  <c:v>40695</c:v>
                </c:pt>
                <c:pt idx="71">
                  <c:v>40725</c:v>
                </c:pt>
                <c:pt idx="72">
                  <c:v>40756</c:v>
                </c:pt>
                <c:pt idx="73">
                  <c:v>40787</c:v>
                </c:pt>
                <c:pt idx="74">
                  <c:v>40817</c:v>
                </c:pt>
                <c:pt idx="75">
                  <c:v>40848</c:v>
                </c:pt>
                <c:pt idx="76">
                  <c:v>40878</c:v>
                </c:pt>
                <c:pt idx="77">
                  <c:v>40909</c:v>
                </c:pt>
                <c:pt idx="78">
                  <c:v>40940</c:v>
                </c:pt>
                <c:pt idx="79">
                  <c:v>40969</c:v>
                </c:pt>
                <c:pt idx="80">
                  <c:v>41000</c:v>
                </c:pt>
                <c:pt idx="81">
                  <c:v>41030</c:v>
                </c:pt>
                <c:pt idx="82">
                  <c:v>41061</c:v>
                </c:pt>
                <c:pt idx="83">
                  <c:v>41091</c:v>
                </c:pt>
                <c:pt idx="84">
                  <c:v>41122</c:v>
                </c:pt>
                <c:pt idx="85">
                  <c:v>41153</c:v>
                </c:pt>
                <c:pt idx="86">
                  <c:v>41183</c:v>
                </c:pt>
                <c:pt idx="87">
                  <c:v>41214</c:v>
                </c:pt>
                <c:pt idx="88">
                  <c:v>41244</c:v>
                </c:pt>
                <c:pt idx="89">
                  <c:v>41275</c:v>
                </c:pt>
                <c:pt idx="90">
                  <c:v>41306</c:v>
                </c:pt>
                <c:pt idx="91">
                  <c:v>41334</c:v>
                </c:pt>
                <c:pt idx="92">
                  <c:v>41365</c:v>
                </c:pt>
                <c:pt idx="93">
                  <c:v>41395</c:v>
                </c:pt>
                <c:pt idx="94">
                  <c:v>41426</c:v>
                </c:pt>
                <c:pt idx="95">
                  <c:v>41456</c:v>
                </c:pt>
                <c:pt idx="96">
                  <c:v>41487</c:v>
                </c:pt>
                <c:pt idx="97">
                  <c:v>41518</c:v>
                </c:pt>
                <c:pt idx="98">
                  <c:v>41548</c:v>
                </c:pt>
                <c:pt idx="99">
                  <c:v>41579</c:v>
                </c:pt>
                <c:pt idx="100">
                  <c:v>41609</c:v>
                </c:pt>
                <c:pt idx="101">
                  <c:v>41640</c:v>
                </c:pt>
                <c:pt idx="102">
                  <c:v>41671</c:v>
                </c:pt>
                <c:pt idx="103">
                  <c:v>41699</c:v>
                </c:pt>
                <c:pt idx="104">
                  <c:v>41730</c:v>
                </c:pt>
                <c:pt idx="105">
                  <c:v>41760</c:v>
                </c:pt>
                <c:pt idx="106">
                  <c:v>41791</c:v>
                </c:pt>
                <c:pt idx="107">
                  <c:v>41821</c:v>
                </c:pt>
                <c:pt idx="108">
                  <c:v>41852</c:v>
                </c:pt>
                <c:pt idx="109">
                  <c:v>41883</c:v>
                </c:pt>
                <c:pt idx="110">
                  <c:v>41913</c:v>
                </c:pt>
                <c:pt idx="111">
                  <c:v>41944</c:v>
                </c:pt>
                <c:pt idx="112">
                  <c:v>41974</c:v>
                </c:pt>
                <c:pt idx="113">
                  <c:v>42005</c:v>
                </c:pt>
                <c:pt idx="114">
                  <c:v>42036</c:v>
                </c:pt>
                <c:pt idx="115">
                  <c:v>42064</c:v>
                </c:pt>
                <c:pt idx="116">
                  <c:v>42095</c:v>
                </c:pt>
                <c:pt idx="117">
                  <c:v>42125</c:v>
                </c:pt>
                <c:pt idx="118">
                  <c:v>42156</c:v>
                </c:pt>
                <c:pt idx="119">
                  <c:v>42186</c:v>
                </c:pt>
                <c:pt idx="120">
                  <c:v>42217</c:v>
                </c:pt>
                <c:pt idx="121">
                  <c:v>42248</c:v>
                </c:pt>
                <c:pt idx="122">
                  <c:v>42278</c:v>
                </c:pt>
                <c:pt idx="123">
                  <c:v>42309</c:v>
                </c:pt>
                <c:pt idx="124">
                  <c:v>42339</c:v>
                </c:pt>
                <c:pt idx="125">
                  <c:v>42370</c:v>
                </c:pt>
                <c:pt idx="126">
                  <c:v>42401</c:v>
                </c:pt>
                <c:pt idx="127">
                  <c:v>42430</c:v>
                </c:pt>
                <c:pt idx="128">
                  <c:v>42461</c:v>
                </c:pt>
                <c:pt idx="129">
                  <c:v>42491</c:v>
                </c:pt>
                <c:pt idx="130">
                  <c:v>42522</c:v>
                </c:pt>
                <c:pt idx="131">
                  <c:v>42552</c:v>
                </c:pt>
                <c:pt idx="132">
                  <c:v>42583</c:v>
                </c:pt>
                <c:pt idx="133">
                  <c:v>42614</c:v>
                </c:pt>
                <c:pt idx="134">
                  <c:v>42644</c:v>
                </c:pt>
                <c:pt idx="135">
                  <c:v>42675</c:v>
                </c:pt>
                <c:pt idx="136">
                  <c:v>42705</c:v>
                </c:pt>
                <c:pt idx="137">
                  <c:v>42736</c:v>
                </c:pt>
                <c:pt idx="138">
                  <c:v>42767</c:v>
                </c:pt>
                <c:pt idx="139">
                  <c:v>42795</c:v>
                </c:pt>
                <c:pt idx="140">
                  <c:v>42826</c:v>
                </c:pt>
                <c:pt idx="141">
                  <c:v>42856</c:v>
                </c:pt>
                <c:pt idx="142">
                  <c:v>42887</c:v>
                </c:pt>
                <c:pt idx="143">
                  <c:v>42917</c:v>
                </c:pt>
                <c:pt idx="144">
                  <c:v>42948</c:v>
                </c:pt>
                <c:pt idx="145">
                  <c:v>42979</c:v>
                </c:pt>
                <c:pt idx="146">
                  <c:v>43009</c:v>
                </c:pt>
                <c:pt idx="147">
                  <c:v>43040</c:v>
                </c:pt>
                <c:pt idx="148">
                  <c:v>43070</c:v>
                </c:pt>
                <c:pt idx="149">
                  <c:v>43101</c:v>
                </c:pt>
                <c:pt idx="150">
                  <c:v>43132</c:v>
                </c:pt>
                <c:pt idx="151">
                  <c:v>43160</c:v>
                </c:pt>
                <c:pt idx="152">
                  <c:v>43191</c:v>
                </c:pt>
                <c:pt idx="153">
                  <c:v>43221</c:v>
                </c:pt>
                <c:pt idx="154">
                  <c:v>43252</c:v>
                </c:pt>
                <c:pt idx="155">
                  <c:v>43282</c:v>
                </c:pt>
                <c:pt idx="156">
                  <c:v>43313</c:v>
                </c:pt>
                <c:pt idx="157">
                  <c:v>43344</c:v>
                </c:pt>
                <c:pt idx="158">
                  <c:v>43374</c:v>
                </c:pt>
                <c:pt idx="159">
                  <c:v>43405</c:v>
                </c:pt>
                <c:pt idx="160">
                  <c:v>43435</c:v>
                </c:pt>
                <c:pt idx="161">
                  <c:v>43466</c:v>
                </c:pt>
                <c:pt idx="162">
                  <c:v>43497</c:v>
                </c:pt>
                <c:pt idx="163">
                  <c:v>43525</c:v>
                </c:pt>
                <c:pt idx="164">
                  <c:v>43556</c:v>
                </c:pt>
                <c:pt idx="165">
                  <c:v>43586</c:v>
                </c:pt>
                <c:pt idx="166">
                  <c:v>43617</c:v>
                </c:pt>
                <c:pt idx="167">
                  <c:v>43647</c:v>
                </c:pt>
                <c:pt idx="168">
                  <c:v>43678</c:v>
                </c:pt>
                <c:pt idx="169">
                  <c:v>43709</c:v>
                </c:pt>
                <c:pt idx="170">
                  <c:v>43739</c:v>
                </c:pt>
                <c:pt idx="171">
                  <c:v>43770</c:v>
                </c:pt>
                <c:pt idx="172">
                  <c:v>43800</c:v>
                </c:pt>
                <c:pt idx="173">
                  <c:v>43831</c:v>
                </c:pt>
                <c:pt idx="174">
                  <c:v>43862</c:v>
                </c:pt>
                <c:pt idx="175">
                  <c:v>43891</c:v>
                </c:pt>
                <c:pt idx="176">
                  <c:v>43922</c:v>
                </c:pt>
                <c:pt idx="177">
                  <c:v>43952</c:v>
                </c:pt>
                <c:pt idx="178">
                  <c:v>43983</c:v>
                </c:pt>
                <c:pt idx="179">
                  <c:v>44013</c:v>
                </c:pt>
                <c:pt idx="180">
                  <c:v>44044</c:v>
                </c:pt>
                <c:pt idx="181">
                  <c:v>44075</c:v>
                </c:pt>
                <c:pt idx="182">
                  <c:v>44105</c:v>
                </c:pt>
                <c:pt idx="183">
                  <c:v>44136</c:v>
                </c:pt>
                <c:pt idx="184">
                  <c:v>44166</c:v>
                </c:pt>
                <c:pt idx="185">
                  <c:v>44197</c:v>
                </c:pt>
                <c:pt idx="186">
                  <c:v>44228</c:v>
                </c:pt>
                <c:pt idx="187">
                  <c:v>44256</c:v>
                </c:pt>
                <c:pt idx="188">
                  <c:v>44287</c:v>
                </c:pt>
                <c:pt idx="189">
                  <c:v>44317</c:v>
                </c:pt>
                <c:pt idx="190">
                  <c:v>44348</c:v>
                </c:pt>
                <c:pt idx="191">
                  <c:v>44378</c:v>
                </c:pt>
                <c:pt idx="192">
                  <c:v>44409</c:v>
                </c:pt>
                <c:pt idx="193">
                  <c:v>44440</c:v>
                </c:pt>
                <c:pt idx="194">
                  <c:v>44470</c:v>
                </c:pt>
                <c:pt idx="195">
                  <c:v>44501</c:v>
                </c:pt>
                <c:pt idx="196">
                  <c:v>44531</c:v>
                </c:pt>
                <c:pt idx="197">
                  <c:v>44562</c:v>
                </c:pt>
                <c:pt idx="198">
                  <c:v>44593</c:v>
                </c:pt>
                <c:pt idx="199">
                  <c:v>44621</c:v>
                </c:pt>
                <c:pt idx="200">
                  <c:v>44652</c:v>
                </c:pt>
                <c:pt idx="201">
                  <c:v>44682</c:v>
                </c:pt>
                <c:pt idx="202">
                  <c:v>44713</c:v>
                </c:pt>
                <c:pt idx="203">
                  <c:v>44743</c:v>
                </c:pt>
                <c:pt idx="204">
                  <c:v>44774</c:v>
                </c:pt>
                <c:pt idx="205">
                  <c:v>44805</c:v>
                </c:pt>
                <c:pt idx="206">
                  <c:v>44835</c:v>
                </c:pt>
                <c:pt idx="207">
                  <c:v>44866</c:v>
                </c:pt>
                <c:pt idx="208">
                  <c:v>44896</c:v>
                </c:pt>
                <c:pt idx="209">
                  <c:v>44927</c:v>
                </c:pt>
                <c:pt idx="210">
                  <c:v>44958</c:v>
                </c:pt>
                <c:pt idx="211">
                  <c:v>44986</c:v>
                </c:pt>
                <c:pt idx="212">
                  <c:v>45017</c:v>
                </c:pt>
                <c:pt idx="213">
                  <c:v>45047</c:v>
                </c:pt>
                <c:pt idx="214">
                  <c:v>45078</c:v>
                </c:pt>
                <c:pt idx="215">
                  <c:v>45108</c:v>
                </c:pt>
                <c:pt idx="216">
                  <c:v>45139</c:v>
                </c:pt>
                <c:pt idx="217">
                  <c:v>45170</c:v>
                </c:pt>
                <c:pt idx="218">
                  <c:v>45200</c:v>
                </c:pt>
                <c:pt idx="219">
                  <c:v>45231</c:v>
                </c:pt>
                <c:pt idx="220">
                  <c:v>45261</c:v>
                </c:pt>
              </c:numCache>
            </c:numRef>
          </c:cat>
          <c:val>
            <c:numRef>
              <c:f>Hoja1!$B$2:$B$222</c:f>
              <c:numCache>
                <c:formatCode>_ * #,##0_ ;_ * \-#,##0_ ;_ * "-"??_ ;_ @_ </c:formatCode>
                <c:ptCount val="221"/>
                <c:pt idx="0">
                  <c:v>192391.14300000004</c:v>
                </c:pt>
                <c:pt idx="1">
                  <c:v>188715.12600000002</c:v>
                </c:pt>
                <c:pt idx="2">
                  <c:v>185028.15900000004</c:v>
                </c:pt>
                <c:pt idx="3">
                  <c:v>186935.55800000002</c:v>
                </c:pt>
                <c:pt idx="4">
                  <c:v>180767.5</c:v>
                </c:pt>
                <c:pt idx="5">
                  <c:v>179546.128</c:v>
                </c:pt>
                <c:pt idx="6">
                  <c:v>175483.96600000001</c:v>
                </c:pt>
                <c:pt idx="7">
                  <c:v>175798.51126999999</c:v>
                </c:pt>
                <c:pt idx="8">
                  <c:v>170360.90954000002</c:v>
                </c:pt>
                <c:pt idx="9">
                  <c:v>173056.39654000002</c:v>
                </c:pt>
                <c:pt idx="10">
                  <c:v>168513.95754</c:v>
                </c:pt>
                <c:pt idx="11">
                  <c:v>173374.12854000001</c:v>
                </c:pt>
                <c:pt idx="12">
                  <c:v>180678.35654000001</c:v>
                </c:pt>
                <c:pt idx="13">
                  <c:v>190027.29754000003</c:v>
                </c:pt>
                <c:pt idx="14">
                  <c:v>187010.85854000002</c:v>
                </c:pt>
                <c:pt idx="15">
                  <c:v>203659.08154000001</c:v>
                </c:pt>
                <c:pt idx="16">
                  <c:v>214580.66653999998</c:v>
                </c:pt>
                <c:pt idx="17">
                  <c:v>233508.38053999998</c:v>
                </c:pt>
                <c:pt idx="18">
                  <c:v>235557.50954</c:v>
                </c:pt>
                <c:pt idx="19">
                  <c:v>243461.70226999998</c:v>
                </c:pt>
                <c:pt idx="20">
                  <c:v>246782.25799999997</c:v>
                </c:pt>
                <c:pt idx="21">
                  <c:v>252261.41800000001</c:v>
                </c:pt>
                <c:pt idx="22">
                  <c:v>252739.77100000001</c:v>
                </c:pt>
                <c:pt idx="23">
                  <c:v>253800.981</c:v>
                </c:pt>
                <c:pt idx="24">
                  <c:v>254446.16499999998</c:v>
                </c:pt>
                <c:pt idx="25">
                  <c:v>255194.54999999996</c:v>
                </c:pt>
                <c:pt idx="26">
                  <c:v>278597.47100000002</c:v>
                </c:pt>
                <c:pt idx="27">
                  <c:v>267299.05499999999</c:v>
                </c:pt>
                <c:pt idx="28">
                  <c:v>269989.38802999997</c:v>
                </c:pt>
                <c:pt idx="29">
                  <c:v>263782.96343</c:v>
                </c:pt>
                <c:pt idx="30">
                  <c:v>279079.77393000002</c:v>
                </c:pt>
                <c:pt idx="31">
                  <c:v>279494.48923000001</c:v>
                </c:pt>
                <c:pt idx="32">
                  <c:v>289442.15163000004</c:v>
                </c:pt>
                <c:pt idx="33">
                  <c:v>291345.36193000001</c:v>
                </c:pt>
                <c:pt idx="34">
                  <c:v>291858.62767000002</c:v>
                </c:pt>
                <c:pt idx="35">
                  <c:v>294968.97723999998</c:v>
                </c:pt>
                <c:pt idx="36">
                  <c:v>287356.05473999999</c:v>
                </c:pt>
                <c:pt idx="37">
                  <c:v>276291.89473999996</c:v>
                </c:pt>
                <c:pt idx="38">
                  <c:v>262548.36099000002</c:v>
                </c:pt>
                <c:pt idx="39">
                  <c:v>259287.80718999996</c:v>
                </c:pt>
                <c:pt idx="40">
                  <c:v>247080.90989999997</c:v>
                </c:pt>
                <c:pt idx="41">
                  <c:v>242402.05449999997</c:v>
                </c:pt>
                <c:pt idx="42">
                  <c:v>224425.48384999996</c:v>
                </c:pt>
                <c:pt idx="43">
                  <c:v>209834.11555000002</c:v>
                </c:pt>
                <c:pt idx="44">
                  <c:v>197117.55564999999</c:v>
                </c:pt>
                <c:pt idx="45">
                  <c:v>186781.12435</c:v>
                </c:pt>
                <c:pt idx="46">
                  <c:v>186211.75291000001</c:v>
                </c:pt>
                <c:pt idx="47">
                  <c:v>179816.36583999998</c:v>
                </c:pt>
                <c:pt idx="48">
                  <c:v>177800.16333999997</c:v>
                </c:pt>
                <c:pt idx="49">
                  <c:v>199130.87208999999</c:v>
                </c:pt>
                <c:pt idx="50">
                  <c:v>203823.30184</c:v>
                </c:pt>
                <c:pt idx="51">
                  <c:v>212994.07324000003</c:v>
                </c:pt>
                <c:pt idx="52">
                  <c:v>227427.04950000002</c:v>
                </c:pt>
                <c:pt idx="53">
                  <c:v>227011.71000000002</c:v>
                </c:pt>
                <c:pt idx="54">
                  <c:v>248595.02733000001</c:v>
                </c:pt>
                <c:pt idx="55">
                  <c:v>263725.52592000004</c:v>
                </c:pt>
                <c:pt idx="56">
                  <c:v>276503.33942000003</c:v>
                </c:pt>
                <c:pt idx="57">
                  <c:v>287740.37425000005</c:v>
                </c:pt>
                <c:pt idx="58">
                  <c:v>307788.76095000003</c:v>
                </c:pt>
                <c:pt idx="59">
                  <c:v>316416.60245000001</c:v>
                </c:pt>
                <c:pt idx="60">
                  <c:v>333929.79744999995</c:v>
                </c:pt>
                <c:pt idx="61">
                  <c:v>332792.53369999991</c:v>
                </c:pt>
                <c:pt idx="62">
                  <c:v>331121.83370000002</c:v>
                </c:pt>
                <c:pt idx="63">
                  <c:v>343241.8971</c:v>
                </c:pt>
                <c:pt idx="64">
                  <c:v>338950.82410000003</c:v>
                </c:pt>
                <c:pt idx="65">
                  <c:v>337729.43059999996</c:v>
                </c:pt>
                <c:pt idx="66">
                  <c:v>330335.93741999997</c:v>
                </c:pt>
                <c:pt idx="67">
                  <c:v>338739.49982999999</c:v>
                </c:pt>
                <c:pt idx="68">
                  <c:v>343086.70883000002</c:v>
                </c:pt>
                <c:pt idx="69">
                  <c:v>345449.03199999995</c:v>
                </c:pt>
                <c:pt idx="70">
                  <c:v>363037.55699999997</c:v>
                </c:pt>
                <c:pt idx="71">
                  <c:v>373688.68499999994</c:v>
                </c:pt>
                <c:pt idx="72">
                  <c:v>373606.424</c:v>
                </c:pt>
                <c:pt idx="73">
                  <c:v>385599.51</c:v>
                </c:pt>
                <c:pt idx="74">
                  <c:v>401786.06399999995</c:v>
                </c:pt>
                <c:pt idx="75">
                  <c:v>417529.348</c:v>
                </c:pt>
                <c:pt idx="76">
                  <c:v>433672.73599999992</c:v>
                </c:pt>
                <c:pt idx="77">
                  <c:v>442588.31199999992</c:v>
                </c:pt>
                <c:pt idx="78">
                  <c:v>466524.01700000005</c:v>
                </c:pt>
                <c:pt idx="79">
                  <c:v>477981.91799999995</c:v>
                </c:pt>
                <c:pt idx="80">
                  <c:v>488219.63599999994</c:v>
                </c:pt>
                <c:pt idx="81">
                  <c:v>516566.35399999999</c:v>
                </c:pt>
                <c:pt idx="82">
                  <c:v>506469.04000000004</c:v>
                </c:pt>
                <c:pt idx="83">
                  <c:v>517650.93599999999</c:v>
                </c:pt>
                <c:pt idx="84">
                  <c:v>539148.51</c:v>
                </c:pt>
                <c:pt idx="85">
                  <c:v>540475.17099999997</c:v>
                </c:pt>
                <c:pt idx="86">
                  <c:v>568849.31700000004</c:v>
                </c:pt>
                <c:pt idx="87">
                  <c:v>584387.51699999999</c:v>
                </c:pt>
                <c:pt idx="88">
                  <c:v>601637.81599999999</c:v>
                </c:pt>
                <c:pt idx="89">
                  <c:v>614351.50199999998</c:v>
                </c:pt>
                <c:pt idx="90">
                  <c:v>611344.23700000008</c:v>
                </c:pt>
                <c:pt idx="91">
                  <c:v>621352.89500000002</c:v>
                </c:pt>
                <c:pt idx="92">
                  <c:v>671019.77300000004</c:v>
                </c:pt>
                <c:pt idx="93">
                  <c:v>698160.97499999998</c:v>
                </c:pt>
                <c:pt idx="94">
                  <c:v>743403.90699999989</c:v>
                </c:pt>
                <c:pt idx="95">
                  <c:v>773117.65399999986</c:v>
                </c:pt>
                <c:pt idx="96">
                  <c:v>782014.55299999996</c:v>
                </c:pt>
                <c:pt idx="97">
                  <c:v>826232.73300000001</c:v>
                </c:pt>
                <c:pt idx="98">
                  <c:v>842685.88000000012</c:v>
                </c:pt>
                <c:pt idx="99">
                  <c:v>846928.30700000003</c:v>
                </c:pt>
                <c:pt idx="100">
                  <c:v>888489.25899999996</c:v>
                </c:pt>
                <c:pt idx="101">
                  <c:v>923078.14099999995</c:v>
                </c:pt>
                <c:pt idx="102">
                  <c:v>950691.27399999986</c:v>
                </c:pt>
                <c:pt idx="103">
                  <c:v>948298.84399999992</c:v>
                </c:pt>
                <c:pt idx="104">
                  <c:v>932654.53899999987</c:v>
                </c:pt>
                <c:pt idx="105">
                  <c:v>891173.5909999999</c:v>
                </c:pt>
                <c:pt idx="106">
                  <c:v>845889.74800000002</c:v>
                </c:pt>
                <c:pt idx="107">
                  <c:v>832322.02100000007</c:v>
                </c:pt>
                <c:pt idx="108">
                  <c:v>822040.39</c:v>
                </c:pt>
                <c:pt idx="109">
                  <c:v>772268.20299999998</c:v>
                </c:pt>
                <c:pt idx="110">
                  <c:v>756497.81599999999</c:v>
                </c:pt>
                <c:pt idx="111">
                  <c:v>778537.65999999992</c:v>
                </c:pt>
                <c:pt idx="112">
                  <c:v>733305.14000000013</c:v>
                </c:pt>
                <c:pt idx="113">
                  <c:v>693850.96300000011</c:v>
                </c:pt>
                <c:pt idx="114">
                  <c:v>667454.21200000006</c:v>
                </c:pt>
                <c:pt idx="115">
                  <c:v>671505.52399999998</c:v>
                </c:pt>
                <c:pt idx="116">
                  <c:v>682873.995</c:v>
                </c:pt>
                <c:pt idx="117">
                  <c:v>726200.51699999999</c:v>
                </c:pt>
                <c:pt idx="118">
                  <c:v>764640.86800000002</c:v>
                </c:pt>
                <c:pt idx="119">
                  <c:v>804810.39</c:v>
                </c:pt>
                <c:pt idx="120">
                  <c:v>820115.81199999992</c:v>
                </c:pt>
                <c:pt idx="121">
                  <c:v>833033.9169999999</c:v>
                </c:pt>
                <c:pt idx="122">
                  <c:v>818557.84499999997</c:v>
                </c:pt>
                <c:pt idx="123">
                  <c:v>772615.6669999999</c:v>
                </c:pt>
                <c:pt idx="124">
                  <c:v>790971.09699999995</c:v>
                </c:pt>
                <c:pt idx="125">
                  <c:v>813992.77199999988</c:v>
                </c:pt>
                <c:pt idx="126">
                  <c:v>815588.89199999999</c:v>
                </c:pt>
                <c:pt idx="127">
                  <c:v>823906.08</c:v>
                </c:pt>
                <c:pt idx="128">
                  <c:v>783930.09499999997</c:v>
                </c:pt>
                <c:pt idx="129">
                  <c:v>739434.48899999994</c:v>
                </c:pt>
                <c:pt idx="130">
                  <c:v>725180.41399999999</c:v>
                </c:pt>
                <c:pt idx="131">
                  <c:v>669610.24899999995</c:v>
                </c:pt>
                <c:pt idx="132">
                  <c:v>660558.10499999998</c:v>
                </c:pt>
                <c:pt idx="133">
                  <c:v>662865.23499999999</c:v>
                </c:pt>
                <c:pt idx="134">
                  <c:v>677381.71399999992</c:v>
                </c:pt>
                <c:pt idx="135">
                  <c:v>699568.56900000002</c:v>
                </c:pt>
                <c:pt idx="136">
                  <c:v>708642.26699999999</c:v>
                </c:pt>
                <c:pt idx="137">
                  <c:v>714903.57299999997</c:v>
                </c:pt>
                <c:pt idx="138">
                  <c:v>756343.10577000002</c:v>
                </c:pt>
                <c:pt idx="139">
                  <c:v>848004.07177000004</c:v>
                </c:pt>
                <c:pt idx="140">
                  <c:v>915277.67777000007</c:v>
                </c:pt>
                <c:pt idx="141">
                  <c:v>1027067.74677</c:v>
                </c:pt>
                <c:pt idx="142">
                  <c:v>1058409.1877599999</c:v>
                </c:pt>
                <c:pt idx="143">
                  <c:v>1089660.1237600001</c:v>
                </c:pt>
                <c:pt idx="144">
                  <c:v>1191054.3287599999</c:v>
                </c:pt>
                <c:pt idx="145">
                  <c:v>1245708.0193699999</c:v>
                </c:pt>
                <c:pt idx="146">
                  <c:v>1297448.5588399998</c:v>
                </c:pt>
                <c:pt idx="147">
                  <c:v>1393345.0845299999</c:v>
                </c:pt>
                <c:pt idx="148">
                  <c:v>1496182.59512</c:v>
                </c:pt>
                <c:pt idx="149">
                  <c:v>1564501.53602</c:v>
                </c:pt>
                <c:pt idx="150">
                  <c:v>1500396.8011999999</c:v>
                </c:pt>
                <c:pt idx="151">
                  <c:v>1376072.9926400001</c:v>
                </c:pt>
                <c:pt idx="152">
                  <c:v>1304729.63457</c:v>
                </c:pt>
                <c:pt idx="153">
                  <c:v>1186293.3774700002</c:v>
                </c:pt>
                <c:pt idx="154">
                  <c:v>1112106.7233</c:v>
                </c:pt>
                <c:pt idx="155">
                  <c:v>1088720.6920799999</c:v>
                </c:pt>
                <c:pt idx="156">
                  <c:v>974023.06130999979</c:v>
                </c:pt>
                <c:pt idx="157">
                  <c:v>1007998.20213</c:v>
                </c:pt>
                <c:pt idx="158">
                  <c:v>1052978.1833299999</c:v>
                </c:pt>
                <c:pt idx="159">
                  <c:v>1007256.5869100001</c:v>
                </c:pt>
                <c:pt idx="160">
                  <c:v>996755.26845999993</c:v>
                </c:pt>
                <c:pt idx="161">
                  <c:v>1005899.81244</c:v>
                </c:pt>
                <c:pt idx="162">
                  <c:v>1113012.4921599999</c:v>
                </c:pt>
                <c:pt idx="163">
                  <c:v>1206875.3392899998</c:v>
                </c:pt>
                <c:pt idx="164">
                  <c:v>1287587.4526499999</c:v>
                </c:pt>
                <c:pt idx="165">
                  <c:v>1429701.4238499997</c:v>
                </c:pt>
                <c:pt idx="166">
                  <c:v>1549325.4446899998</c:v>
                </c:pt>
                <c:pt idx="167">
                  <c:v>1650990.6911299997</c:v>
                </c:pt>
                <c:pt idx="168">
                  <c:v>1758567.4580900001</c:v>
                </c:pt>
                <c:pt idx="169">
                  <c:v>1804858.2415900002</c:v>
                </c:pt>
                <c:pt idx="170">
                  <c:v>1799450.1850500002</c:v>
                </c:pt>
                <c:pt idx="171">
                  <c:v>1810147.57528</c:v>
                </c:pt>
                <c:pt idx="172">
                  <c:v>1800867.8054700003</c:v>
                </c:pt>
                <c:pt idx="173">
                  <c:v>1778177.9988500001</c:v>
                </c:pt>
                <c:pt idx="174">
                  <c:v>1775668.25082</c:v>
                </c:pt>
                <c:pt idx="175">
                  <c:v>1809618.43994</c:v>
                </c:pt>
                <c:pt idx="176">
                  <c:v>1776182.8923200001</c:v>
                </c:pt>
                <c:pt idx="177">
                  <c:v>1640360.7061600001</c:v>
                </c:pt>
                <c:pt idx="178">
                  <c:v>1554372.54666</c:v>
                </c:pt>
                <c:pt idx="179">
                  <c:v>1567108.9438100001</c:v>
                </c:pt>
                <c:pt idx="180">
                  <c:v>1580987.3549799998</c:v>
                </c:pt>
                <c:pt idx="181">
                  <c:v>1532381.4449400001</c:v>
                </c:pt>
                <c:pt idx="182">
                  <c:v>1549667.1878</c:v>
                </c:pt>
                <c:pt idx="183">
                  <c:v>1576107.9924599999</c:v>
                </c:pt>
                <c:pt idx="184">
                  <c:v>1608325.74116</c:v>
                </c:pt>
                <c:pt idx="185">
                  <c:v>1585751.43887</c:v>
                </c:pt>
                <c:pt idx="186">
                  <c:v>1644292.28229</c:v>
                </c:pt>
                <c:pt idx="187">
                  <c:v>1672621.22603</c:v>
                </c:pt>
                <c:pt idx="188">
                  <c:v>1805683.76021</c:v>
                </c:pt>
                <c:pt idx="189">
                  <c:v>1963487.9334599997</c:v>
                </c:pt>
                <c:pt idx="190">
                  <c:v>2116541.4674900002</c:v>
                </c:pt>
                <c:pt idx="191">
                  <c:v>2155867.93652</c:v>
                </c:pt>
                <c:pt idx="192">
                  <c:v>2183814.2667299998</c:v>
                </c:pt>
                <c:pt idx="193">
                  <c:v>2286395.7525599999</c:v>
                </c:pt>
                <c:pt idx="194">
                  <c:v>2321696.4407700002</c:v>
                </c:pt>
                <c:pt idx="195">
                  <c:v>2348598.32693</c:v>
                </c:pt>
                <c:pt idx="196">
                  <c:v>2537212.8656100002</c:v>
                </c:pt>
                <c:pt idx="197">
                  <c:v>2594870.2221300001</c:v>
                </c:pt>
                <c:pt idx="198">
                  <c:v>2606631.8516899999</c:v>
                </c:pt>
                <c:pt idx="199">
                  <c:v>2643098.0881500002</c:v>
                </c:pt>
                <c:pt idx="200">
                  <c:v>2659172.0167800002</c:v>
                </c:pt>
                <c:pt idx="201">
                  <c:v>2681657.0863099997</c:v>
                </c:pt>
                <c:pt idx="202">
                  <c:v>2729779.1262560003</c:v>
                </c:pt>
                <c:pt idx="203">
                  <c:v>2977669.4581809998</c:v>
                </c:pt>
                <c:pt idx="204">
                  <c:v>3094910.5039937501</c:v>
                </c:pt>
                <c:pt idx="205">
                  <c:v>3088737.6128982198</c:v>
                </c:pt>
                <c:pt idx="206">
                  <c:v>3225166.6507925</c:v>
                </c:pt>
                <c:pt idx="207">
                  <c:v>3251615.0024822704</c:v>
                </c:pt>
                <c:pt idx="208">
                  <c:v>3199869.6011258801</c:v>
                </c:pt>
                <c:pt idx="209">
                  <c:v>3204832.1465814603</c:v>
                </c:pt>
                <c:pt idx="210">
                  <c:v>3201698.9994976302</c:v>
                </c:pt>
                <c:pt idx="211">
                  <c:v>3170018.1313081798</c:v>
                </c:pt>
                <c:pt idx="212">
                  <c:v>3113787.2330987593</c:v>
                </c:pt>
                <c:pt idx="213">
                  <c:v>3169331.0121968496</c:v>
                </c:pt>
                <c:pt idx="214">
                  <c:v>3414837.6484226193</c:v>
                </c:pt>
                <c:pt idx="215">
                  <c:v>3187021.1931307805</c:v>
                </c:pt>
                <c:pt idx="216">
                  <c:v>3060426.8828769699</c:v>
                </c:pt>
                <c:pt idx="217">
                  <c:v>3397007.1488093999</c:v>
                </c:pt>
                <c:pt idx="218">
                  <c:v>3531683.9573031198</c:v>
                </c:pt>
                <c:pt idx="219">
                  <c:v>3817494.9859206001</c:v>
                </c:pt>
                <c:pt idx="220">
                  <c:v>3993312.6428709892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1-4244-A0AB-18D98AB79229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220"/>
              <c:layout>
                <c:manualLayout>
                  <c:x val="5.1581295461468037E-2"/>
                  <c:y val="1.884198449121696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C000"/>
                        </a:solidFill>
                      </a:rPr>
                      <a:t>3,56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F01-4244-A0AB-18D98AB792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Hoja1!$A$2:$A$222</c:f>
              <c:numCache>
                <c:formatCode>mmm\-yy</c:formatCode>
                <c:ptCount val="221"/>
                <c:pt idx="0">
                  <c:v>38565</c:v>
                </c:pt>
                <c:pt idx="1">
                  <c:v>38596</c:v>
                </c:pt>
                <c:pt idx="2">
                  <c:v>38626</c:v>
                </c:pt>
                <c:pt idx="3">
                  <c:v>38657</c:v>
                </c:pt>
                <c:pt idx="4">
                  <c:v>38687</c:v>
                </c:pt>
                <c:pt idx="5">
                  <c:v>38718</c:v>
                </c:pt>
                <c:pt idx="6">
                  <c:v>38749</c:v>
                </c:pt>
                <c:pt idx="7">
                  <c:v>38777</c:v>
                </c:pt>
                <c:pt idx="8">
                  <c:v>38808</c:v>
                </c:pt>
                <c:pt idx="9">
                  <c:v>38838</c:v>
                </c:pt>
                <c:pt idx="10">
                  <c:v>38869</c:v>
                </c:pt>
                <c:pt idx="11">
                  <c:v>38899</c:v>
                </c:pt>
                <c:pt idx="12">
                  <c:v>38930</c:v>
                </c:pt>
                <c:pt idx="13">
                  <c:v>38961</c:v>
                </c:pt>
                <c:pt idx="14">
                  <c:v>38991</c:v>
                </c:pt>
                <c:pt idx="15">
                  <c:v>39022</c:v>
                </c:pt>
                <c:pt idx="16">
                  <c:v>39052</c:v>
                </c:pt>
                <c:pt idx="17">
                  <c:v>39083</c:v>
                </c:pt>
                <c:pt idx="18">
                  <c:v>39114</c:v>
                </c:pt>
                <c:pt idx="19">
                  <c:v>39142</c:v>
                </c:pt>
                <c:pt idx="20">
                  <c:v>39173</c:v>
                </c:pt>
                <c:pt idx="21">
                  <c:v>39203</c:v>
                </c:pt>
                <c:pt idx="22">
                  <c:v>39234</c:v>
                </c:pt>
                <c:pt idx="23">
                  <c:v>39264</c:v>
                </c:pt>
                <c:pt idx="24">
                  <c:v>39295</c:v>
                </c:pt>
                <c:pt idx="25">
                  <c:v>39326</c:v>
                </c:pt>
                <c:pt idx="26">
                  <c:v>39356</c:v>
                </c:pt>
                <c:pt idx="27">
                  <c:v>39387</c:v>
                </c:pt>
                <c:pt idx="28">
                  <c:v>39417</c:v>
                </c:pt>
                <c:pt idx="29">
                  <c:v>39448</c:v>
                </c:pt>
                <c:pt idx="30">
                  <c:v>39479</c:v>
                </c:pt>
                <c:pt idx="31">
                  <c:v>39508</c:v>
                </c:pt>
                <c:pt idx="32">
                  <c:v>39539</c:v>
                </c:pt>
                <c:pt idx="33">
                  <c:v>39569</c:v>
                </c:pt>
                <c:pt idx="34">
                  <c:v>39600</c:v>
                </c:pt>
                <c:pt idx="35">
                  <c:v>39630</c:v>
                </c:pt>
                <c:pt idx="36">
                  <c:v>39661</c:v>
                </c:pt>
                <c:pt idx="37">
                  <c:v>39692</c:v>
                </c:pt>
                <c:pt idx="38">
                  <c:v>39722</c:v>
                </c:pt>
                <c:pt idx="39">
                  <c:v>39753</c:v>
                </c:pt>
                <c:pt idx="40">
                  <c:v>39783</c:v>
                </c:pt>
                <c:pt idx="41">
                  <c:v>39814</c:v>
                </c:pt>
                <c:pt idx="42">
                  <c:v>39845</c:v>
                </c:pt>
                <c:pt idx="43">
                  <c:v>39873</c:v>
                </c:pt>
                <c:pt idx="44">
                  <c:v>39904</c:v>
                </c:pt>
                <c:pt idx="45">
                  <c:v>39934</c:v>
                </c:pt>
                <c:pt idx="46">
                  <c:v>39965</c:v>
                </c:pt>
                <c:pt idx="47">
                  <c:v>39995</c:v>
                </c:pt>
                <c:pt idx="48">
                  <c:v>40026</c:v>
                </c:pt>
                <c:pt idx="49">
                  <c:v>40057</c:v>
                </c:pt>
                <c:pt idx="50">
                  <c:v>40087</c:v>
                </c:pt>
                <c:pt idx="51">
                  <c:v>40118</c:v>
                </c:pt>
                <c:pt idx="52">
                  <c:v>40148</c:v>
                </c:pt>
                <c:pt idx="53">
                  <c:v>40179</c:v>
                </c:pt>
                <c:pt idx="54">
                  <c:v>40210</c:v>
                </c:pt>
                <c:pt idx="55">
                  <c:v>40238</c:v>
                </c:pt>
                <c:pt idx="56">
                  <c:v>40269</c:v>
                </c:pt>
                <c:pt idx="57">
                  <c:v>40299</c:v>
                </c:pt>
                <c:pt idx="58">
                  <c:v>40330</c:v>
                </c:pt>
                <c:pt idx="59">
                  <c:v>40360</c:v>
                </c:pt>
                <c:pt idx="60">
                  <c:v>40391</c:v>
                </c:pt>
                <c:pt idx="61">
                  <c:v>40422</c:v>
                </c:pt>
                <c:pt idx="62">
                  <c:v>40452</c:v>
                </c:pt>
                <c:pt idx="63">
                  <c:v>40483</c:v>
                </c:pt>
                <c:pt idx="64">
                  <c:v>40513</c:v>
                </c:pt>
                <c:pt idx="65">
                  <c:v>40544</c:v>
                </c:pt>
                <c:pt idx="66">
                  <c:v>40575</c:v>
                </c:pt>
                <c:pt idx="67">
                  <c:v>40603</c:v>
                </c:pt>
                <c:pt idx="68">
                  <c:v>40634</c:v>
                </c:pt>
                <c:pt idx="69">
                  <c:v>40664</c:v>
                </c:pt>
                <c:pt idx="70">
                  <c:v>40695</c:v>
                </c:pt>
                <c:pt idx="71">
                  <c:v>40725</c:v>
                </c:pt>
                <c:pt idx="72">
                  <c:v>40756</c:v>
                </c:pt>
                <c:pt idx="73">
                  <c:v>40787</c:v>
                </c:pt>
                <c:pt idx="74">
                  <c:v>40817</c:v>
                </c:pt>
                <c:pt idx="75">
                  <c:v>40848</c:v>
                </c:pt>
                <c:pt idx="76">
                  <c:v>40878</c:v>
                </c:pt>
                <c:pt idx="77">
                  <c:v>40909</c:v>
                </c:pt>
                <c:pt idx="78">
                  <c:v>40940</c:v>
                </c:pt>
                <c:pt idx="79">
                  <c:v>40969</c:v>
                </c:pt>
                <c:pt idx="80">
                  <c:v>41000</c:v>
                </c:pt>
                <c:pt idx="81">
                  <c:v>41030</c:v>
                </c:pt>
                <c:pt idx="82">
                  <c:v>41061</c:v>
                </c:pt>
                <c:pt idx="83">
                  <c:v>41091</c:v>
                </c:pt>
                <c:pt idx="84">
                  <c:v>41122</c:v>
                </c:pt>
                <c:pt idx="85">
                  <c:v>41153</c:v>
                </c:pt>
                <c:pt idx="86">
                  <c:v>41183</c:v>
                </c:pt>
                <c:pt idx="87">
                  <c:v>41214</c:v>
                </c:pt>
                <c:pt idx="88">
                  <c:v>41244</c:v>
                </c:pt>
                <c:pt idx="89">
                  <c:v>41275</c:v>
                </c:pt>
                <c:pt idx="90">
                  <c:v>41306</c:v>
                </c:pt>
                <c:pt idx="91">
                  <c:v>41334</c:v>
                </c:pt>
                <c:pt idx="92">
                  <c:v>41365</c:v>
                </c:pt>
                <c:pt idx="93">
                  <c:v>41395</c:v>
                </c:pt>
                <c:pt idx="94">
                  <c:v>41426</c:v>
                </c:pt>
                <c:pt idx="95">
                  <c:v>41456</c:v>
                </c:pt>
                <c:pt idx="96">
                  <c:v>41487</c:v>
                </c:pt>
                <c:pt idx="97">
                  <c:v>41518</c:v>
                </c:pt>
                <c:pt idx="98">
                  <c:v>41548</c:v>
                </c:pt>
                <c:pt idx="99">
                  <c:v>41579</c:v>
                </c:pt>
                <c:pt idx="100">
                  <c:v>41609</c:v>
                </c:pt>
                <c:pt idx="101">
                  <c:v>41640</c:v>
                </c:pt>
                <c:pt idx="102">
                  <c:v>41671</c:v>
                </c:pt>
                <c:pt idx="103">
                  <c:v>41699</c:v>
                </c:pt>
                <c:pt idx="104">
                  <c:v>41730</c:v>
                </c:pt>
                <c:pt idx="105">
                  <c:v>41760</c:v>
                </c:pt>
                <c:pt idx="106">
                  <c:v>41791</c:v>
                </c:pt>
                <c:pt idx="107">
                  <c:v>41821</c:v>
                </c:pt>
                <c:pt idx="108">
                  <c:v>41852</c:v>
                </c:pt>
                <c:pt idx="109">
                  <c:v>41883</c:v>
                </c:pt>
                <c:pt idx="110">
                  <c:v>41913</c:v>
                </c:pt>
                <c:pt idx="111">
                  <c:v>41944</c:v>
                </c:pt>
                <c:pt idx="112">
                  <c:v>41974</c:v>
                </c:pt>
                <c:pt idx="113">
                  <c:v>42005</c:v>
                </c:pt>
                <c:pt idx="114">
                  <c:v>42036</c:v>
                </c:pt>
                <c:pt idx="115">
                  <c:v>42064</c:v>
                </c:pt>
                <c:pt idx="116">
                  <c:v>42095</c:v>
                </c:pt>
                <c:pt idx="117">
                  <c:v>42125</c:v>
                </c:pt>
                <c:pt idx="118">
                  <c:v>42156</c:v>
                </c:pt>
                <c:pt idx="119">
                  <c:v>42186</c:v>
                </c:pt>
                <c:pt idx="120">
                  <c:v>42217</c:v>
                </c:pt>
                <c:pt idx="121">
                  <c:v>42248</c:v>
                </c:pt>
                <c:pt idx="122">
                  <c:v>42278</c:v>
                </c:pt>
                <c:pt idx="123">
                  <c:v>42309</c:v>
                </c:pt>
                <c:pt idx="124">
                  <c:v>42339</c:v>
                </c:pt>
                <c:pt idx="125">
                  <c:v>42370</c:v>
                </c:pt>
                <c:pt idx="126">
                  <c:v>42401</c:v>
                </c:pt>
                <c:pt idx="127">
                  <c:v>42430</c:v>
                </c:pt>
                <c:pt idx="128">
                  <c:v>42461</c:v>
                </c:pt>
                <c:pt idx="129">
                  <c:v>42491</c:v>
                </c:pt>
                <c:pt idx="130">
                  <c:v>42522</c:v>
                </c:pt>
                <c:pt idx="131">
                  <c:v>42552</c:v>
                </c:pt>
                <c:pt idx="132">
                  <c:v>42583</c:v>
                </c:pt>
                <c:pt idx="133">
                  <c:v>42614</c:v>
                </c:pt>
                <c:pt idx="134">
                  <c:v>42644</c:v>
                </c:pt>
                <c:pt idx="135">
                  <c:v>42675</c:v>
                </c:pt>
                <c:pt idx="136">
                  <c:v>42705</c:v>
                </c:pt>
                <c:pt idx="137">
                  <c:v>42736</c:v>
                </c:pt>
                <c:pt idx="138">
                  <c:v>42767</c:v>
                </c:pt>
                <c:pt idx="139">
                  <c:v>42795</c:v>
                </c:pt>
                <c:pt idx="140">
                  <c:v>42826</c:v>
                </c:pt>
                <c:pt idx="141">
                  <c:v>42856</c:v>
                </c:pt>
                <c:pt idx="142">
                  <c:v>42887</c:v>
                </c:pt>
                <c:pt idx="143">
                  <c:v>42917</c:v>
                </c:pt>
                <c:pt idx="144">
                  <c:v>42948</c:v>
                </c:pt>
                <c:pt idx="145">
                  <c:v>42979</c:v>
                </c:pt>
                <c:pt idx="146">
                  <c:v>43009</c:v>
                </c:pt>
                <c:pt idx="147">
                  <c:v>43040</c:v>
                </c:pt>
                <c:pt idx="148">
                  <c:v>43070</c:v>
                </c:pt>
                <c:pt idx="149">
                  <c:v>43101</c:v>
                </c:pt>
                <c:pt idx="150">
                  <c:v>43132</c:v>
                </c:pt>
                <c:pt idx="151">
                  <c:v>43160</c:v>
                </c:pt>
                <c:pt idx="152">
                  <c:v>43191</c:v>
                </c:pt>
                <c:pt idx="153">
                  <c:v>43221</c:v>
                </c:pt>
                <c:pt idx="154">
                  <c:v>43252</c:v>
                </c:pt>
                <c:pt idx="155">
                  <c:v>43282</c:v>
                </c:pt>
                <c:pt idx="156">
                  <c:v>43313</c:v>
                </c:pt>
                <c:pt idx="157">
                  <c:v>43344</c:v>
                </c:pt>
                <c:pt idx="158">
                  <c:v>43374</c:v>
                </c:pt>
                <c:pt idx="159">
                  <c:v>43405</c:v>
                </c:pt>
                <c:pt idx="160">
                  <c:v>43435</c:v>
                </c:pt>
                <c:pt idx="161">
                  <c:v>43466</c:v>
                </c:pt>
                <c:pt idx="162">
                  <c:v>43497</c:v>
                </c:pt>
                <c:pt idx="163">
                  <c:v>43525</c:v>
                </c:pt>
                <c:pt idx="164">
                  <c:v>43556</c:v>
                </c:pt>
                <c:pt idx="165">
                  <c:v>43586</c:v>
                </c:pt>
                <c:pt idx="166">
                  <c:v>43617</c:v>
                </c:pt>
                <c:pt idx="167">
                  <c:v>43647</c:v>
                </c:pt>
                <c:pt idx="168">
                  <c:v>43678</c:v>
                </c:pt>
                <c:pt idx="169">
                  <c:v>43709</c:v>
                </c:pt>
                <c:pt idx="170">
                  <c:v>43739</c:v>
                </c:pt>
                <c:pt idx="171">
                  <c:v>43770</c:v>
                </c:pt>
                <c:pt idx="172">
                  <c:v>43800</c:v>
                </c:pt>
                <c:pt idx="173">
                  <c:v>43831</c:v>
                </c:pt>
                <c:pt idx="174">
                  <c:v>43862</c:v>
                </c:pt>
                <c:pt idx="175">
                  <c:v>43891</c:v>
                </c:pt>
                <c:pt idx="176">
                  <c:v>43922</c:v>
                </c:pt>
                <c:pt idx="177">
                  <c:v>43952</c:v>
                </c:pt>
                <c:pt idx="178">
                  <c:v>43983</c:v>
                </c:pt>
                <c:pt idx="179">
                  <c:v>44013</c:v>
                </c:pt>
                <c:pt idx="180">
                  <c:v>44044</c:v>
                </c:pt>
                <c:pt idx="181">
                  <c:v>44075</c:v>
                </c:pt>
                <c:pt idx="182">
                  <c:v>44105</c:v>
                </c:pt>
                <c:pt idx="183">
                  <c:v>44136</c:v>
                </c:pt>
                <c:pt idx="184">
                  <c:v>44166</c:v>
                </c:pt>
                <c:pt idx="185">
                  <c:v>44197</c:v>
                </c:pt>
                <c:pt idx="186">
                  <c:v>44228</c:v>
                </c:pt>
                <c:pt idx="187">
                  <c:v>44256</c:v>
                </c:pt>
                <c:pt idx="188">
                  <c:v>44287</c:v>
                </c:pt>
                <c:pt idx="189">
                  <c:v>44317</c:v>
                </c:pt>
                <c:pt idx="190">
                  <c:v>44348</c:v>
                </c:pt>
                <c:pt idx="191">
                  <c:v>44378</c:v>
                </c:pt>
                <c:pt idx="192">
                  <c:v>44409</c:v>
                </c:pt>
                <c:pt idx="193">
                  <c:v>44440</c:v>
                </c:pt>
                <c:pt idx="194">
                  <c:v>44470</c:v>
                </c:pt>
                <c:pt idx="195">
                  <c:v>44501</c:v>
                </c:pt>
                <c:pt idx="196">
                  <c:v>44531</c:v>
                </c:pt>
                <c:pt idx="197">
                  <c:v>44562</c:v>
                </c:pt>
                <c:pt idx="198">
                  <c:v>44593</c:v>
                </c:pt>
                <c:pt idx="199">
                  <c:v>44621</c:v>
                </c:pt>
                <c:pt idx="200">
                  <c:v>44652</c:v>
                </c:pt>
                <c:pt idx="201">
                  <c:v>44682</c:v>
                </c:pt>
                <c:pt idx="202">
                  <c:v>44713</c:v>
                </c:pt>
                <c:pt idx="203">
                  <c:v>44743</c:v>
                </c:pt>
                <c:pt idx="204">
                  <c:v>44774</c:v>
                </c:pt>
                <c:pt idx="205">
                  <c:v>44805</c:v>
                </c:pt>
                <c:pt idx="206">
                  <c:v>44835</c:v>
                </c:pt>
                <c:pt idx="207">
                  <c:v>44866</c:v>
                </c:pt>
                <c:pt idx="208">
                  <c:v>44896</c:v>
                </c:pt>
                <c:pt idx="209">
                  <c:v>44927</c:v>
                </c:pt>
                <c:pt idx="210">
                  <c:v>44958</c:v>
                </c:pt>
                <c:pt idx="211">
                  <c:v>44986</c:v>
                </c:pt>
                <c:pt idx="212">
                  <c:v>45017</c:v>
                </c:pt>
                <c:pt idx="213">
                  <c:v>45047</c:v>
                </c:pt>
                <c:pt idx="214">
                  <c:v>45078</c:v>
                </c:pt>
                <c:pt idx="215">
                  <c:v>45108</c:v>
                </c:pt>
                <c:pt idx="216">
                  <c:v>45139</c:v>
                </c:pt>
                <c:pt idx="217">
                  <c:v>45170</c:v>
                </c:pt>
                <c:pt idx="218">
                  <c:v>45200</c:v>
                </c:pt>
                <c:pt idx="219">
                  <c:v>45231</c:v>
                </c:pt>
                <c:pt idx="220">
                  <c:v>45261</c:v>
                </c:pt>
              </c:numCache>
            </c:numRef>
          </c:cat>
          <c:val>
            <c:numRef>
              <c:f>Hoja1!$C$2:$C$222</c:f>
              <c:numCache>
                <c:formatCode>_ * #,##0_ ;_ * \-#,##0_ ;_ * "-"??_ ;_ @_ </c:formatCode>
                <c:ptCount val="221"/>
                <c:pt idx="0">
                  <c:v>384508.86100000003</c:v>
                </c:pt>
                <c:pt idx="1">
                  <c:v>384328.59399999998</c:v>
                </c:pt>
                <c:pt idx="2">
                  <c:v>382654.81299999997</c:v>
                </c:pt>
                <c:pt idx="3">
                  <c:v>412926.97499999998</c:v>
                </c:pt>
                <c:pt idx="4">
                  <c:v>420426.304</c:v>
                </c:pt>
                <c:pt idx="5">
                  <c:v>417913.48299999995</c:v>
                </c:pt>
                <c:pt idx="6">
                  <c:v>430659.25899999996</c:v>
                </c:pt>
                <c:pt idx="7">
                  <c:v>455907.98827999993</c:v>
                </c:pt>
                <c:pt idx="8">
                  <c:v>469482.40626999992</c:v>
                </c:pt>
                <c:pt idx="9">
                  <c:v>502616.73526999995</c:v>
                </c:pt>
                <c:pt idx="10">
                  <c:v>513247.23626999999</c:v>
                </c:pt>
                <c:pt idx="11">
                  <c:v>518866.12226999999</c:v>
                </c:pt>
                <c:pt idx="12">
                  <c:v>539743.89726999996</c:v>
                </c:pt>
                <c:pt idx="13">
                  <c:v>570082.65727000008</c:v>
                </c:pt>
                <c:pt idx="14">
                  <c:v>592213.15327000001</c:v>
                </c:pt>
                <c:pt idx="15">
                  <c:v>653363.88361999998</c:v>
                </c:pt>
                <c:pt idx="16">
                  <c:v>727137.28261999995</c:v>
                </c:pt>
                <c:pt idx="17">
                  <c:v>812340.62262000004</c:v>
                </c:pt>
                <c:pt idx="18">
                  <c:v>841303.86451999994</c:v>
                </c:pt>
                <c:pt idx="19">
                  <c:v>879339.73224000004</c:v>
                </c:pt>
                <c:pt idx="20">
                  <c:v>918674.13324999996</c:v>
                </c:pt>
                <c:pt idx="21">
                  <c:v>947253.42524999997</c:v>
                </c:pt>
                <c:pt idx="22">
                  <c:v>976097.89724999992</c:v>
                </c:pt>
                <c:pt idx="23">
                  <c:v>996166.54324999999</c:v>
                </c:pt>
                <c:pt idx="24">
                  <c:v>1024438.13025</c:v>
                </c:pt>
                <c:pt idx="25">
                  <c:v>1048433.3372500001</c:v>
                </c:pt>
                <c:pt idx="26">
                  <c:v>1109757.11366</c:v>
                </c:pt>
                <c:pt idx="27">
                  <c:v>1081577.9246399999</c:v>
                </c:pt>
                <c:pt idx="28">
                  <c:v>1091189.6169700001</c:v>
                </c:pt>
                <c:pt idx="29">
                  <c:v>1085123.8345300001</c:v>
                </c:pt>
                <c:pt idx="30">
                  <c:v>1132421.2512700001</c:v>
                </c:pt>
                <c:pt idx="31">
                  <c:v>1164319.2438300001</c:v>
                </c:pt>
                <c:pt idx="32">
                  <c:v>1251022.8148999999</c:v>
                </c:pt>
                <c:pt idx="33">
                  <c:v>1275447.01923</c:v>
                </c:pt>
                <c:pt idx="34">
                  <c:v>1333446.96524</c:v>
                </c:pt>
                <c:pt idx="35">
                  <c:v>1421789.3728300002</c:v>
                </c:pt>
                <c:pt idx="36">
                  <c:v>1459156.4777800003</c:v>
                </c:pt>
                <c:pt idx="37">
                  <c:v>1500777.1412000002</c:v>
                </c:pt>
                <c:pt idx="38">
                  <c:v>1581871.93245</c:v>
                </c:pt>
                <c:pt idx="39">
                  <c:v>1594248.4885900002</c:v>
                </c:pt>
                <c:pt idx="40">
                  <c:v>1592996.2407600002</c:v>
                </c:pt>
                <c:pt idx="41">
                  <c:v>1591774.9354600001</c:v>
                </c:pt>
                <c:pt idx="42">
                  <c:v>1603044.6898400001</c:v>
                </c:pt>
                <c:pt idx="43">
                  <c:v>1567497.1071799996</c:v>
                </c:pt>
                <c:pt idx="44">
                  <c:v>1529559.08341</c:v>
                </c:pt>
                <c:pt idx="45">
                  <c:v>1516970.6044099997</c:v>
                </c:pt>
                <c:pt idx="46">
                  <c:v>1498729.7951099998</c:v>
                </c:pt>
                <c:pt idx="47">
                  <c:v>1495983.38323</c:v>
                </c:pt>
                <c:pt idx="48">
                  <c:v>1470487.80754</c:v>
                </c:pt>
                <c:pt idx="49">
                  <c:v>1481579.0879000002</c:v>
                </c:pt>
                <c:pt idx="50">
                  <c:v>1405751.79635</c:v>
                </c:pt>
                <c:pt idx="51">
                  <c:v>1384841.5165799996</c:v>
                </c:pt>
                <c:pt idx="52">
                  <c:v>1413189.4595499998</c:v>
                </c:pt>
                <c:pt idx="53">
                  <c:v>1389134.1057899999</c:v>
                </c:pt>
                <c:pt idx="54">
                  <c:v>1368910.6390300002</c:v>
                </c:pt>
                <c:pt idx="55">
                  <c:v>1386645.87751</c:v>
                </c:pt>
                <c:pt idx="56">
                  <c:v>1377600.86152</c:v>
                </c:pt>
                <c:pt idx="57">
                  <c:v>1372855.2233300002</c:v>
                </c:pt>
                <c:pt idx="58">
                  <c:v>1389104.1046200001</c:v>
                </c:pt>
                <c:pt idx="59">
                  <c:v>1347525.2619099999</c:v>
                </c:pt>
                <c:pt idx="60">
                  <c:v>1345027.5826500002</c:v>
                </c:pt>
                <c:pt idx="61">
                  <c:v>1352627.2508700001</c:v>
                </c:pt>
                <c:pt idx="62">
                  <c:v>1349485.2797600003</c:v>
                </c:pt>
                <c:pt idx="63">
                  <c:v>1350717.79106</c:v>
                </c:pt>
                <c:pt idx="64">
                  <c:v>1365414.6625899998</c:v>
                </c:pt>
                <c:pt idx="65">
                  <c:v>1364898.30409</c:v>
                </c:pt>
                <c:pt idx="66">
                  <c:v>1370150.61683</c:v>
                </c:pt>
                <c:pt idx="67">
                  <c:v>1386303.7824500001</c:v>
                </c:pt>
                <c:pt idx="68">
                  <c:v>1365525.35314</c:v>
                </c:pt>
                <c:pt idx="69">
                  <c:v>1393938.933</c:v>
                </c:pt>
                <c:pt idx="70">
                  <c:v>1427218.3540000001</c:v>
                </c:pt>
                <c:pt idx="71">
                  <c:v>1431145.862</c:v>
                </c:pt>
                <c:pt idx="72">
                  <c:v>1479374.8089999999</c:v>
                </c:pt>
                <c:pt idx="73">
                  <c:v>1466501.6330000001</c:v>
                </c:pt>
                <c:pt idx="74">
                  <c:v>1482522.425</c:v>
                </c:pt>
                <c:pt idx="75">
                  <c:v>1575838.56</c:v>
                </c:pt>
                <c:pt idx="76">
                  <c:v>1576880.9389999998</c:v>
                </c:pt>
                <c:pt idx="77">
                  <c:v>1596849.1940000001</c:v>
                </c:pt>
                <c:pt idx="78">
                  <c:v>1661411.004</c:v>
                </c:pt>
                <c:pt idx="79">
                  <c:v>1669605.148</c:v>
                </c:pt>
                <c:pt idx="80">
                  <c:v>1702672.172</c:v>
                </c:pt>
                <c:pt idx="81">
                  <c:v>1799714.203</c:v>
                </c:pt>
                <c:pt idx="82">
                  <c:v>1822166.7439999999</c:v>
                </c:pt>
                <c:pt idx="83">
                  <c:v>1847398.4879999999</c:v>
                </c:pt>
                <c:pt idx="84">
                  <c:v>1904404.6759999995</c:v>
                </c:pt>
                <c:pt idx="85">
                  <c:v>1963672.024</c:v>
                </c:pt>
                <c:pt idx="86">
                  <c:v>2061454.5859999997</c:v>
                </c:pt>
                <c:pt idx="87">
                  <c:v>2079578.4349999996</c:v>
                </c:pt>
                <c:pt idx="88">
                  <c:v>2132609.4109999998</c:v>
                </c:pt>
                <c:pt idx="89">
                  <c:v>2195431.8540000003</c:v>
                </c:pt>
                <c:pt idx="90">
                  <c:v>2188681.216</c:v>
                </c:pt>
                <c:pt idx="91">
                  <c:v>2190353.6570000001</c:v>
                </c:pt>
                <c:pt idx="92">
                  <c:v>2259603.19</c:v>
                </c:pt>
                <c:pt idx="93">
                  <c:v>2271536.9670000002</c:v>
                </c:pt>
                <c:pt idx="94">
                  <c:v>2298058.6860000002</c:v>
                </c:pt>
                <c:pt idx="95">
                  <c:v>2385877.7400000002</c:v>
                </c:pt>
                <c:pt idx="96">
                  <c:v>2315856.6469999999</c:v>
                </c:pt>
                <c:pt idx="97">
                  <c:v>2297090.6340000001</c:v>
                </c:pt>
                <c:pt idx="98">
                  <c:v>2268330.304</c:v>
                </c:pt>
                <c:pt idx="99">
                  <c:v>2236493.4980000001</c:v>
                </c:pt>
                <c:pt idx="100">
                  <c:v>2203947.929</c:v>
                </c:pt>
                <c:pt idx="101">
                  <c:v>2174122.5819999999</c:v>
                </c:pt>
                <c:pt idx="102">
                  <c:v>2169279.48</c:v>
                </c:pt>
                <c:pt idx="103">
                  <c:v>2177597.503</c:v>
                </c:pt>
                <c:pt idx="104">
                  <c:v>2184643.0190000003</c:v>
                </c:pt>
                <c:pt idx="105">
                  <c:v>2158888.7830000003</c:v>
                </c:pt>
                <c:pt idx="106">
                  <c:v>2116927.6240000003</c:v>
                </c:pt>
                <c:pt idx="107">
                  <c:v>2116855.4369999999</c:v>
                </c:pt>
                <c:pt idx="108">
                  <c:v>2164858.35</c:v>
                </c:pt>
                <c:pt idx="109">
                  <c:v>2157981.156</c:v>
                </c:pt>
                <c:pt idx="110">
                  <c:v>2274047.716</c:v>
                </c:pt>
                <c:pt idx="111">
                  <c:v>2291396.196</c:v>
                </c:pt>
                <c:pt idx="112">
                  <c:v>2381399.4309999999</c:v>
                </c:pt>
                <c:pt idx="113">
                  <c:v>2398187.622</c:v>
                </c:pt>
                <c:pt idx="114">
                  <c:v>2495855.4510000004</c:v>
                </c:pt>
                <c:pt idx="115">
                  <c:v>2549483.2859999998</c:v>
                </c:pt>
                <c:pt idx="116">
                  <c:v>2583402.2829999998</c:v>
                </c:pt>
                <c:pt idx="117">
                  <c:v>2617588.2129999995</c:v>
                </c:pt>
                <c:pt idx="118">
                  <c:v>2676431.7620000001</c:v>
                </c:pt>
                <c:pt idx="119">
                  <c:v>2775426.5869999998</c:v>
                </c:pt>
                <c:pt idx="120">
                  <c:v>2848816.7990000006</c:v>
                </c:pt>
                <c:pt idx="121">
                  <c:v>2984181.2659999998</c:v>
                </c:pt>
                <c:pt idx="122">
                  <c:v>2892471.2029999997</c:v>
                </c:pt>
                <c:pt idx="123">
                  <c:v>2959611.24</c:v>
                </c:pt>
                <c:pt idx="124">
                  <c:v>2959210.7549999999</c:v>
                </c:pt>
                <c:pt idx="125">
                  <c:v>2945434.6569999997</c:v>
                </c:pt>
                <c:pt idx="126">
                  <c:v>2902435.1180000002</c:v>
                </c:pt>
                <c:pt idx="127">
                  <c:v>2908982.7289999998</c:v>
                </c:pt>
                <c:pt idx="128">
                  <c:v>2894632.9780000001</c:v>
                </c:pt>
                <c:pt idx="129">
                  <c:v>2879416.1009999998</c:v>
                </c:pt>
                <c:pt idx="130">
                  <c:v>2930182.5959999999</c:v>
                </c:pt>
                <c:pt idx="131">
                  <c:v>2822670.628</c:v>
                </c:pt>
                <c:pt idx="132">
                  <c:v>2830012.8630000004</c:v>
                </c:pt>
                <c:pt idx="133">
                  <c:v>2738814.5510000004</c:v>
                </c:pt>
                <c:pt idx="134">
                  <c:v>2714038.6570000001</c:v>
                </c:pt>
                <c:pt idx="135">
                  <c:v>2718415.1740000006</c:v>
                </c:pt>
                <c:pt idx="136">
                  <c:v>2698289.7240000004</c:v>
                </c:pt>
                <c:pt idx="137">
                  <c:v>2751727.7839999995</c:v>
                </c:pt>
                <c:pt idx="138">
                  <c:v>2825243.1043600002</c:v>
                </c:pt>
                <c:pt idx="139">
                  <c:v>2957206.9643600001</c:v>
                </c:pt>
                <c:pt idx="140">
                  <c:v>2996421.2863599998</c:v>
                </c:pt>
                <c:pt idx="141">
                  <c:v>3150890.0443600002</c:v>
                </c:pt>
                <c:pt idx="142">
                  <c:v>3179627.2427699994</c:v>
                </c:pt>
                <c:pt idx="143">
                  <c:v>3213189.5267699999</c:v>
                </c:pt>
                <c:pt idx="144">
                  <c:v>3237012.9827699992</c:v>
                </c:pt>
                <c:pt idx="145">
                  <c:v>3316190.1496299999</c:v>
                </c:pt>
                <c:pt idx="146">
                  <c:v>3382128.9932899992</c:v>
                </c:pt>
                <c:pt idx="147">
                  <c:v>3500364.786619999</c:v>
                </c:pt>
                <c:pt idx="148">
                  <c:v>3643270.3692099997</c:v>
                </c:pt>
                <c:pt idx="149">
                  <c:v>3697472.8367999997</c:v>
                </c:pt>
                <c:pt idx="150">
                  <c:v>3556984.9123199997</c:v>
                </c:pt>
                <c:pt idx="151">
                  <c:v>3284369.7965499996</c:v>
                </c:pt>
                <c:pt idx="152">
                  <c:v>3096855.1507899999</c:v>
                </c:pt>
                <c:pt idx="153">
                  <c:v>2803933.0186000001</c:v>
                </c:pt>
                <c:pt idx="154">
                  <c:v>2559947.8594600004</c:v>
                </c:pt>
                <c:pt idx="155">
                  <c:v>2386305.5943900002</c:v>
                </c:pt>
                <c:pt idx="156">
                  <c:v>2197484.9911900004</c:v>
                </c:pt>
                <c:pt idx="157">
                  <c:v>2190525.6116300002</c:v>
                </c:pt>
                <c:pt idx="158">
                  <c:v>2319183.5987300007</c:v>
                </c:pt>
                <c:pt idx="159">
                  <c:v>2249265.3549700002</c:v>
                </c:pt>
                <c:pt idx="160">
                  <c:v>2259916.6187500004</c:v>
                </c:pt>
                <c:pt idx="161">
                  <c:v>2240498.6398399998</c:v>
                </c:pt>
                <c:pt idx="162">
                  <c:v>2329413.9517600001</c:v>
                </c:pt>
                <c:pt idx="163">
                  <c:v>2568179.1095199999</c:v>
                </c:pt>
                <c:pt idx="164">
                  <c:v>2805278.4054400004</c:v>
                </c:pt>
                <c:pt idx="165">
                  <c:v>3043352.1025800002</c:v>
                </c:pt>
                <c:pt idx="166">
                  <c:v>3271679.8667600001</c:v>
                </c:pt>
                <c:pt idx="167">
                  <c:v>3566891.0737000001</c:v>
                </c:pt>
                <c:pt idx="168">
                  <c:v>3751390.9887699997</c:v>
                </c:pt>
                <c:pt idx="169">
                  <c:v>3720660.2710999995</c:v>
                </c:pt>
                <c:pt idx="170">
                  <c:v>3641373.3505299995</c:v>
                </c:pt>
                <c:pt idx="171">
                  <c:v>3588378.2686999994</c:v>
                </c:pt>
                <c:pt idx="172">
                  <c:v>3464974.9839299996</c:v>
                </c:pt>
                <c:pt idx="173">
                  <c:v>3393240.1438099993</c:v>
                </c:pt>
                <c:pt idx="174">
                  <c:v>3356337.7485199999</c:v>
                </c:pt>
                <c:pt idx="175">
                  <c:v>3318441.4280499998</c:v>
                </c:pt>
                <c:pt idx="176">
                  <c:v>3128995.3869500002</c:v>
                </c:pt>
                <c:pt idx="177">
                  <c:v>2886568.7293499997</c:v>
                </c:pt>
                <c:pt idx="178">
                  <c:v>2716919.8939999999</c:v>
                </c:pt>
                <c:pt idx="179">
                  <c:v>2557476.6229599998</c:v>
                </c:pt>
                <c:pt idx="180">
                  <c:v>2437778.8755600001</c:v>
                </c:pt>
                <c:pt idx="181">
                  <c:v>2450770.19674</c:v>
                </c:pt>
                <c:pt idx="182">
                  <c:v>2309593.9761399999</c:v>
                </c:pt>
                <c:pt idx="183">
                  <c:v>2201068.8819399998</c:v>
                </c:pt>
                <c:pt idx="184">
                  <c:v>2111822.2051999997</c:v>
                </c:pt>
                <c:pt idx="185">
                  <c:v>2101148.2403799999</c:v>
                </c:pt>
                <c:pt idx="186">
                  <c:v>2099386.9416199997</c:v>
                </c:pt>
                <c:pt idx="187">
                  <c:v>2025962.5494199998</c:v>
                </c:pt>
                <c:pt idx="188">
                  <c:v>2053676.7722899998</c:v>
                </c:pt>
                <c:pt idx="189">
                  <c:v>2133449.66622</c:v>
                </c:pt>
                <c:pt idx="190">
                  <c:v>2180790.64109</c:v>
                </c:pt>
                <c:pt idx="191">
                  <c:v>2159190.1748499996</c:v>
                </c:pt>
                <c:pt idx="192">
                  <c:v>2150572.0005000001</c:v>
                </c:pt>
                <c:pt idx="193">
                  <c:v>2106610.8922699997</c:v>
                </c:pt>
                <c:pt idx="194">
                  <c:v>2132866.0012300001</c:v>
                </c:pt>
                <c:pt idx="195">
                  <c:v>2222456.1775699998</c:v>
                </c:pt>
                <c:pt idx="196">
                  <c:v>2337432.6149799996</c:v>
                </c:pt>
                <c:pt idx="197">
                  <c:v>2347265.88154</c:v>
                </c:pt>
                <c:pt idx="198">
                  <c:v>2371382.5502199996</c:v>
                </c:pt>
                <c:pt idx="199">
                  <c:v>2586581.7975999997</c:v>
                </c:pt>
                <c:pt idx="200">
                  <c:v>2649579.5673899995</c:v>
                </c:pt>
                <c:pt idx="201">
                  <c:v>2780894.4531699996</c:v>
                </c:pt>
                <c:pt idx="202">
                  <c:v>2944478.5316849994</c:v>
                </c:pt>
                <c:pt idx="203">
                  <c:v>3203098.7262262395</c:v>
                </c:pt>
                <c:pt idx="204">
                  <c:v>3354730.3408107399</c:v>
                </c:pt>
                <c:pt idx="205">
                  <c:v>3313687.8897014498</c:v>
                </c:pt>
                <c:pt idx="206">
                  <c:v>3406077.9747097897</c:v>
                </c:pt>
                <c:pt idx="207">
                  <c:v>3395893.59120445</c:v>
                </c:pt>
                <c:pt idx="208">
                  <c:v>3408570.0512721604</c:v>
                </c:pt>
                <c:pt idx="209">
                  <c:v>3512066.3783516702</c:v>
                </c:pt>
                <c:pt idx="210">
                  <c:v>3530441.5367513602</c:v>
                </c:pt>
                <c:pt idx="211">
                  <c:v>3382397.2369974805</c:v>
                </c:pt>
                <c:pt idx="212">
                  <c:v>3395384.8539898898</c:v>
                </c:pt>
                <c:pt idx="213">
                  <c:v>3432062.9470721502</c:v>
                </c:pt>
                <c:pt idx="214">
                  <c:v>3405189.9454487199</c:v>
                </c:pt>
                <c:pt idx="215">
                  <c:v>3182835.5947168898</c:v>
                </c:pt>
                <c:pt idx="216">
                  <c:v>3129996.9871759797</c:v>
                </c:pt>
                <c:pt idx="217">
                  <c:v>3268356.2933218596</c:v>
                </c:pt>
                <c:pt idx="218">
                  <c:v>3403198.0543935196</c:v>
                </c:pt>
                <c:pt idx="219">
                  <c:v>3554163.7584013799</c:v>
                </c:pt>
                <c:pt idx="220">
                  <c:v>3558952.5246516704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01-4244-A0AB-18D98AB79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055232"/>
        <c:axId val="128896384"/>
      </c:barChart>
      <c:dateAx>
        <c:axId val="129055232"/>
        <c:scaling>
          <c:orientation val="minMax"/>
          <c:max val="45261"/>
          <c:min val="43435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8896384"/>
        <c:crosses val="autoZero"/>
        <c:auto val="1"/>
        <c:lblOffset val="100"/>
        <c:baseTimeUnit val="months"/>
        <c:majorUnit val="6"/>
        <c:majorTimeUnit val="months"/>
      </c:dateAx>
      <c:valAx>
        <c:axId val="128896384"/>
        <c:scaling>
          <c:orientation val="minMax"/>
          <c:max val="800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9055232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36387399229662182"/>
          <c:y val="0.92669575155768014"/>
          <c:w val="0.27225178707733083"/>
          <c:h val="6.3939732828649024E-2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65829527713295"/>
          <c:y val="5.1400614161620513E-2"/>
          <c:w val="0.79030424494744234"/>
          <c:h val="0.73004967476784488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239"/>
              <c:layout>
                <c:manualLayout>
                  <c:x val="-2.5153722695942109E-2"/>
                  <c:y val="-3.7892262955321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17-498A-9B39-3DA3462BDE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Hoja1!$A$3:$A$242</c:f>
              <c:numCache>
                <c:formatCode>mmm\-yy</c:formatCode>
                <c:ptCount val="240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</c:numCache>
            </c:numRef>
          </c:cat>
          <c:val>
            <c:numRef>
              <c:f>Hoja1!$B$3:$B$242</c:f>
              <c:numCache>
                <c:formatCode>_(* #,##0_);_(* \(#,##0\);_(* "-"??_);_(@_)</c:formatCode>
                <c:ptCount val="240"/>
                <c:pt idx="0">
                  <c:v>21332</c:v>
                </c:pt>
                <c:pt idx="1">
                  <c:v>21332</c:v>
                </c:pt>
                <c:pt idx="2">
                  <c:v>21475</c:v>
                </c:pt>
                <c:pt idx="3">
                  <c:v>21699</c:v>
                </c:pt>
                <c:pt idx="4">
                  <c:v>21835</c:v>
                </c:pt>
                <c:pt idx="5">
                  <c:v>21850</c:v>
                </c:pt>
                <c:pt idx="6">
                  <c:v>22008</c:v>
                </c:pt>
                <c:pt idx="7">
                  <c:v>23066</c:v>
                </c:pt>
                <c:pt idx="8">
                  <c:v>23751</c:v>
                </c:pt>
                <c:pt idx="9">
                  <c:v>24595</c:v>
                </c:pt>
                <c:pt idx="10">
                  <c:v>25247</c:v>
                </c:pt>
                <c:pt idx="11">
                  <c:v>25620</c:v>
                </c:pt>
                <c:pt idx="12">
                  <c:v>25828</c:v>
                </c:pt>
                <c:pt idx="13">
                  <c:v>25902</c:v>
                </c:pt>
                <c:pt idx="14">
                  <c:v>26483</c:v>
                </c:pt>
                <c:pt idx="15">
                  <c:v>27051</c:v>
                </c:pt>
                <c:pt idx="16">
                  <c:v>27270</c:v>
                </c:pt>
                <c:pt idx="17">
                  <c:v>27684</c:v>
                </c:pt>
                <c:pt idx="18">
                  <c:v>28417</c:v>
                </c:pt>
                <c:pt idx="19">
                  <c:v>28540</c:v>
                </c:pt>
                <c:pt idx="20">
                  <c:v>29000</c:v>
                </c:pt>
                <c:pt idx="21">
                  <c:v>29586</c:v>
                </c:pt>
                <c:pt idx="22">
                  <c:v>30630</c:v>
                </c:pt>
                <c:pt idx="23">
                  <c:v>31144</c:v>
                </c:pt>
                <c:pt idx="24">
                  <c:v>32002</c:v>
                </c:pt>
                <c:pt idx="25">
                  <c:v>32716</c:v>
                </c:pt>
                <c:pt idx="26">
                  <c:v>34223</c:v>
                </c:pt>
                <c:pt idx="27">
                  <c:v>34847</c:v>
                </c:pt>
                <c:pt idx="28">
                  <c:v>35459</c:v>
                </c:pt>
                <c:pt idx="29">
                  <c:v>36331</c:v>
                </c:pt>
                <c:pt idx="30">
                  <c:v>36758</c:v>
                </c:pt>
                <c:pt idx="31">
                  <c:v>37369</c:v>
                </c:pt>
                <c:pt idx="32">
                  <c:v>37231</c:v>
                </c:pt>
                <c:pt idx="33">
                  <c:v>36906</c:v>
                </c:pt>
                <c:pt idx="34">
                  <c:v>36375</c:v>
                </c:pt>
                <c:pt idx="35">
                  <c:v>35971</c:v>
                </c:pt>
                <c:pt idx="36">
                  <c:v>34916</c:v>
                </c:pt>
                <c:pt idx="37">
                  <c:v>34598</c:v>
                </c:pt>
                <c:pt idx="38">
                  <c:v>34034</c:v>
                </c:pt>
                <c:pt idx="39">
                  <c:v>33921</c:v>
                </c:pt>
                <c:pt idx="40">
                  <c:v>33760</c:v>
                </c:pt>
                <c:pt idx="41">
                  <c:v>33113</c:v>
                </c:pt>
                <c:pt idx="42">
                  <c:v>32333</c:v>
                </c:pt>
                <c:pt idx="43">
                  <c:v>31911</c:v>
                </c:pt>
                <c:pt idx="44">
                  <c:v>31284</c:v>
                </c:pt>
                <c:pt idx="45">
                  <c:v>30849</c:v>
                </c:pt>
                <c:pt idx="46">
                  <c:v>30393</c:v>
                </c:pt>
                <c:pt idx="47">
                  <c:v>30245</c:v>
                </c:pt>
                <c:pt idx="48">
                  <c:v>30384</c:v>
                </c:pt>
                <c:pt idx="49">
                  <c:v>30845</c:v>
                </c:pt>
                <c:pt idx="50">
                  <c:v>29880</c:v>
                </c:pt>
                <c:pt idx="51">
                  <c:v>29143</c:v>
                </c:pt>
                <c:pt idx="52">
                  <c:v>29434</c:v>
                </c:pt>
                <c:pt idx="53">
                  <c:v>28805</c:v>
                </c:pt>
                <c:pt idx="54">
                  <c:v>28546</c:v>
                </c:pt>
                <c:pt idx="55">
                  <c:v>27637</c:v>
                </c:pt>
                <c:pt idx="56">
                  <c:v>26823</c:v>
                </c:pt>
                <c:pt idx="57">
                  <c:v>26259</c:v>
                </c:pt>
                <c:pt idx="58">
                  <c:v>25957</c:v>
                </c:pt>
                <c:pt idx="59">
                  <c:v>25515</c:v>
                </c:pt>
                <c:pt idx="60">
                  <c:v>25155</c:v>
                </c:pt>
                <c:pt idx="61">
                  <c:v>24631</c:v>
                </c:pt>
                <c:pt idx="62">
                  <c:v>24586</c:v>
                </c:pt>
                <c:pt idx="63">
                  <c:v>24691</c:v>
                </c:pt>
                <c:pt idx="64">
                  <c:v>24620</c:v>
                </c:pt>
                <c:pt idx="65">
                  <c:v>26337</c:v>
                </c:pt>
                <c:pt idx="66">
                  <c:v>28282</c:v>
                </c:pt>
                <c:pt idx="67">
                  <c:v>30442</c:v>
                </c:pt>
                <c:pt idx="68">
                  <c:v>33981</c:v>
                </c:pt>
                <c:pt idx="69">
                  <c:v>36033</c:v>
                </c:pt>
                <c:pt idx="70">
                  <c:v>38365</c:v>
                </c:pt>
                <c:pt idx="71">
                  <c:v>39567</c:v>
                </c:pt>
                <c:pt idx="72">
                  <c:v>40390</c:v>
                </c:pt>
                <c:pt idx="73">
                  <c:v>41254</c:v>
                </c:pt>
                <c:pt idx="74">
                  <c:v>43092</c:v>
                </c:pt>
                <c:pt idx="75">
                  <c:v>45358</c:v>
                </c:pt>
                <c:pt idx="76">
                  <c:v>46210</c:v>
                </c:pt>
                <c:pt idx="77">
                  <c:v>46504</c:v>
                </c:pt>
                <c:pt idx="78">
                  <c:v>46459</c:v>
                </c:pt>
                <c:pt idx="79">
                  <c:v>46737</c:v>
                </c:pt>
                <c:pt idx="80">
                  <c:v>45606</c:v>
                </c:pt>
                <c:pt idx="81">
                  <c:v>45210</c:v>
                </c:pt>
                <c:pt idx="82">
                  <c:v>45464</c:v>
                </c:pt>
                <c:pt idx="83">
                  <c:v>46803</c:v>
                </c:pt>
                <c:pt idx="84">
                  <c:v>47412</c:v>
                </c:pt>
                <c:pt idx="85">
                  <c:v>48000</c:v>
                </c:pt>
                <c:pt idx="86">
                  <c:v>48333</c:v>
                </c:pt>
                <c:pt idx="87">
                  <c:v>48107</c:v>
                </c:pt>
                <c:pt idx="88">
                  <c:v>48649</c:v>
                </c:pt>
                <c:pt idx="89">
                  <c:v>48896</c:v>
                </c:pt>
                <c:pt idx="90">
                  <c:v>49942</c:v>
                </c:pt>
                <c:pt idx="91">
                  <c:v>50460</c:v>
                </c:pt>
                <c:pt idx="92">
                  <c:v>50496</c:v>
                </c:pt>
                <c:pt idx="93">
                  <c:v>51448</c:v>
                </c:pt>
                <c:pt idx="94">
                  <c:v>51345</c:v>
                </c:pt>
                <c:pt idx="95">
                  <c:v>50342</c:v>
                </c:pt>
                <c:pt idx="96">
                  <c:v>50281</c:v>
                </c:pt>
                <c:pt idx="97">
                  <c:v>50452</c:v>
                </c:pt>
                <c:pt idx="98">
                  <c:v>50513</c:v>
                </c:pt>
                <c:pt idx="99">
                  <c:v>50774</c:v>
                </c:pt>
                <c:pt idx="100">
                  <c:v>50622</c:v>
                </c:pt>
                <c:pt idx="101">
                  <c:v>50777</c:v>
                </c:pt>
                <c:pt idx="102">
                  <c:v>50428</c:v>
                </c:pt>
                <c:pt idx="103">
                  <c:v>50220</c:v>
                </c:pt>
                <c:pt idx="104">
                  <c:v>50750</c:v>
                </c:pt>
                <c:pt idx="105">
                  <c:v>51153</c:v>
                </c:pt>
                <c:pt idx="106">
                  <c:v>51128</c:v>
                </c:pt>
                <c:pt idx="107">
                  <c:v>51930</c:v>
                </c:pt>
                <c:pt idx="108">
                  <c:v>52139</c:v>
                </c:pt>
                <c:pt idx="109">
                  <c:v>52316</c:v>
                </c:pt>
                <c:pt idx="110">
                  <c:v>52695</c:v>
                </c:pt>
                <c:pt idx="111">
                  <c:v>52314</c:v>
                </c:pt>
                <c:pt idx="112">
                  <c:v>53373</c:v>
                </c:pt>
                <c:pt idx="113">
                  <c:v>54475</c:v>
                </c:pt>
                <c:pt idx="114">
                  <c:v>55020</c:v>
                </c:pt>
                <c:pt idx="115">
                  <c:v>55806</c:v>
                </c:pt>
                <c:pt idx="116">
                  <c:v>56226</c:v>
                </c:pt>
                <c:pt idx="117">
                  <c:v>56226</c:v>
                </c:pt>
                <c:pt idx="118">
                  <c:v>56226</c:v>
                </c:pt>
                <c:pt idx="119">
                  <c:v>57481</c:v>
                </c:pt>
                <c:pt idx="120" formatCode="_(* #,##0_);_(* \(#,##0\);_(* &quot;-&quot;_);_(@_)">
                  <c:v>59741</c:v>
                </c:pt>
                <c:pt idx="121" formatCode="_(* #,##0_);_(* \(#,##0\);_(* &quot;-&quot;_);_(@_)">
                  <c:v>60810</c:v>
                </c:pt>
                <c:pt idx="122" formatCode="_(* #,##0_);_(* \(#,##0\);_(* &quot;-&quot;_);_(@_)">
                  <c:v>61885</c:v>
                </c:pt>
                <c:pt idx="123" formatCode="_(* #,##0_);_(* \(#,##0\);_(* &quot;-&quot;_);_(@_)">
                  <c:v>62923</c:v>
                </c:pt>
                <c:pt idx="124" formatCode="_(* #,##0_);_(* \(#,##0\);_(* &quot;-&quot;_);_(@_)">
                  <c:v>63499</c:v>
                </c:pt>
                <c:pt idx="125" formatCode="_(* #,##0_);_(* \(#,##0\);_(* &quot;-&quot;_);_(@_)">
                  <c:v>65068</c:v>
                </c:pt>
                <c:pt idx="126" formatCode="_(* #,##0_);_(* \(#,##0\);_(* &quot;-&quot;_);_(@_)">
                  <c:v>65361</c:v>
                </c:pt>
                <c:pt idx="127" formatCode="_(* #,##0_);_(* \(#,##0\);_(* &quot;-&quot;_);_(@_)">
                  <c:v>66039</c:v>
                </c:pt>
                <c:pt idx="128" formatCode="_(* #,##0_);_(* \(#,##0\);_(* &quot;-&quot;_);_(@_)">
                  <c:v>66801</c:v>
                </c:pt>
                <c:pt idx="129" formatCode="_(* #,##0_);_(* \(#,##0\);_(* &quot;-&quot;_);_(@_)">
                  <c:v>66888</c:v>
                </c:pt>
                <c:pt idx="130" formatCode="_(* #,##0_);_(* \(#,##0\);_(* &quot;-&quot;_);_(@_)">
                  <c:v>68272</c:v>
                </c:pt>
                <c:pt idx="131" formatCode="_(* #,##0_);_(* \(#,##0\);_(* &quot;-&quot;_);_(@_)">
                  <c:v>69076</c:v>
                </c:pt>
                <c:pt idx="132" formatCode="_(* #,##0_);_(* \(#,##0\);_(* &quot;-&quot;_);_(@_)">
                  <c:v>68699</c:v>
                </c:pt>
                <c:pt idx="133" formatCode="_(* #,##0_);_(* \(#,##0\);_(* &quot;-&quot;_);_(@_)">
                  <c:v>68828</c:v>
                </c:pt>
                <c:pt idx="134" formatCode="_(* #,##0_);_(* \(#,##0\);_(* &quot;-&quot;_);_(@_)">
                  <c:v>67876</c:v>
                </c:pt>
                <c:pt idx="135" formatCode="_(* #,##0_);_(* \(#,##0\);_(* &quot;-&quot;_);_(@_)">
                  <c:v>68437</c:v>
                </c:pt>
                <c:pt idx="136" formatCode="_(* #,##0_);_(* \(#,##0\);_(* &quot;-&quot;_);_(@_)">
                  <c:v>67697</c:v>
                </c:pt>
                <c:pt idx="137" formatCode="_(* #,##0_);_(* \(#,##0\);_(* &quot;-&quot;_);_(@_)">
                  <c:v>69901</c:v>
                </c:pt>
                <c:pt idx="138" formatCode="_(* #,##0_);_(* \(#,##0\);_(* &quot;-&quot;_);_(@_)">
                  <c:v>68884</c:v>
                </c:pt>
                <c:pt idx="139" formatCode="_(* #,##0_);_(* \(#,##0\);_(* &quot;-&quot;_);_(@_)">
                  <c:v>67648</c:v>
                </c:pt>
                <c:pt idx="140" formatCode="_(* #,##0_);_(* \(#,##0\);_(* &quot;-&quot;_);_(@_)">
                  <c:v>68489</c:v>
                </c:pt>
                <c:pt idx="141" formatCode="_(* #,##0_);_(* \(#,##0\);_(* &quot;-&quot;_);_(@_)">
                  <c:v>69447</c:v>
                </c:pt>
                <c:pt idx="142" formatCode="_(* #,##0_);_(* \(#,##0\);_(* &quot;-&quot;_);_(@_)">
                  <c:v>68853</c:v>
                </c:pt>
                <c:pt idx="143" formatCode="_(* #,##0_);_(* \(#,##0\);_(* &quot;-&quot;_);_(@_)">
                  <c:v>68406</c:v>
                </c:pt>
                <c:pt idx="144" formatCode="_(* #,##0_);_(* \(#,##0\);_(* &quot;-&quot;_);_(@_)">
                  <c:v>67960</c:v>
                </c:pt>
                <c:pt idx="145" formatCode="_(* #,##0_);_(* \(#,##0\);_(* &quot;-&quot;_);_(@_)">
                  <c:v>67664</c:v>
                </c:pt>
                <c:pt idx="146" formatCode="_(* #,##0_);_(* \(#,##0\);_(* &quot;-&quot;_);_(@_)">
                  <c:v>68322</c:v>
                </c:pt>
                <c:pt idx="147" formatCode="_(* #,##0_);_(* \(#,##0\);_(* &quot;-&quot;_);_(@_)">
                  <c:v>67981</c:v>
                </c:pt>
                <c:pt idx="148" formatCode="_(* #,##0_);_(* \(#,##0\);_(* &quot;-&quot;_);_(@_)">
                  <c:v>69347</c:v>
                </c:pt>
                <c:pt idx="149" formatCode="_(* #,##0_);_(* \(#,##0\);_(* &quot;-&quot;_);_(@_)">
                  <c:v>66017</c:v>
                </c:pt>
                <c:pt idx="150" formatCode="_(* #,##0_);_(* \(#,##0\);_(* &quot;-&quot;_);_(@_)">
                  <c:v>68477</c:v>
                </c:pt>
                <c:pt idx="151" formatCode="_(* #,##0_);_(* \(#,##0\);_(* &quot;-&quot;_);_(@_)">
                  <c:v>71794</c:v>
                </c:pt>
                <c:pt idx="152" formatCode="_(* #,##0_);_(* \(#,##0\);_(* &quot;-&quot;_);_(@_)">
                  <c:v>70901</c:v>
                </c:pt>
                <c:pt idx="153" formatCode="_(* #,##0_);_(* \(#,##0\);_(* &quot;-&quot;_);_(@_)">
                  <c:v>70701</c:v>
                </c:pt>
                <c:pt idx="154" formatCode="_(* #,##0_);_(* \(#,##0\);_(* &quot;-&quot;_);_(@_)">
                  <c:v>71684</c:v>
                </c:pt>
                <c:pt idx="155" formatCode="_(* #,##0_);_(* \(#,##0\);_(* &quot;-&quot;_);_(@_)">
                  <c:v>72878</c:v>
                </c:pt>
                <c:pt idx="156" formatCode="_(* #,##0_);_(* \(#,##0\);_(* &quot;-&quot;_);_(@_)">
                  <c:v>81961</c:v>
                </c:pt>
                <c:pt idx="157" formatCode="_(* #,##0_);_(* \(#,##0\);_(* &quot;-&quot;_);_(@_)">
                  <c:v>84010</c:v>
                </c:pt>
                <c:pt idx="158" formatCode="_(* #,##0_);_(* \(#,##0\);_(* &quot;-&quot;_);_(@_)">
                  <c:v>84973</c:v>
                </c:pt>
                <c:pt idx="159" formatCode="_(* #,##0_);_(* \(#,##0\);_(* &quot;-&quot;_);_(@_)">
                  <c:v>84448</c:v>
                </c:pt>
                <c:pt idx="160" formatCode="_(* #,##0_);_(* \(#,##0\);_(* &quot;-&quot;_);_(@_)">
                  <c:v>83541</c:v>
                </c:pt>
                <c:pt idx="161" formatCode="_(* #,##0_);_(* \(#,##0\);_(* &quot;-&quot;_);_(@_)">
                  <c:v>83922</c:v>
                </c:pt>
                <c:pt idx="162" formatCode="_(* #,##0_);_(* \(#,##0\);_(* &quot;-&quot;_);_(@_)">
                  <c:v>83749</c:v>
                </c:pt>
                <c:pt idx="163" formatCode="_(* #,##0_);_(* \(#,##0\);_(* &quot;-&quot;_);_(@_)">
                  <c:v>81154</c:v>
                </c:pt>
                <c:pt idx="164" formatCode="_(* #,##0_);_(* \(#,##0\);_(* &quot;-&quot;_);_(@_)">
                  <c:v>81316</c:v>
                </c:pt>
                <c:pt idx="165" formatCode="_(* #,##0_);_(* \(#,##0\);_(* &quot;-&quot;_);_(@_)">
                  <c:v>80601</c:v>
                </c:pt>
                <c:pt idx="166" formatCode="_(* #,##0_);_(* \(#,##0\);_(* &quot;-&quot;_);_(@_)">
                  <c:v>79089</c:v>
                </c:pt>
                <c:pt idx="167" formatCode="_(* #,##0_);_(* \(#,##0\);_(* &quot;-&quot;_);_(@_)">
                  <c:v>84331</c:v>
                </c:pt>
                <c:pt idx="168" formatCode="_(* #,##0_);_(* \(#,##0\);_(* &quot;-&quot;_);_(@_)">
                  <c:v>79660</c:v>
                </c:pt>
                <c:pt idx="169" formatCode="_(* #,##0_);_(* \(#,##0\);_(* &quot;-&quot;_);_(@_)">
                  <c:v>79297</c:v>
                </c:pt>
                <c:pt idx="170" formatCode="_(* #,##0_);_(* \(#,##0\);_(* &quot;-&quot;_);_(@_)">
                  <c:v>78777</c:v>
                </c:pt>
                <c:pt idx="171" formatCode="_(* #,##0_);_(* \(#,##0\);_(* &quot;-&quot;_);_(@_)">
                  <c:v>79458</c:v>
                </c:pt>
                <c:pt idx="172" formatCode="_(* #,##0_);_(* \(#,##0\);_(* &quot;-&quot;_);_(@_)">
                  <c:v>80837</c:v>
                </c:pt>
                <c:pt idx="173" formatCode="_(* #,##0_);_(* \(#,##0\);_(* &quot;-&quot;_);_(@_)">
                  <c:v>81127</c:v>
                </c:pt>
                <c:pt idx="174" formatCode="_(* #,##0_);_(* \(#,##0\);_(* &quot;-&quot;_);_(@_)">
                  <c:v>79881</c:v>
                </c:pt>
                <c:pt idx="175" formatCode="_(* #,##0_);_(* \(#,##0\);_(* &quot;-&quot;_);_(@_)">
                  <c:v>82664</c:v>
                </c:pt>
                <c:pt idx="176" formatCode="_(* #,##0_);_(* \(#,##0\);_(* &quot;-&quot;_);_(@_)">
                  <c:v>84210</c:v>
                </c:pt>
                <c:pt idx="177" formatCode="_(* #,##0_);_(* \(#,##0\);_(* &quot;-&quot;_);_(@_)">
                  <c:v>86151</c:v>
                </c:pt>
                <c:pt idx="178" formatCode="_(* #,##0_);_(* \(#,##0\);_(* &quot;-&quot;_);_(@_)">
                  <c:v>92510</c:v>
                </c:pt>
                <c:pt idx="179" formatCode="_(* #,##0_);_(* \(#,##0\);_(* &quot;-&quot;_);_(@_)">
                  <c:v>96698</c:v>
                </c:pt>
                <c:pt idx="180" formatCode="_(* #,##0_);_(* \(#,##0\);_(* &quot;-&quot;_);_(@_)">
                  <c:v>92909</c:v>
                </c:pt>
                <c:pt idx="181" formatCode="_(* #,##0_);_(* \(#,##0\);_(* &quot;-&quot;_);_(@_)">
                  <c:v>93271</c:v>
                </c:pt>
                <c:pt idx="182" formatCode="_(* #,##0_);_(* \(#,##0\);_(* &quot;-&quot;_);_(@_)">
                  <c:v>93319</c:v>
                </c:pt>
                <c:pt idx="183" formatCode="_(* #,##0_);_(* \(#,##0\);_(* &quot;-&quot;_);_(@_)">
                  <c:v>97867</c:v>
                </c:pt>
                <c:pt idx="184" formatCode="_(* #,##0_);_(* \(#,##0\);_(* &quot;-&quot;_);_(@_)">
                  <c:v>98537</c:v>
                </c:pt>
                <c:pt idx="185" formatCode="_(* #,##0_);_(* \(#,##0\);_(* &quot;-&quot;_);_(@_)">
                  <c:v>98301</c:v>
                </c:pt>
                <c:pt idx="186" formatCode="_(* #,##0_);_(* \(#,##0\);_(* &quot;-&quot;_);_(@_)">
                  <c:v>102094</c:v>
                </c:pt>
                <c:pt idx="187" formatCode="_(* #,##0_);_(* \(#,##0\);_(* &quot;-&quot;_);_(@_)">
                  <c:v>102323</c:v>
                </c:pt>
                <c:pt idx="188" formatCode="_(* #,##0_);_(* \(#,##0\);_(* &quot;-&quot;_);_(@_)">
                  <c:v>103192</c:v>
                </c:pt>
                <c:pt idx="189" formatCode="_(* #,##0_);_(* \(#,##0\);_(* &quot;-&quot;_);_(@_)">
                  <c:v>104581</c:v>
                </c:pt>
                <c:pt idx="190" formatCode="_(* #,##0_);_(* \(#,##0\);_(* &quot;-&quot;_);_(@_)">
                  <c:v>106366</c:v>
                </c:pt>
                <c:pt idx="191" formatCode="_(* #,##0_);_(* \(#,##0\);_(* &quot;-&quot;_);_(@_)">
                  <c:v>112572</c:v>
                </c:pt>
                <c:pt idx="192" formatCode="_(* #,##0_);_(* \(#,##0\);_(* &quot;-&quot;_);_(@_)">
                  <c:v>115875</c:v>
                </c:pt>
                <c:pt idx="193" formatCode="_(* #,##0_);_(* \(#,##0\);_(* &quot;-&quot;_);_(@_)">
                  <c:v>118020</c:v>
                </c:pt>
                <c:pt idx="194" formatCode="_(* #,##0_);_(* \(#,##0\);_(* &quot;-&quot;_);_(@_)">
                  <c:v>118312</c:v>
                </c:pt>
                <c:pt idx="195">
                  <c:v>113104</c:v>
                </c:pt>
                <c:pt idx="196" formatCode="_(* #,##0_);_(* \(#,##0\);_(* &quot;-&quot;_);_(@_)">
                  <c:v>109264</c:v>
                </c:pt>
                <c:pt idx="197" formatCode="_(* #,##0_);_(* \(#,##0\);_(* &quot;-&quot;_);_(@_)">
                  <c:v>109568</c:v>
                </c:pt>
                <c:pt idx="198" formatCode="_(* #,##0_);_(* \(#,##0\);_(* &quot;-&quot;_);_(@_)">
                  <c:v>110548</c:v>
                </c:pt>
                <c:pt idx="199" formatCode="_(* #,##0_);_(* \(#,##0\);_(* &quot;-&quot;_);_(@_)">
                  <c:v>111686</c:v>
                </c:pt>
                <c:pt idx="200" formatCode="_(* #,##0_);_(* \(#,##0\);_(* &quot;-&quot;_);_(@_)">
                  <c:v>115428</c:v>
                </c:pt>
                <c:pt idx="201" formatCode="_(* #,##0_);_(* \(#,##0\);_(* &quot;-&quot;_);_(@_)">
                  <c:v>119987</c:v>
                </c:pt>
                <c:pt idx="202" formatCode="_(* #,##0_);_(* \(#,##0\);_(* &quot;-&quot;_);_(@_)">
                  <c:v>123002</c:v>
                </c:pt>
                <c:pt idx="203" formatCode="_(* #,##0_);_(* \(#,##0\);_(* &quot;-&quot;_);_(@_)">
                  <c:v>125182</c:v>
                </c:pt>
                <c:pt idx="204" formatCode="_(* #,##0_);_(* \(#,##0\);_(* &quot;-&quot;_);_(@_)">
                  <c:v>124690</c:v>
                </c:pt>
                <c:pt idx="205" formatCode="_(* #,##0_);_(* \(#,##0\);_(* &quot;-&quot;_);_(@_)">
                  <c:v>126250</c:v>
                </c:pt>
                <c:pt idx="206" formatCode="_(* #,##0_);_(* \(#,##0\);_(* &quot;-&quot;_);_(@_)">
                  <c:v>133833</c:v>
                </c:pt>
                <c:pt idx="207" formatCode="_(* #,##0_);_(* \(#,##0\);_(* &quot;-&quot;_);_(@_)">
                  <c:v>143387</c:v>
                </c:pt>
                <c:pt idx="208" formatCode="_(* #,##0_);_(* \(#,##0\);_(* &quot;-&quot;_);_(@_)">
                  <c:v>148994</c:v>
                </c:pt>
                <c:pt idx="209" formatCode="_(* #,##0_);_(* \(#,##0\);_(* &quot;-&quot;_);_(@_)">
                  <c:v>154554</c:v>
                </c:pt>
                <c:pt idx="210" formatCode="_(* #,##0_);_(* \(#,##0\);_(* &quot;-&quot;_);_(@_)">
                  <c:v>158779</c:v>
                </c:pt>
                <c:pt idx="211" formatCode="_(* #,##0_);_(* \(#,##0\);_(* &quot;-&quot;_);_(@_)">
                  <c:v>163110</c:v>
                </c:pt>
                <c:pt idx="212" formatCode="_(* #,##0_);_(* \(#,##0\);_(* &quot;-&quot;_);_(@_)">
                  <c:v>164049</c:v>
                </c:pt>
                <c:pt idx="213" formatCode="_(* #,##0_);_(* \(#,##0\);_(* &quot;-&quot;_);_(@_)">
                  <c:v>163356</c:v>
                </c:pt>
                <c:pt idx="214" formatCode="_(* #,##0_);_(* \(#,##0\);_(* &quot;-&quot;_);_(@_)">
                  <c:v>162977</c:v>
                </c:pt>
                <c:pt idx="215" formatCode="_(* #,##0_);_(* \(#,##0\);_(* &quot;-&quot;_);_(@_)">
                  <c:v>162271</c:v>
                </c:pt>
                <c:pt idx="216" formatCode="#,##0">
                  <c:v>165007</c:v>
                </c:pt>
                <c:pt idx="217" formatCode="_(* #,##0_);_(* \(#,##0\);_(* &quot;-&quot;_);_(@_)">
                  <c:v>166653</c:v>
                </c:pt>
                <c:pt idx="218" formatCode="_(* #,##0_);_(* \(#,##0\);_(* &quot;-&quot;_);_(@_)">
                  <c:v>167656</c:v>
                </c:pt>
                <c:pt idx="219" formatCode="_(* #,##0_);_(* \(#,##0\);_(* &quot;-&quot;_);_(@_)">
                  <c:v>169246</c:v>
                </c:pt>
                <c:pt idx="220" formatCode="_(* #,##0_);_(* \(#,##0\);_(* &quot;-&quot;_);_(@_)">
                  <c:v>171264</c:v>
                </c:pt>
                <c:pt idx="221" formatCode="#,##0">
                  <c:v>170468</c:v>
                </c:pt>
                <c:pt idx="222" formatCode="#,##0">
                  <c:v>167137</c:v>
                </c:pt>
                <c:pt idx="223" formatCode="#,##0">
                  <c:v>164260</c:v>
                </c:pt>
                <c:pt idx="224" formatCode="#,##0">
                  <c:v>159088</c:v>
                </c:pt>
                <c:pt idx="225" formatCode="#,##0">
                  <c:v>155020</c:v>
                </c:pt>
                <c:pt idx="226" formatCode="#,##0">
                  <c:v>149076</c:v>
                </c:pt>
                <c:pt idx="227" formatCode="#,##0">
                  <c:v>143582</c:v>
                </c:pt>
                <c:pt idx="228" formatCode="#,##0">
                  <c:v>137156</c:v>
                </c:pt>
                <c:pt idx="229" formatCode="#,##0">
                  <c:v>127608</c:v>
                </c:pt>
                <c:pt idx="230" formatCode="#,##0">
                  <c:v>116739</c:v>
                </c:pt>
                <c:pt idx="231" formatCode="#,##0">
                  <c:v>105449</c:v>
                </c:pt>
                <c:pt idx="232" formatCode="#,##0">
                  <c:v>94108</c:v>
                </c:pt>
                <c:pt idx="233" formatCode="General">
                  <c:v>84084</c:v>
                </c:pt>
                <c:pt idx="234" formatCode="#,##0">
                  <c:v>76053</c:v>
                </c:pt>
                <c:pt idx="235" formatCode="#,##0">
                  <c:v>68907</c:v>
                </c:pt>
                <c:pt idx="236" formatCode="#,##0">
                  <c:v>61723</c:v>
                </c:pt>
                <c:pt idx="237" formatCode="#,##0">
                  <c:v>54736</c:v>
                </c:pt>
                <c:pt idx="238" formatCode="#,##0">
                  <c:v>50191</c:v>
                </c:pt>
                <c:pt idx="239" formatCode="#,##0">
                  <c:v>46937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017-498A-9B39-3DA3462BDEF4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marker>
            <c:symbol val="none"/>
          </c:marker>
          <c:dLbls>
            <c:dLbl>
              <c:idx val="239"/>
              <c:layout>
                <c:manualLayout>
                  <c:x val="-1.9564006541288308E-2"/>
                  <c:y val="4.6636631329625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17-498A-9B39-3DA3462BDE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Hoja1!$A$3:$A$242</c:f>
              <c:numCache>
                <c:formatCode>mmm\-yy</c:formatCode>
                <c:ptCount val="240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</c:numCache>
            </c:numRef>
          </c:cat>
          <c:val>
            <c:numRef>
              <c:f>Hoja1!$C$3:$C$242</c:f>
              <c:numCache>
                <c:formatCode>_(* #,##0_);_(* \(#,##0\);_(* "-"??_);_(@_)</c:formatCode>
                <c:ptCount val="240"/>
                <c:pt idx="0">
                  <c:v>24166</c:v>
                </c:pt>
                <c:pt idx="1">
                  <c:v>24917</c:v>
                </c:pt>
                <c:pt idx="2">
                  <c:v>25881</c:v>
                </c:pt>
                <c:pt idx="3">
                  <c:v>26198</c:v>
                </c:pt>
                <c:pt idx="4">
                  <c:v>26885</c:v>
                </c:pt>
                <c:pt idx="5">
                  <c:v>26996</c:v>
                </c:pt>
                <c:pt idx="6">
                  <c:v>26626</c:v>
                </c:pt>
                <c:pt idx="7">
                  <c:v>26292</c:v>
                </c:pt>
                <c:pt idx="8">
                  <c:v>26161</c:v>
                </c:pt>
                <c:pt idx="9">
                  <c:v>26187</c:v>
                </c:pt>
                <c:pt idx="10">
                  <c:v>26220</c:v>
                </c:pt>
                <c:pt idx="11">
                  <c:v>26220</c:v>
                </c:pt>
                <c:pt idx="12">
                  <c:v>25635</c:v>
                </c:pt>
                <c:pt idx="13">
                  <c:v>25058</c:v>
                </c:pt>
                <c:pt idx="14">
                  <c:v>24828</c:v>
                </c:pt>
                <c:pt idx="15">
                  <c:v>24913</c:v>
                </c:pt>
                <c:pt idx="16">
                  <c:v>24292</c:v>
                </c:pt>
                <c:pt idx="17">
                  <c:v>24979</c:v>
                </c:pt>
                <c:pt idx="18">
                  <c:v>25623</c:v>
                </c:pt>
                <c:pt idx="19">
                  <c:v>26350</c:v>
                </c:pt>
                <c:pt idx="20">
                  <c:v>26925</c:v>
                </c:pt>
                <c:pt idx="21">
                  <c:v>27238</c:v>
                </c:pt>
                <c:pt idx="22">
                  <c:v>28030</c:v>
                </c:pt>
                <c:pt idx="23">
                  <c:v>28793</c:v>
                </c:pt>
                <c:pt idx="24">
                  <c:v>29416</c:v>
                </c:pt>
                <c:pt idx="25">
                  <c:v>30052</c:v>
                </c:pt>
                <c:pt idx="26">
                  <c:v>30738</c:v>
                </c:pt>
                <c:pt idx="27">
                  <c:v>31478</c:v>
                </c:pt>
                <c:pt idx="28">
                  <c:v>33081</c:v>
                </c:pt>
                <c:pt idx="29">
                  <c:v>34280</c:v>
                </c:pt>
                <c:pt idx="30">
                  <c:v>35519</c:v>
                </c:pt>
                <c:pt idx="31">
                  <c:v>36976</c:v>
                </c:pt>
                <c:pt idx="32">
                  <c:v>38300</c:v>
                </c:pt>
                <c:pt idx="33">
                  <c:v>40055</c:v>
                </c:pt>
                <c:pt idx="34">
                  <c:v>41102</c:v>
                </c:pt>
                <c:pt idx="35">
                  <c:v>41815</c:v>
                </c:pt>
                <c:pt idx="36">
                  <c:v>42921</c:v>
                </c:pt>
                <c:pt idx="37">
                  <c:v>43738</c:v>
                </c:pt>
                <c:pt idx="38">
                  <c:v>44749</c:v>
                </c:pt>
                <c:pt idx="39">
                  <c:v>45654</c:v>
                </c:pt>
                <c:pt idx="40">
                  <c:v>45800</c:v>
                </c:pt>
                <c:pt idx="41">
                  <c:v>45445</c:v>
                </c:pt>
                <c:pt idx="42">
                  <c:v>45035</c:v>
                </c:pt>
                <c:pt idx="43">
                  <c:v>44349</c:v>
                </c:pt>
                <c:pt idx="44">
                  <c:v>43816</c:v>
                </c:pt>
                <c:pt idx="45">
                  <c:v>42174</c:v>
                </c:pt>
                <c:pt idx="46">
                  <c:v>41466</c:v>
                </c:pt>
                <c:pt idx="47">
                  <c:v>41026</c:v>
                </c:pt>
                <c:pt idx="48">
                  <c:v>40596</c:v>
                </c:pt>
                <c:pt idx="49">
                  <c:v>41145</c:v>
                </c:pt>
                <c:pt idx="50">
                  <c:v>40714</c:v>
                </c:pt>
                <c:pt idx="51">
                  <c:v>40364</c:v>
                </c:pt>
                <c:pt idx="52">
                  <c:v>40177</c:v>
                </c:pt>
                <c:pt idx="53">
                  <c:v>39658</c:v>
                </c:pt>
                <c:pt idx="54">
                  <c:v>39163</c:v>
                </c:pt>
                <c:pt idx="55">
                  <c:v>38561</c:v>
                </c:pt>
                <c:pt idx="56">
                  <c:v>37570</c:v>
                </c:pt>
                <c:pt idx="57">
                  <c:v>37408</c:v>
                </c:pt>
                <c:pt idx="58">
                  <c:v>36708</c:v>
                </c:pt>
                <c:pt idx="59">
                  <c:v>35718</c:v>
                </c:pt>
                <c:pt idx="60">
                  <c:v>34547</c:v>
                </c:pt>
                <c:pt idx="61">
                  <c:v>32812</c:v>
                </c:pt>
                <c:pt idx="62">
                  <c:v>31591</c:v>
                </c:pt>
                <c:pt idx="63">
                  <c:v>30263</c:v>
                </c:pt>
                <c:pt idx="64">
                  <c:v>29405</c:v>
                </c:pt>
                <c:pt idx="65">
                  <c:v>29404</c:v>
                </c:pt>
                <c:pt idx="66">
                  <c:v>29661</c:v>
                </c:pt>
                <c:pt idx="67">
                  <c:v>29945</c:v>
                </c:pt>
                <c:pt idx="68">
                  <c:v>31209</c:v>
                </c:pt>
                <c:pt idx="69">
                  <c:v>32242</c:v>
                </c:pt>
                <c:pt idx="70">
                  <c:v>32588</c:v>
                </c:pt>
                <c:pt idx="71">
                  <c:v>33319</c:v>
                </c:pt>
                <c:pt idx="72">
                  <c:v>34599</c:v>
                </c:pt>
                <c:pt idx="73">
                  <c:v>35984</c:v>
                </c:pt>
                <c:pt idx="74">
                  <c:v>37211</c:v>
                </c:pt>
                <c:pt idx="75">
                  <c:v>38421</c:v>
                </c:pt>
                <c:pt idx="76">
                  <c:v>38957</c:v>
                </c:pt>
                <c:pt idx="77">
                  <c:v>39059</c:v>
                </c:pt>
                <c:pt idx="78">
                  <c:v>38877</c:v>
                </c:pt>
                <c:pt idx="79">
                  <c:v>38859</c:v>
                </c:pt>
                <c:pt idx="80">
                  <c:v>38491</c:v>
                </c:pt>
                <c:pt idx="81">
                  <c:v>38439</c:v>
                </c:pt>
                <c:pt idx="82">
                  <c:v>39448</c:v>
                </c:pt>
                <c:pt idx="83">
                  <c:v>39919</c:v>
                </c:pt>
                <c:pt idx="84">
                  <c:v>40199</c:v>
                </c:pt>
                <c:pt idx="85">
                  <c:v>40740</c:v>
                </c:pt>
                <c:pt idx="86">
                  <c:v>41421</c:v>
                </c:pt>
                <c:pt idx="87">
                  <c:v>42585</c:v>
                </c:pt>
                <c:pt idx="88">
                  <c:v>43600</c:v>
                </c:pt>
                <c:pt idx="89">
                  <c:v>45385</c:v>
                </c:pt>
                <c:pt idx="90">
                  <c:v>46832</c:v>
                </c:pt>
                <c:pt idx="91">
                  <c:v>48280</c:v>
                </c:pt>
                <c:pt idx="92">
                  <c:v>49659</c:v>
                </c:pt>
                <c:pt idx="93">
                  <c:v>50687</c:v>
                </c:pt>
                <c:pt idx="94">
                  <c:v>51207</c:v>
                </c:pt>
                <c:pt idx="95">
                  <c:v>52133</c:v>
                </c:pt>
                <c:pt idx="96">
                  <c:v>52885</c:v>
                </c:pt>
                <c:pt idx="97">
                  <c:v>53404</c:v>
                </c:pt>
                <c:pt idx="98">
                  <c:v>53887</c:v>
                </c:pt>
                <c:pt idx="99">
                  <c:v>53900</c:v>
                </c:pt>
                <c:pt idx="100">
                  <c:v>53762</c:v>
                </c:pt>
                <c:pt idx="101">
                  <c:v>53060</c:v>
                </c:pt>
                <c:pt idx="102">
                  <c:v>52591</c:v>
                </c:pt>
                <c:pt idx="103">
                  <c:v>52032</c:v>
                </c:pt>
                <c:pt idx="104">
                  <c:v>51172</c:v>
                </c:pt>
                <c:pt idx="105">
                  <c:v>50465</c:v>
                </c:pt>
                <c:pt idx="106">
                  <c:v>49913</c:v>
                </c:pt>
                <c:pt idx="107">
                  <c:v>49457</c:v>
                </c:pt>
                <c:pt idx="108">
                  <c:v>49309</c:v>
                </c:pt>
                <c:pt idx="109">
                  <c:v>48829</c:v>
                </c:pt>
                <c:pt idx="110">
                  <c:v>48485</c:v>
                </c:pt>
                <c:pt idx="111">
                  <c:v>47996</c:v>
                </c:pt>
                <c:pt idx="112">
                  <c:v>49090</c:v>
                </c:pt>
                <c:pt idx="113">
                  <c:v>50508</c:v>
                </c:pt>
                <c:pt idx="114">
                  <c:v>51590</c:v>
                </c:pt>
                <c:pt idx="115">
                  <c:v>52499</c:v>
                </c:pt>
                <c:pt idx="116">
                  <c:v>52991</c:v>
                </c:pt>
                <c:pt idx="117">
                  <c:v>52991</c:v>
                </c:pt>
                <c:pt idx="118">
                  <c:v>52991</c:v>
                </c:pt>
                <c:pt idx="119">
                  <c:v>53887</c:v>
                </c:pt>
                <c:pt idx="120" formatCode="_(* #,##0_);_(* \(#,##0\);_(* &quot;-&quot;_);_(@_)">
                  <c:v>54314</c:v>
                </c:pt>
                <c:pt idx="121" formatCode="_(* #,##0_);_(* \(#,##0\);_(* &quot;-&quot;_);_(@_)">
                  <c:v>54476</c:v>
                </c:pt>
                <c:pt idx="122" formatCode="_(* #,##0_);_(* \(#,##0\);_(* &quot;-&quot;_);_(@_)">
                  <c:v>54668</c:v>
                </c:pt>
                <c:pt idx="123" formatCode="_(* #,##0_);_(* \(#,##0\);_(* &quot;-&quot;_);_(@_)">
                  <c:v>54662</c:v>
                </c:pt>
                <c:pt idx="124" formatCode="_(* #,##0_);_(* \(#,##0\);_(* &quot;-&quot;_);_(@_)">
                  <c:v>53691</c:v>
                </c:pt>
                <c:pt idx="125" formatCode="_(* #,##0_);_(* \(#,##0\);_(* &quot;-&quot;_);_(@_)">
                  <c:v>52361</c:v>
                </c:pt>
                <c:pt idx="126" formatCode="_(* #,##0_);_(* \(#,##0\);_(* &quot;-&quot;_);_(@_)">
                  <c:v>51197</c:v>
                </c:pt>
                <c:pt idx="127" formatCode="_(* #,##0_);_(* \(#,##0\);_(* &quot;-&quot;_);_(@_)">
                  <c:v>50230</c:v>
                </c:pt>
                <c:pt idx="128" formatCode="_(* #,##0_);_(* \(#,##0\);_(* &quot;-&quot;_);_(@_)">
                  <c:v>49640</c:v>
                </c:pt>
                <c:pt idx="129" formatCode="_(* #,##0_);_(* \(#,##0\);_(* &quot;-&quot;_);_(@_)">
                  <c:v>49603</c:v>
                </c:pt>
                <c:pt idx="130" formatCode="_(* #,##0_);_(* \(#,##0\);_(* &quot;-&quot;_);_(@_)">
                  <c:v>50513</c:v>
                </c:pt>
                <c:pt idx="131" formatCode="_(* #,##0_);_(* \(#,##0\);_(* &quot;-&quot;_);_(@_)">
                  <c:v>51054</c:v>
                </c:pt>
                <c:pt idx="132" formatCode="_(* #,##0_);_(* \(#,##0\);_(* &quot;-&quot;_);_(@_)">
                  <c:v>51162</c:v>
                </c:pt>
                <c:pt idx="133" formatCode="_(* #,##0_);_(* \(#,##0\);_(* &quot;-&quot;_);_(@_)">
                  <c:v>51675</c:v>
                </c:pt>
                <c:pt idx="134" formatCode="_(* #,##0_);_(* \(#,##0\);_(* &quot;-&quot;_);_(@_)">
                  <c:v>51735</c:v>
                </c:pt>
                <c:pt idx="135" formatCode="_(* #,##0_);_(* \(#,##0\);_(* &quot;-&quot;_);_(@_)">
                  <c:v>52323</c:v>
                </c:pt>
                <c:pt idx="136" formatCode="_(* #,##0_);_(* \(#,##0\);_(* &quot;-&quot;_);_(@_)">
                  <c:v>52407</c:v>
                </c:pt>
                <c:pt idx="137" formatCode="_(* #,##0_);_(* \(#,##0\);_(* &quot;-&quot;_);_(@_)">
                  <c:v>52344</c:v>
                </c:pt>
                <c:pt idx="138" formatCode="_(* #,##0_);_(* \(#,##0\);_(* &quot;-&quot;_);_(@_)">
                  <c:v>53210</c:v>
                </c:pt>
                <c:pt idx="139" formatCode="_(* #,##0_);_(* \(#,##0\);_(* &quot;-&quot;_);_(@_)">
                  <c:v>54288</c:v>
                </c:pt>
                <c:pt idx="140" formatCode="_(* #,##0_);_(* \(#,##0\);_(* &quot;-&quot;_);_(@_)">
                  <c:v>55824</c:v>
                </c:pt>
                <c:pt idx="141" formatCode="_(* #,##0_);_(* \(#,##0\);_(* &quot;-&quot;_);_(@_)">
                  <c:v>56744</c:v>
                </c:pt>
                <c:pt idx="142" formatCode="_(* #,##0_);_(* \(#,##0\);_(* &quot;-&quot;_);_(@_)">
                  <c:v>57522</c:v>
                </c:pt>
                <c:pt idx="143" formatCode="_(* #,##0_);_(* \(#,##0\);_(* &quot;-&quot;_);_(@_)">
                  <c:v>58195</c:v>
                </c:pt>
                <c:pt idx="144" formatCode="_(* #,##0_);_(* \(#,##0\);_(* &quot;-&quot;_);_(@_)">
                  <c:v>59229</c:v>
                </c:pt>
                <c:pt idx="145" formatCode="_(* #,##0_);_(* \(#,##0\);_(* &quot;-&quot;_);_(@_)">
                  <c:v>59920</c:v>
                </c:pt>
                <c:pt idx="146" formatCode="_(* #,##0_);_(* \(#,##0\);_(* &quot;-&quot;_);_(@_)">
                  <c:v>61044</c:v>
                </c:pt>
                <c:pt idx="147" formatCode="_(* #,##0_);_(* \(#,##0\);_(* &quot;-&quot;_);_(@_)">
                  <c:v>61085</c:v>
                </c:pt>
                <c:pt idx="148" formatCode="_(* #,##0_);_(* \(#,##0\);_(* &quot;-&quot;_);_(@_)">
                  <c:v>62338</c:v>
                </c:pt>
                <c:pt idx="149" formatCode="_(* #,##0_);_(* \(#,##0\);_(* &quot;-&quot;_);_(@_)">
                  <c:v>63228</c:v>
                </c:pt>
                <c:pt idx="150" formatCode="_(* #,##0_);_(* \(#,##0\);_(* &quot;-&quot;_);_(@_)">
                  <c:v>63496</c:v>
                </c:pt>
                <c:pt idx="151" formatCode="_(* #,##0_);_(* \(#,##0\);_(* &quot;-&quot;_);_(@_)">
                  <c:v>63111</c:v>
                </c:pt>
                <c:pt idx="152" formatCode="_(* #,##0_);_(* \(#,##0\);_(* &quot;-&quot;_);_(@_)">
                  <c:v>62064</c:v>
                </c:pt>
                <c:pt idx="153" formatCode="_(* #,##0_);_(* \(#,##0\);_(* &quot;-&quot;_);_(@_)">
                  <c:v>61089</c:v>
                </c:pt>
                <c:pt idx="154" formatCode="_(* #,##0_);_(* \(#,##0\);_(* &quot;-&quot;_);_(@_)">
                  <c:v>60025</c:v>
                </c:pt>
                <c:pt idx="155" formatCode="_(* #,##0_);_(* \(#,##0\);_(* &quot;-&quot;_);_(@_)">
                  <c:v>59200</c:v>
                </c:pt>
                <c:pt idx="156" formatCode="_(* #,##0_);_(* \(#,##0\);_(* &quot;-&quot;_);_(@_)">
                  <c:v>64318</c:v>
                </c:pt>
                <c:pt idx="157" formatCode="_(* #,##0_);_(* \(#,##0\);_(* &quot;-&quot;_);_(@_)">
                  <c:v>63088</c:v>
                </c:pt>
                <c:pt idx="158" formatCode="_(* #,##0_);_(* \(#,##0\);_(* &quot;-&quot;_);_(@_)">
                  <c:v>61378</c:v>
                </c:pt>
                <c:pt idx="159" formatCode="_(* #,##0_);_(* \(#,##0\);_(* &quot;-&quot;_);_(@_)">
                  <c:v>60632</c:v>
                </c:pt>
                <c:pt idx="160" formatCode="_(* #,##0_);_(* \(#,##0\);_(* &quot;-&quot;_);_(@_)">
                  <c:v>58953</c:v>
                </c:pt>
                <c:pt idx="161" formatCode="_(* #,##0_);_(* \(#,##0\);_(* &quot;-&quot;_);_(@_)">
                  <c:v>57862</c:v>
                </c:pt>
                <c:pt idx="162" formatCode="_(* #,##0_);_(* \(#,##0\);_(* &quot;-&quot;_);_(@_)">
                  <c:v>57210</c:v>
                </c:pt>
                <c:pt idx="163" formatCode="_(* #,##0_);_(* \(#,##0\);_(* &quot;-&quot;_);_(@_)">
                  <c:v>56617</c:v>
                </c:pt>
                <c:pt idx="164" formatCode="_(* #,##0_);_(* \(#,##0\);_(* &quot;-&quot;_);_(@_)">
                  <c:v>56368</c:v>
                </c:pt>
                <c:pt idx="165" formatCode="_(* #,##0_);_(* \(#,##0\);_(* &quot;-&quot;_);_(@_)">
                  <c:v>55579</c:v>
                </c:pt>
                <c:pt idx="166" formatCode="_(* #,##0_);_(* \(#,##0\);_(* &quot;-&quot;_);_(@_)">
                  <c:v>54823</c:v>
                </c:pt>
                <c:pt idx="167" formatCode="_(* #,##0_);_(* \(#,##0\);_(* &quot;-&quot;_);_(@_)">
                  <c:v>57869</c:v>
                </c:pt>
                <c:pt idx="168" formatCode="_(* #,##0_);_(* \(#,##0\);_(* &quot;-&quot;_);_(@_)">
                  <c:v>54607</c:v>
                </c:pt>
                <c:pt idx="169" formatCode="_(* #,##0_);_(* \(#,##0\);_(* &quot;-&quot;_);_(@_)">
                  <c:v>54249</c:v>
                </c:pt>
                <c:pt idx="170" formatCode="_(* #,##0_);_(* \(#,##0\);_(* &quot;-&quot;_);_(@_)">
                  <c:v>53843</c:v>
                </c:pt>
                <c:pt idx="171" formatCode="_(* #,##0_);_(* \(#,##0\);_(* &quot;-&quot;_);_(@_)">
                  <c:v>52990</c:v>
                </c:pt>
                <c:pt idx="172" formatCode="_(* #,##0_);_(* \(#,##0\);_(* &quot;-&quot;_);_(@_)">
                  <c:v>52510</c:v>
                </c:pt>
                <c:pt idx="173" formatCode="_(* #,##0_);_(* \(#,##0\);_(* &quot;-&quot;_);_(@_)">
                  <c:v>51111</c:v>
                </c:pt>
                <c:pt idx="174" formatCode="_(* #,##0_);_(* \(#,##0\);_(* &quot;-&quot;_);_(@_)">
                  <c:v>50021</c:v>
                </c:pt>
                <c:pt idx="175" formatCode="_(* #,##0_);_(* \(#,##0\);_(* &quot;-&quot;_);_(@_)">
                  <c:v>49427</c:v>
                </c:pt>
                <c:pt idx="176" formatCode="_(* #,##0_);_(* \(#,##0\);_(* &quot;-&quot;_);_(@_)">
                  <c:v>48768</c:v>
                </c:pt>
                <c:pt idx="177" formatCode="_(* #,##0_);_(* \(#,##0\);_(* &quot;-&quot;_);_(@_)">
                  <c:v>48524</c:v>
                </c:pt>
                <c:pt idx="178" formatCode="_(* #,##0_);_(* \(#,##0\);_(* &quot;-&quot;_);_(@_)">
                  <c:v>49674</c:v>
                </c:pt>
                <c:pt idx="179" formatCode="_(* #,##0_);_(* \(#,##0\);_(* &quot;-&quot;_);_(@_)">
                  <c:v>50530</c:v>
                </c:pt>
                <c:pt idx="180" formatCode="_(* #,##0_);_(* \(#,##0\);_(* &quot;-&quot;_);_(@_)">
                  <c:v>48305</c:v>
                </c:pt>
                <c:pt idx="181" formatCode="_(* #,##0_);_(* \(#,##0\);_(* &quot;-&quot;_);_(@_)">
                  <c:v>48135</c:v>
                </c:pt>
                <c:pt idx="182" formatCode="_(* #,##0_);_(* \(#,##0\);_(* &quot;-&quot;_);_(@_)">
                  <c:v>48580</c:v>
                </c:pt>
                <c:pt idx="183" formatCode="_(* #,##0_);_(* \(#,##0\);_(* &quot;-&quot;_);_(@_)">
                  <c:v>51027</c:v>
                </c:pt>
                <c:pt idx="184" formatCode="_(* #,##0_);_(* \(#,##0\);_(* &quot;-&quot;_);_(@_)">
                  <c:v>50473</c:v>
                </c:pt>
                <c:pt idx="185" formatCode="_(* #,##0_);_(* \(#,##0\);_(* &quot;-&quot;_);_(@_)">
                  <c:v>51050</c:v>
                </c:pt>
                <c:pt idx="186" formatCode="_(* #,##0_);_(* \(#,##0\);_(* &quot;-&quot;_);_(@_)">
                  <c:v>51167</c:v>
                </c:pt>
                <c:pt idx="187" formatCode="_(* #,##0_);_(* \(#,##0\);_(* &quot;-&quot;_);_(@_)">
                  <c:v>50837</c:v>
                </c:pt>
                <c:pt idx="188" formatCode="_(* #,##0_);_(* \(#,##0\);_(* &quot;-&quot;_);_(@_)">
                  <c:v>51055</c:v>
                </c:pt>
                <c:pt idx="189" formatCode="_(* #,##0_);_(* \(#,##0\);_(* &quot;-&quot;_);_(@_)">
                  <c:v>51168</c:v>
                </c:pt>
                <c:pt idx="190" formatCode="_(* #,##0_);_(* \(#,##0\);_(* &quot;-&quot;_);_(@_)">
                  <c:v>51265</c:v>
                </c:pt>
                <c:pt idx="191" formatCode="_(* #,##0_);_(* \(#,##0\);_(* &quot;-&quot;_);_(@_)">
                  <c:v>50873</c:v>
                </c:pt>
                <c:pt idx="192" formatCode="_(* #,##0_);_(* \(#,##0\);_(* &quot;-&quot;_);_(@_)">
                  <c:v>51056</c:v>
                </c:pt>
                <c:pt idx="193" formatCode="_(* #,##0_);_(* \(#,##0\);_(* &quot;-&quot;_);_(@_)">
                  <c:v>52225</c:v>
                </c:pt>
                <c:pt idx="194" formatCode="_(* #,##0_);_(* \(#,##0\);_(* &quot;-&quot;_);_(@_)">
                  <c:v>50959</c:v>
                </c:pt>
                <c:pt idx="195">
                  <c:v>47369</c:v>
                </c:pt>
                <c:pt idx="196" formatCode="_(* #,##0_);_(* \(#,##0\);_(* &quot;-&quot;_);_(@_)">
                  <c:v>45095</c:v>
                </c:pt>
                <c:pt idx="197" formatCode="_(* #,##0_);_(* \(#,##0\);_(* &quot;-&quot;_);_(@_)">
                  <c:v>43428</c:v>
                </c:pt>
                <c:pt idx="198" formatCode="_(* #,##0_);_(* \(#,##0\);_(* &quot;-&quot;_);_(@_)">
                  <c:v>44590</c:v>
                </c:pt>
                <c:pt idx="199" formatCode="_(* #,##0_);_(* \(#,##0\);_(* &quot;-&quot;_);_(@_)">
                  <c:v>44238</c:v>
                </c:pt>
                <c:pt idx="200" formatCode="_(* #,##0_);_(* \(#,##0\);_(* &quot;-&quot;_);_(@_)">
                  <c:v>43931</c:v>
                </c:pt>
                <c:pt idx="201" formatCode="_(* #,##0_);_(* \(#,##0\);_(* &quot;-&quot;_);_(@_)">
                  <c:v>46276</c:v>
                </c:pt>
                <c:pt idx="202" formatCode="_(* #,##0_);_(* \(#,##0\);_(* &quot;-&quot;_);_(@_)">
                  <c:v>50342</c:v>
                </c:pt>
                <c:pt idx="203" formatCode="_(* #,##0_);_(* \(#,##0\);_(* &quot;-&quot;_);_(@_)">
                  <c:v>50988</c:v>
                </c:pt>
                <c:pt idx="204" formatCode="_(* #,##0_);_(* \(#,##0\);_(* &quot;-&quot;_);_(@_)">
                  <c:v>51025</c:v>
                </c:pt>
                <c:pt idx="205" formatCode="_(* #,##0_);_(* \(#,##0\);_(* &quot;-&quot;_);_(@_)">
                  <c:v>51546</c:v>
                </c:pt>
                <c:pt idx="206" formatCode="_(* #,##0_);_(* \(#,##0\);_(* &quot;-&quot;_);_(@_)">
                  <c:v>54960</c:v>
                </c:pt>
                <c:pt idx="207" formatCode="_(* #,##0_);_(* \(#,##0\);_(* &quot;-&quot;_);_(@_)">
                  <c:v>59334</c:v>
                </c:pt>
                <c:pt idx="208" formatCode="_(* #,##0_);_(* \(#,##0\);_(* &quot;-&quot;_);_(@_)">
                  <c:v>62426</c:v>
                </c:pt>
                <c:pt idx="209" formatCode="_(* #,##0_);_(* \(#,##0\);_(* &quot;-&quot;_);_(@_)">
                  <c:v>65251</c:v>
                </c:pt>
                <c:pt idx="210" formatCode="_(* #,##0_);_(* \(#,##0\);_(* &quot;-&quot;_);_(@_)">
                  <c:v>66860</c:v>
                </c:pt>
                <c:pt idx="211" formatCode="_(* #,##0_);_(* \(#,##0\);_(* &quot;-&quot;_);_(@_)">
                  <c:v>67748</c:v>
                </c:pt>
                <c:pt idx="212" formatCode="_(* #,##0_);_(* \(#,##0\);_(* &quot;-&quot;_);_(@_)">
                  <c:v>68061</c:v>
                </c:pt>
                <c:pt idx="213" formatCode="_(* #,##0_);_(* \(#,##0\);_(* &quot;-&quot;_);_(@_)">
                  <c:v>67246</c:v>
                </c:pt>
                <c:pt idx="214" formatCode="_(* #,##0_);_(* \(#,##0\);_(* &quot;-&quot;_);_(@_)">
                  <c:v>66021</c:v>
                </c:pt>
                <c:pt idx="215" formatCode="_(* #,##0_);_(* \(#,##0\);_(* &quot;-&quot;_);_(@_)">
                  <c:v>65312</c:v>
                </c:pt>
                <c:pt idx="216" formatCode="_(* #,##0_);_(* \(#,##0\);_(* &quot;-&quot;_);_(@_)">
                  <c:v>66888</c:v>
                </c:pt>
                <c:pt idx="217" formatCode="_(* #,##0_);_(* \(#,##0\);_(* &quot;-&quot;_);_(@_)">
                  <c:v>68002</c:v>
                </c:pt>
                <c:pt idx="218" formatCode="_(* #,##0_);_(* \(#,##0\);_(* &quot;-&quot;_);_(@_)">
                  <c:v>68312</c:v>
                </c:pt>
                <c:pt idx="219" formatCode="_(* #,##0_);_(* \(#,##0\);_(* &quot;-&quot;_);_(@_)">
                  <c:v>68184</c:v>
                </c:pt>
                <c:pt idx="220" formatCode="_(* #,##0_);_(* \(#,##0\);_(* &quot;-&quot;_);_(@_)">
                  <c:v>69049</c:v>
                </c:pt>
                <c:pt idx="221" formatCode="#,##0">
                  <c:v>67871</c:v>
                </c:pt>
                <c:pt idx="222" formatCode="#,##0">
                  <c:v>66893</c:v>
                </c:pt>
                <c:pt idx="223" formatCode="#,##0">
                  <c:v>63237</c:v>
                </c:pt>
                <c:pt idx="224" formatCode="#,##0">
                  <c:v>64261</c:v>
                </c:pt>
                <c:pt idx="225" formatCode="#,##0">
                  <c:v>62655</c:v>
                </c:pt>
                <c:pt idx="226" formatCode="#,##0">
                  <c:v>60707</c:v>
                </c:pt>
                <c:pt idx="227" formatCode="#,##0">
                  <c:v>58549</c:v>
                </c:pt>
                <c:pt idx="228" formatCode="#,##0">
                  <c:v>55995</c:v>
                </c:pt>
                <c:pt idx="229" formatCode="#,##0">
                  <c:v>53071</c:v>
                </c:pt>
                <c:pt idx="230" formatCode="#,##0">
                  <c:v>50591</c:v>
                </c:pt>
                <c:pt idx="231" formatCode="#,##0">
                  <c:v>47835</c:v>
                </c:pt>
                <c:pt idx="232" formatCode="#,##0">
                  <c:v>45608</c:v>
                </c:pt>
                <c:pt idx="233" formatCode="General">
                  <c:v>44876</c:v>
                </c:pt>
                <c:pt idx="234" formatCode="#,##0">
                  <c:v>43895</c:v>
                </c:pt>
                <c:pt idx="235" formatCode="#,##0">
                  <c:v>42923</c:v>
                </c:pt>
                <c:pt idx="236" formatCode="#,##0">
                  <c:v>42753</c:v>
                </c:pt>
                <c:pt idx="237" formatCode="#,##0">
                  <c:v>41792</c:v>
                </c:pt>
                <c:pt idx="238" formatCode="#,##0">
                  <c:v>41800</c:v>
                </c:pt>
                <c:pt idx="239" formatCode="#,##0">
                  <c:v>41201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17-498A-9B39-3DA3462BDEF4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2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17-498A-9B39-3DA3462BDE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Hoja1!$A$3:$A$242</c:f>
              <c:numCache>
                <c:formatCode>mmm\-yy</c:formatCode>
                <c:ptCount val="240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</c:numCache>
            </c:numRef>
          </c:cat>
          <c:val>
            <c:numRef>
              <c:f>Hoja1!$D$3:$D$242</c:f>
              <c:numCache>
                <c:formatCode>_(* #,##0_);_(* \(#,##0\);_(* "-"??_);_(@_)</c:formatCode>
                <c:ptCount val="240"/>
                <c:pt idx="0">
                  <c:v>45498</c:v>
                </c:pt>
                <c:pt idx="1">
                  <c:v>46249</c:v>
                </c:pt>
                <c:pt idx="2">
                  <c:v>47356</c:v>
                </c:pt>
                <c:pt idx="3">
                  <c:v>47897</c:v>
                </c:pt>
                <c:pt idx="4">
                  <c:v>48720</c:v>
                </c:pt>
                <c:pt idx="5">
                  <c:v>48846</c:v>
                </c:pt>
                <c:pt idx="6">
                  <c:v>48634</c:v>
                </c:pt>
                <c:pt idx="7">
                  <c:v>49358</c:v>
                </c:pt>
                <c:pt idx="8">
                  <c:v>49912</c:v>
                </c:pt>
                <c:pt idx="9">
                  <c:v>50782</c:v>
                </c:pt>
                <c:pt idx="10">
                  <c:v>51467</c:v>
                </c:pt>
                <c:pt idx="11">
                  <c:v>51840</c:v>
                </c:pt>
                <c:pt idx="12">
                  <c:v>51463</c:v>
                </c:pt>
                <c:pt idx="13">
                  <c:v>50960</c:v>
                </c:pt>
                <c:pt idx="14">
                  <c:v>51311</c:v>
                </c:pt>
                <c:pt idx="15">
                  <c:v>51964</c:v>
                </c:pt>
                <c:pt idx="16">
                  <c:v>51562</c:v>
                </c:pt>
                <c:pt idx="17">
                  <c:v>52663</c:v>
                </c:pt>
                <c:pt idx="18">
                  <c:v>54040</c:v>
                </c:pt>
                <c:pt idx="19">
                  <c:v>54890</c:v>
                </c:pt>
                <c:pt idx="20">
                  <c:v>55925</c:v>
                </c:pt>
                <c:pt idx="21">
                  <c:v>56824</c:v>
                </c:pt>
                <c:pt idx="22">
                  <c:v>58660</c:v>
                </c:pt>
                <c:pt idx="23">
                  <c:v>59937</c:v>
                </c:pt>
                <c:pt idx="24">
                  <c:v>61418</c:v>
                </c:pt>
                <c:pt idx="25">
                  <c:v>62768</c:v>
                </c:pt>
                <c:pt idx="26">
                  <c:v>64961</c:v>
                </c:pt>
                <c:pt idx="27">
                  <c:v>66325</c:v>
                </c:pt>
                <c:pt idx="28">
                  <c:v>68540</c:v>
                </c:pt>
                <c:pt idx="29">
                  <c:v>70611</c:v>
                </c:pt>
                <c:pt idx="30">
                  <c:v>72277</c:v>
                </c:pt>
                <c:pt idx="31">
                  <c:v>74345</c:v>
                </c:pt>
                <c:pt idx="32">
                  <c:v>75531</c:v>
                </c:pt>
                <c:pt idx="33">
                  <c:v>76961</c:v>
                </c:pt>
                <c:pt idx="34">
                  <c:v>77477</c:v>
                </c:pt>
                <c:pt idx="35">
                  <c:v>77786</c:v>
                </c:pt>
                <c:pt idx="36">
                  <c:v>77837</c:v>
                </c:pt>
                <c:pt idx="37">
                  <c:v>78336</c:v>
                </c:pt>
                <c:pt idx="38">
                  <c:v>78783</c:v>
                </c:pt>
                <c:pt idx="39">
                  <c:v>79575</c:v>
                </c:pt>
                <c:pt idx="40">
                  <c:v>79560</c:v>
                </c:pt>
                <c:pt idx="41">
                  <c:v>78558</c:v>
                </c:pt>
                <c:pt idx="42">
                  <c:v>77368</c:v>
                </c:pt>
                <c:pt idx="43">
                  <c:v>76260</c:v>
                </c:pt>
                <c:pt idx="44">
                  <c:v>75100</c:v>
                </c:pt>
                <c:pt idx="45">
                  <c:v>73023</c:v>
                </c:pt>
                <c:pt idx="46">
                  <c:v>71859</c:v>
                </c:pt>
                <c:pt idx="47">
                  <c:v>71271</c:v>
                </c:pt>
                <c:pt idx="48">
                  <c:v>70980</c:v>
                </c:pt>
                <c:pt idx="49">
                  <c:v>71990</c:v>
                </c:pt>
                <c:pt idx="50">
                  <c:v>70594</c:v>
                </c:pt>
                <c:pt idx="51">
                  <c:v>69507</c:v>
                </c:pt>
                <c:pt idx="52">
                  <c:v>69611</c:v>
                </c:pt>
                <c:pt idx="53">
                  <c:v>68463</c:v>
                </c:pt>
                <c:pt idx="54">
                  <c:v>67709</c:v>
                </c:pt>
                <c:pt idx="55">
                  <c:v>66198</c:v>
                </c:pt>
                <c:pt idx="56">
                  <c:v>64393</c:v>
                </c:pt>
                <c:pt idx="57">
                  <c:v>63667</c:v>
                </c:pt>
                <c:pt idx="58">
                  <c:v>62665</c:v>
                </c:pt>
                <c:pt idx="59">
                  <c:v>61233</c:v>
                </c:pt>
                <c:pt idx="60">
                  <c:v>59702</c:v>
                </c:pt>
                <c:pt idx="61">
                  <c:v>57443</c:v>
                </c:pt>
                <c:pt idx="62">
                  <c:v>56177</c:v>
                </c:pt>
                <c:pt idx="63">
                  <c:v>54954</c:v>
                </c:pt>
                <c:pt idx="64">
                  <c:v>54025</c:v>
                </c:pt>
                <c:pt idx="65">
                  <c:v>55741</c:v>
                </c:pt>
                <c:pt idx="66">
                  <c:v>57943</c:v>
                </c:pt>
                <c:pt idx="67">
                  <c:v>60387</c:v>
                </c:pt>
                <c:pt idx="68">
                  <c:v>65190</c:v>
                </c:pt>
                <c:pt idx="69">
                  <c:v>68275</c:v>
                </c:pt>
                <c:pt idx="70">
                  <c:v>70953</c:v>
                </c:pt>
                <c:pt idx="71">
                  <c:v>72886</c:v>
                </c:pt>
                <c:pt idx="72">
                  <c:v>74989</c:v>
                </c:pt>
                <c:pt idx="73">
                  <c:v>77238</c:v>
                </c:pt>
                <c:pt idx="74">
                  <c:v>80303</c:v>
                </c:pt>
                <c:pt idx="75">
                  <c:v>83779</c:v>
                </c:pt>
                <c:pt idx="76">
                  <c:v>85167</c:v>
                </c:pt>
                <c:pt idx="77">
                  <c:v>85563</c:v>
                </c:pt>
                <c:pt idx="78">
                  <c:v>85336</c:v>
                </c:pt>
                <c:pt idx="79">
                  <c:v>85596</c:v>
                </c:pt>
                <c:pt idx="80">
                  <c:v>84097</c:v>
                </c:pt>
                <c:pt idx="81">
                  <c:v>83649</c:v>
                </c:pt>
                <c:pt idx="82">
                  <c:v>84912</c:v>
                </c:pt>
                <c:pt idx="83">
                  <c:v>86722</c:v>
                </c:pt>
                <c:pt idx="84">
                  <c:v>87601</c:v>
                </c:pt>
                <c:pt idx="85">
                  <c:v>88730</c:v>
                </c:pt>
                <c:pt idx="86">
                  <c:v>89744</c:v>
                </c:pt>
                <c:pt idx="87">
                  <c:v>90682</c:v>
                </c:pt>
                <c:pt idx="88">
                  <c:v>92239</c:v>
                </c:pt>
                <c:pt idx="89">
                  <c:v>94271</c:v>
                </c:pt>
                <c:pt idx="90">
                  <c:v>96764</c:v>
                </c:pt>
                <c:pt idx="91">
                  <c:v>98730</c:v>
                </c:pt>
                <c:pt idx="92">
                  <c:v>100145</c:v>
                </c:pt>
                <c:pt idx="93">
                  <c:v>102125</c:v>
                </c:pt>
                <c:pt idx="94">
                  <c:v>102542</c:v>
                </c:pt>
                <c:pt idx="95">
                  <c:v>102465</c:v>
                </c:pt>
                <c:pt idx="96">
                  <c:v>103121</c:v>
                </c:pt>
                <c:pt idx="97">
                  <c:v>103778</c:v>
                </c:pt>
                <c:pt idx="98">
                  <c:v>104286</c:v>
                </c:pt>
                <c:pt idx="99">
                  <c:v>104538</c:v>
                </c:pt>
                <c:pt idx="100">
                  <c:v>104214</c:v>
                </c:pt>
                <c:pt idx="101">
                  <c:v>103653</c:v>
                </c:pt>
                <c:pt idx="102">
                  <c:v>102810</c:v>
                </c:pt>
                <c:pt idx="103">
                  <c:v>102026</c:v>
                </c:pt>
                <c:pt idx="104">
                  <c:v>101668</c:v>
                </c:pt>
                <c:pt idx="105">
                  <c:v>101346</c:v>
                </c:pt>
                <c:pt idx="106">
                  <c:v>100747</c:v>
                </c:pt>
                <c:pt idx="107">
                  <c:v>101078</c:v>
                </c:pt>
                <c:pt idx="108">
                  <c:v>101184</c:v>
                </c:pt>
                <c:pt idx="109">
                  <c:v>100914</c:v>
                </c:pt>
                <c:pt idx="110">
                  <c:v>100985</c:v>
                </c:pt>
                <c:pt idx="111">
                  <c:v>100137</c:v>
                </c:pt>
                <c:pt idx="112">
                  <c:v>102324</c:v>
                </c:pt>
                <c:pt idx="113">
                  <c:v>104858</c:v>
                </c:pt>
                <c:pt idx="114">
                  <c:v>106510</c:v>
                </c:pt>
                <c:pt idx="115">
                  <c:v>108222</c:v>
                </c:pt>
                <c:pt idx="116">
                  <c:v>109162</c:v>
                </c:pt>
                <c:pt idx="117">
                  <c:v>109162</c:v>
                </c:pt>
                <c:pt idx="118">
                  <c:v>109162</c:v>
                </c:pt>
                <c:pt idx="119">
                  <c:v>111368</c:v>
                </c:pt>
                <c:pt idx="120" formatCode="_(* #,##0_);_(* \(#,##0\);_(* &quot;-&quot;_);_(@_)">
                  <c:v>114055</c:v>
                </c:pt>
                <c:pt idx="121" formatCode="_(* #,##0_);_(* \(#,##0\);_(* &quot;-&quot;_);_(@_)">
                  <c:v>115286</c:v>
                </c:pt>
                <c:pt idx="122" formatCode="_(* #,##0_);_(* \(#,##0\);_(* &quot;-&quot;_);_(@_)">
                  <c:v>116553</c:v>
                </c:pt>
                <c:pt idx="123" formatCode="_(* #,##0_);_(* \(#,##0\);_(* &quot;-&quot;_);_(@_)">
                  <c:v>117585</c:v>
                </c:pt>
                <c:pt idx="124" formatCode="_(* #,##0_);_(* \(#,##0\);_(* &quot;-&quot;_);_(@_)">
                  <c:v>117190</c:v>
                </c:pt>
                <c:pt idx="125" formatCode="_(* #,##0_);_(* \(#,##0\);_(* &quot;-&quot;_);_(@_)">
                  <c:v>117429</c:v>
                </c:pt>
                <c:pt idx="126" formatCode="_(* #,##0_);_(* \(#,##0\);_(* &quot;-&quot;_);_(@_)">
                  <c:v>116558</c:v>
                </c:pt>
                <c:pt idx="127" formatCode="_(* #,##0_);_(* \(#,##0\);_(* &quot;-&quot;_);_(@_)">
                  <c:v>116269</c:v>
                </c:pt>
                <c:pt idx="128" formatCode="_(* #,##0_);_(* \(#,##0\);_(* &quot;-&quot;_);_(@_)">
                  <c:v>116441</c:v>
                </c:pt>
                <c:pt idx="129" formatCode="_(* #,##0_);_(* \(#,##0\);_(* &quot;-&quot;_);_(@_)">
                  <c:v>116491</c:v>
                </c:pt>
                <c:pt idx="130" formatCode="_(* #,##0_);_(* \(#,##0\);_(* &quot;-&quot;_);_(@_)">
                  <c:v>118785</c:v>
                </c:pt>
                <c:pt idx="131" formatCode="_(* #,##0_);_(* \(#,##0\);_(* &quot;-&quot;_);_(@_)">
                  <c:v>120130</c:v>
                </c:pt>
                <c:pt idx="132" formatCode="_(* #,##0_);_(* \(#,##0\);_(* &quot;-&quot;_);_(@_)">
                  <c:v>119861</c:v>
                </c:pt>
                <c:pt idx="133" formatCode="_(* #,##0_);_(* \(#,##0\);_(* &quot;-&quot;_);_(@_)">
                  <c:v>120503</c:v>
                </c:pt>
                <c:pt idx="134" formatCode="_(* #,##0_);_(* \(#,##0\);_(* &quot;-&quot;_);_(@_)">
                  <c:v>119611</c:v>
                </c:pt>
                <c:pt idx="135" formatCode="_(* #,##0_);_(* \(#,##0\);_(* &quot;-&quot;_);_(@_)">
                  <c:v>120760</c:v>
                </c:pt>
                <c:pt idx="136" formatCode="_(* #,##0_);_(* \(#,##0\);_(* &quot;-&quot;_);_(@_)">
                  <c:v>120104</c:v>
                </c:pt>
                <c:pt idx="137" formatCode="_(* #,##0_);_(* \(#,##0\);_(* &quot;-&quot;_);_(@_)">
                  <c:v>122245</c:v>
                </c:pt>
                <c:pt idx="138" formatCode="_(* #,##0_);_(* \(#,##0\);_(* &quot;-&quot;_);_(@_)">
                  <c:v>122094</c:v>
                </c:pt>
                <c:pt idx="139" formatCode="_(* #,##0_);_(* \(#,##0\);_(* &quot;-&quot;_);_(@_)">
                  <c:v>121936</c:v>
                </c:pt>
                <c:pt idx="140" formatCode="_(* #,##0_);_(* \(#,##0\);_(* &quot;-&quot;_);_(@_)">
                  <c:v>124313</c:v>
                </c:pt>
                <c:pt idx="141" formatCode="_(* #,##0_);_(* \(#,##0\);_(* &quot;-&quot;_);_(@_)">
                  <c:v>126191</c:v>
                </c:pt>
                <c:pt idx="142" formatCode="_(* #,##0_);_(* \(#,##0\);_(* &quot;-&quot;_);_(@_)">
                  <c:v>126375</c:v>
                </c:pt>
                <c:pt idx="143" formatCode="_(* #,##0_);_(* \(#,##0\);_(* &quot;-&quot;_);_(@_)">
                  <c:v>126601</c:v>
                </c:pt>
                <c:pt idx="144" formatCode="_(* #,##0_);_(* \(#,##0\);_(* &quot;-&quot;_);_(@_)">
                  <c:v>127189</c:v>
                </c:pt>
                <c:pt idx="145" formatCode="_(* #,##0_);_(* \(#,##0\);_(* &quot;-&quot;_);_(@_)">
                  <c:v>127584</c:v>
                </c:pt>
                <c:pt idx="146" formatCode="_(* #,##0_);_(* \(#,##0\);_(* &quot;-&quot;_);_(@_)">
                  <c:v>129366</c:v>
                </c:pt>
                <c:pt idx="147" formatCode="_(* #,##0_);_(* \(#,##0\);_(* &quot;-&quot;_);_(@_)">
                  <c:v>129066</c:v>
                </c:pt>
                <c:pt idx="148" formatCode="_(* #,##0_);_(* \(#,##0\);_(* &quot;-&quot;_);_(@_)">
                  <c:v>131685</c:v>
                </c:pt>
                <c:pt idx="149" formatCode="_(* #,##0_);_(* \(#,##0\);_(* &quot;-&quot;_);_(@_)">
                  <c:v>129245</c:v>
                </c:pt>
                <c:pt idx="150" formatCode="_(* #,##0_);_(* \(#,##0\);_(* &quot;-&quot;_);_(@_)">
                  <c:v>131973</c:v>
                </c:pt>
                <c:pt idx="151" formatCode="_(* #,##0_);_(* \(#,##0\);_(* &quot;-&quot;_);_(@_)">
                  <c:v>134905</c:v>
                </c:pt>
                <c:pt idx="152" formatCode="_(* #,##0_);_(* \(#,##0\);_(* &quot;-&quot;_);_(@_)">
                  <c:v>132965</c:v>
                </c:pt>
                <c:pt idx="153" formatCode="_(* #,##0_);_(* \(#,##0\);_(* &quot;-&quot;_);_(@_)">
                  <c:v>131790</c:v>
                </c:pt>
                <c:pt idx="154" formatCode="_(* #,##0_);_(* \(#,##0\);_(* &quot;-&quot;_);_(@_)">
                  <c:v>131709</c:v>
                </c:pt>
                <c:pt idx="155" formatCode="_(* #,##0_);_(* \(#,##0\);_(* &quot;-&quot;_);_(@_)">
                  <c:v>132078</c:v>
                </c:pt>
                <c:pt idx="156" formatCode="_(* #,##0_);_(* \(#,##0\);_(* &quot;-&quot;_);_(@_)">
                  <c:v>146279</c:v>
                </c:pt>
                <c:pt idx="157" formatCode="_(* #,##0_);_(* \(#,##0\);_(* &quot;-&quot;_);_(@_)">
                  <c:v>147098</c:v>
                </c:pt>
                <c:pt idx="158" formatCode="_(* #,##0_);_(* \(#,##0\);_(* &quot;-&quot;_);_(@_)">
                  <c:v>146351</c:v>
                </c:pt>
                <c:pt idx="159" formatCode="_(* #,##0_);_(* \(#,##0\);_(* &quot;-&quot;_);_(@_)">
                  <c:v>145080</c:v>
                </c:pt>
                <c:pt idx="160" formatCode="_(* #,##0_);_(* \(#,##0\);_(* &quot;-&quot;_);_(@_)">
                  <c:v>142494</c:v>
                </c:pt>
                <c:pt idx="161" formatCode="_(* #,##0_);_(* \(#,##0\);_(* &quot;-&quot;_);_(@_)">
                  <c:v>141784</c:v>
                </c:pt>
                <c:pt idx="162" formatCode="_(* #,##0_);_(* \(#,##0\);_(* &quot;-&quot;_);_(@_)">
                  <c:v>140959</c:v>
                </c:pt>
                <c:pt idx="163" formatCode="_(* #,##0_);_(* \(#,##0\);_(* &quot;-&quot;_);_(@_)">
                  <c:v>137771</c:v>
                </c:pt>
                <c:pt idx="164" formatCode="_(* #,##0_);_(* \(#,##0\);_(* &quot;-&quot;_);_(@_)">
                  <c:v>137684</c:v>
                </c:pt>
                <c:pt idx="165" formatCode="_(* #,##0_);_(* \(#,##0\);_(* &quot;-&quot;_);_(@_)">
                  <c:v>136180</c:v>
                </c:pt>
                <c:pt idx="166" formatCode="_(* #,##0_);_(* \(#,##0\);_(* &quot;-&quot;_);_(@_)">
                  <c:v>133912</c:v>
                </c:pt>
                <c:pt idx="167" formatCode="_(* #,##0_);_(* \(#,##0\);_(* &quot;-&quot;_);_(@_)">
                  <c:v>142200</c:v>
                </c:pt>
                <c:pt idx="168" formatCode="_(* #,##0_);_(* \(#,##0\);_(* &quot;-&quot;_);_(@_)">
                  <c:v>134267</c:v>
                </c:pt>
                <c:pt idx="169" formatCode="_(* #,##0_);_(* \(#,##0\);_(* &quot;-&quot;_);_(@_)">
                  <c:v>133546</c:v>
                </c:pt>
                <c:pt idx="170" formatCode="_(* #,##0_);_(* \(#,##0\);_(* &quot;-&quot;_);_(@_)">
                  <c:v>132620</c:v>
                </c:pt>
                <c:pt idx="171" formatCode="_(* #,##0_);_(* \(#,##0\);_(* &quot;-&quot;_);_(@_)">
                  <c:v>132448</c:v>
                </c:pt>
                <c:pt idx="172" formatCode="_(* #,##0_);_(* \(#,##0\);_(* &quot;-&quot;_);_(@_)">
                  <c:v>133347</c:v>
                </c:pt>
                <c:pt idx="173" formatCode="_(* #,##0_);_(* \(#,##0\);_(* &quot;-&quot;_);_(@_)">
                  <c:v>132238</c:v>
                </c:pt>
                <c:pt idx="174" formatCode="_(* #,##0_);_(* \(#,##0\);_(* &quot;-&quot;_);_(@_)">
                  <c:v>129902</c:v>
                </c:pt>
                <c:pt idx="175" formatCode="_(* #,##0_);_(* \(#,##0\);_(* &quot;-&quot;_);_(@_)">
                  <c:v>132091</c:v>
                </c:pt>
                <c:pt idx="176" formatCode="_(* #,##0_);_(* \(#,##0\);_(* &quot;-&quot;_);_(@_)">
                  <c:v>132978</c:v>
                </c:pt>
                <c:pt idx="177" formatCode="_(* #,##0_);_(* \(#,##0\);_(* &quot;-&quot;_);_(@_)">
                  <c:v>134675</c:v>
                </c:pt>
                <c:pt idx="178" formatCode="_(* #,##0_);_(* \(#,##0\);_(* &quot;-&quot;_);_(@_)">
                  <c:v>142184</c:v>
                </c:pt>
                <c:pt idx="179" formatCode="_(* #,##0_);_(* \(#,##0\);_(* &quot;-&quot;_);_(@_)">
                  <c:v>147228</c:v>
                </c:pt>
                <c:pt idx="180" formatCode="_(* #,##0_);_(* \(#,##0\);_(* &quot;-&quot;_);_(@_)">
                  <c:v>141214</c:v>
                </c:pt>
                <c:pt idx="181" formatCode="_(* #,##0_);_(* \(#,##0\);_(* &quot;-&quot;_);_(@_)">
                  <c:v>141406</c:v>
                </c:pt>
                <c:pt idx="182" formatCode="_(* #,##0_);_(* \(#,##0\);_(* &quot;-&quot;_);_(@_)">
                  <c:v>141899</c:v>
                </c:pt>
                <c:pt idx="183" formatCode="_(* #,##0_);_(* \(#,##0\);_(* &quot;-&quot;_);_(@_)">
                  <c:v>148894</c:v>
                </c:pt>
                <c:pt idx="184" formatCode="_(* #,##0_);_(* \(#,##0\);_(* &quot;-&quot;_);_(@_)">
                  <c:v>149010</c:v>
                </c:pt>
                <c:pt idx="185" formatCode="_(* #,##0_);_(* \(#,##0\);_(* &quot;-&quot;_);_(@_)">
                  <c:v>149351</c:v>
                </c:pt>
                <c:pt idx="186" formatCode="_(* #,##0_);_(* \(#,##0\);_(* &quot;-&quot;_);_(@_)">
                  <c:v>153261</c:v>
                </c:pt>
                <c:pt idx="187" formatCode="_(* #,##0_);_(* \(#,##0\);_(* &quot;-&quot;_);_(@_)">
                  <c:v>153160</c:v>
                </c:pt>
                <c:pt idx="188" formatCode="_(* #,##0_);_(* \(#,##0\);_(* &quot;-&quot;_);_(@_)">
                  <c:v>154247</c:v>
                </c:pt>
                <c:pt idx="189" formatCode="_(* #,##0_);_(* \(#,##0\);_(* &quot;-&quot;_);_(@_)">
                  <c:v>155749</c:v>
                </c:pt>
                <c:pt idx="190" formatCode="_(* #,##0_);_(* \(#,##0\);_(* &quot;-&quot;_);_(@_)">
                  <c:v>157631</c:v>
                </c:pt>
                <c:pt idx="191" formatCode="_(* #,##0_);_(* \(#,##0\);_(* &quot;-&quot;_);_(@_)">
                  <c:v>163445</c:v>
                </c:pt>
                <c:pt idx="192" formatCode="_(* #,##0_);_(* \(#,##0\);_(* &quot;-&quot;_);_(@_)">
                  <c:v>166931</c:v>
                </c:pt>
                <c:pt idx="193" formatCode="_(* #,##0_);_(* \(#,##0\);_(* &quot;-&quot;_);_(@_)">
                  <c:v>170245</c:v>
                </c:pt>
                <c:pt idx="194" formatCode="_(* #,##0_);_(* \(#,##0\);_(* &quot;-&quot;_);_(@_)">
                  <c:v>169271</c:v>
                </c:pt>
                <c:pt idx="195">
                  <c:v>160473</c:v>
                </c:pt>
                <c:pt idx="196" formatCode="_(* #,##0_);_(* \(#,##0\);_(* &quot;-&quot;_);_(@_)">
                  <c:v>154359</c:v>
                </c:pt>
                <c:pt idx="197" formatCode="_(* #,##0_);_(* \(#,##0\);_(* &quot;-&quot;_);_(@_)">
                  <c:v>152996</c:v>
                </c:pt>
                <c:pt idx="198" formatCode="_(* #,##0_);_(* \(#,##0\);_(* &quot;-&quot;_);_(@_)">
                  <c:v>155138</c:v>
                </c:pt>
                <c:pt idx="199" formatCode="_(* #,##0_);_(* \(#,##0\);_(* &quot;-&quot;_);_(@_)">
                  <c:v>155924</c:v>
                </c:pt>
                <c:pt idx="200" formatCode="_(* #,##0_);_(* \(#,##0\);_(* &quot;-&quot;_);_(@_)">
                  <c:v>159359</c:v>
                </c:pt>
                <c:pt idx="201" formatCode="_(* #,##0_);_(* \(#,##0\);_(* &quot;-&quot;_);_(@_)">
                  <c:v>166263</c:v>
                </c:pt>
                <c:pt idx="202" formatCode="_(* #,##0_);_(* \(#,##0\);_(* &quot;-&quot;_);_(@_)">
                  <c:v>173344</c:v>
                </c:pt>
                <c:pt idx="203" formatCode="_(* #,##0_);_(* \(#,##0\);_(* &quot;-&quot;_);_(@_)">
                  <c:v>176170</c:v>
                </c:pt>
                <c:pt idx="204" formatCode="_(* #,##0_);_(* \(#,##0\);_(* &quot;-&quot;_);_(@_)">
                  <c:v>175715</c:v>
                </c:pt>
                <c:pt idx="205" formatCode="_(* #,##0_);_(* \(#,##0\);_(* &quot;-&quot;_);_(@_)">
                  <c:v>177796</c:v>
                </c:pt>
                <c:pt idx="206" formatCode="_(* #,##0_);_(* \(#,##0\);_(* &quot;-&quot;_);_(@_)">
                  <c:v>188793</c:v>
                </c:pt>
                <c:pt idx="207" formatCode="_(* #,##0_);_(* \(#,##0\);_(* &quot;-&quot;_);_(@_)">
                  <c:v>202721</c:v>
                </c:pt>
                <c:pt idx="208" formatCode="_(* #,##0_);_(* \(#,##0\);_(* &quot;-&quot;_);_(@_)">
                  <c:v>211420</c:v>
                </c:pt>
                <c:pt idx="209" formatCode="_(* #,##0_);_(* \(#,##0\);_(* &quot;-&quot;_);_(@_)">
                  <c:v>219805</c:v>
                </c:pt>
                <c:pt idx="210" formatCode="_(* #,##0_);_(* \(#,##0\);_(* &quot;-&quot;_);_(@_)">
                  <c:v>225639</c:v>
                </c:pt>
                <c:pt idx="211" formatCode="_(* #,##0_);_(* \(#,##0\);_(* &quot;-&quot;_);_(@_)">
                  <c:v>230858</c:v>
                </c:pt>
                <c:pt idx="212" formatCode="_(* #,##0_);_(* \(#,##0\);_(* &quot;-&quot;_);_(@_)">
                  <c:v>232110</c:v>
                </c:pt>
                <c:pt idx="213" formatCode="_(* #,##0_);_(* \(#,##0\);_(* &quot;-&quot;_);_(@_)">
                  <c:v>230602</c:v>
                </c:pt>
                <c:pt idx="214" formatCode="_(* #,##0_);_(* \(#,##0\);_(* &quot;-&quot;_);_(@_)">
                  <c:v>228998</c:v>
                </c:pt>
                <c:pt idx="215" formatCode="_(* #,##0_);_(* \(#,##0\);_(* &quot;-&quot;_);_(@_)">
                  <c:v>227583</c:v>
                </c:pt>
                <c:pt idx="216" formatCode="_(* #,##0_);_(* \(#,##0\);_(* &quot;-&quot;_);_(@_)">
                  <c:v>231985</c:v>
                </c:pt>
                <c:pt idx="217" formatCode="_(* #,##0_);_(* \(#,##0\);_(* &quot;-&quot;_);_(@_)">
                  <c:v>234655</c:v>
                </c:pt>
                <c:pt idx="218" formatCode="_(* #,##0_);_(* \(#,##0\);_(* &quot;-&quot;_);_(@_)">
                  <c:v>235968</c:v>
                </c:pt>
                <c:pt idx="219" formatCode="_(* #,##0_);_(* \(#,##0\);_(* &quot;-&quot;_);_(@_)">
                  <c:v>237430</c:v>
                </c:pt>
                <c:pt idx="220" formatCode="_(* #,##0_);_(* \(#,##0\);_(* &quot;-&quot;_);_(@_)">
                  <c:v>240313</c:v>
                </c:pt>
                <c:pt idx="221" formatCode="#,##0">
                  <c:v>238339</c:v>
                </c:pt>
                <c:pt idx="222" formatCode="#,##0">
                  <c:v>234030</c:v>
                </c:pt>
                <c:pt idx="223" formatCode="#,##0">
                  <c:v>227497</c:v>
                </c:pt>
                <c:pt idx="224" formatCode="#,##0">
                  <c:v>223349</c:v>
                </c:pt>
                <c:pt idx="225" formatCode="#,##0">
                  <c:v>217675</c:v>
                </c:pt>
                <c:pt idx="226" formatCode="#,##0">
                  <c:v>209783</c:v>
                </c:pt>
                <c:pt idx="227" formatCode="#,##0">
                  <c:v>202131</c:v>
                </c:pt>
                <c:pt idx="228" formatCode="#,##0">
                  <c:v>193151</c:v>
                </c:pt>
                <c:pt idx="229" formatCode="#,##0">
                  <c:v>180679</c:v>
                </c:pt>
                <c:pt idx="230" formatCode="#,##0">
                  <c:v>167330</c:v>
                </c:pt>
                <c:pt idx="231" formatCode="#,##0">
                  <c:v>153284</c:v>
                </c:pt>
                <c:pt idx="232" formatCode="#,##0">
                  <c:v>139716</c:v>
                </c:pt>
                <c:pt idx="233" formatCode="#,##0">
                  <c:v>128960</c:v>
                </c:pt>
                <c:pt idx="234" formatCode="#,##0">
                  <c:v>119948</c:v>
                </c:pt>
                <c:pt idx="235" formatCode="0">
                  <c:v>111830</c:v>
                </c:pt>
                <c:pt idx="236" formatCode="#,##0">
                  <c:v>104476</c:v>
                </c:pt>
                <c:pt idx="237" formatCode="#,##0">
                  <c:v>96528</c:v>
                </c:pt>
                <c:pt idx="238" formatCode="#,##0">
                  <c:v>91991</c:v>
                </c:pt>
                <c:pt idx="239" formatCode="#,##0">
                  <c:v>88138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017-498A-9B39-3DA3462BDEF4}"/>
            </c:ext>
          </c:extLst>
        </c:ser>
        <c:ser>
          <c:idx val="3"/>
          <c:order val="3"/>
          <c:tx>
            <c:strRef>
              <c:f>Hoja1!$G$2</c:f>
              <c:strCache>
                <c:ptCount val="1"/>
                <c:pt idx="0">
                  <c:v>P. Total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numRef>
              <c:f>Hoja1!$A$3:$A$242</c:f>
              <c:numCache>
                <c:formatCode>mmm\-yy</c:formatCode>
                <c:ptCount val="240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</c:numCache>
            </c:numRef>
          </c:cat>
          <c:val>
            <c:numRef>
              <c:f>Hoja1!$G$3:$G$242</c:f>
              <c:numCache>
                <c:formatCode>General</c:formatCode>
                <c:ptCount val="240"/>
                <c:pt idx="60" formatCode="_(* #,##0_);_(* \(#,##0\);_(* &quot;-&quot;??_);_(@_)">
                  <c:v>132019.56111111111</c:v>
                </c:pt>
                <c:pt idx="61" formatCode="_(* #,##0_);_(* \(#,##0\);_(* &quot;-&quot;??_);_(@_)">
                  <c:v>132019.56111111111</c:v>
                </c:pt>
                <c:pt idx="62" formatCode="_(* #,##0_);_(* \(#,##0\);_(* &quot;-&quot;??_);_(@_)">
                  <c:v>132019.56111111111</c:v>
                </c:pt>
                <c:pt idx="63" formatCode="_(* #,##0_);_(* \(#,##0\);_(* &quot;-&quot;??_);_(@_)">
                  <c:v>132019.56111111111</c:v>
                </c:pt>
                <c:pt idx="64" formatCode="_(* #,##0_);_(* \(#,##0\);_(* &quot;-&quot;??_);_(@_)">
                  <c:v>132019.56111111111</c:v>
                </c:pt>
                <c:pt idx="65" formatCode="_(* #,##0_);_(* \(#,##0\);_(* &quot;-&quot;??_);_(@_)">
                  <c:v>132019.56111111111</c:v>
                </c:pt>
                <c:pt idx="66" formatCode="_(* #,##0_);_(* \(#,##0\);_(* &quot;-&quot;??_);_(@_)">
                  <c:v>132019.56111111111</c:v>
                </c:pt>
                <c:pt idx="67" formatCode="_(* #,##0_);_(* \(#,##0\);_(* &quot;-&quot;??_);_(@_)">
                  <c:v>132019.56111111111</c:v>
                </c:pt>
                <c:pt idx="68" formatCode="_(* #,##0_);_(* \(#,##0\);_(* &quot;-&quot;??_);_(@_)">
                  <c:v>132019.56111111111</c:v>
                </c:pt>
                <c:pt idx="69" formatCode="_(* #,##0_);_(* \(#,##0\);_(* &quot;-&quot;??_);_(@_)">
                  <c:v>132019.56111111111</c:v>
                </c:pt>
                <c:pt idx="70" formatCode="_(* #,##0_);_(* \(#,##0\);_(* &quot;-&quot;??_);_(@_)">
                  <c:v>132019.56111111111</c:v>
                </c:pt>
                <c:pt idx="71" formatCode="_(* #,##0_);_(* \(#,##0\);_(* &quot;-&quot;??_);_(@_)">
                  <c:v>132019.56111111111</c:v>
                </c:pt>
                <c:pt idx="72" formatCode="_(* #,##0_);_(* \(#,##0\);_(* &quot;-&quot;??_);_(@_)">
                  <c:v>132019.56111111111</c:v>
                </c:pt>
                <c:pt idx="73" formatCode="_(* #,##0_);_(* \(#,##0\);_(* &quot;-&quot;??_);_(@_)">
                  <c:v>132019.56111111111</c:v>
                </c:pt>
                <c:pt idx="74" formatCode="_(* #,##0_);_(* \(#,##0\);_(* &quot;-&quot;??_);_(@_)">
                  <c:v>132019.56111111111</c:v>
                </c:pt>
                <c:pt idx="75" formatCode="_(* #,##0_);_(* \(#,##0\);_(* &quot;-&quot;??_);_(@_)">
                  <c:v>132019.56111111111</c:v>
                </c:pt>
                <c:pt idx="76" formatCode="_(* #,##0_);_(* \(#,##0\);_(* &quot;-&quot;??_);_(@_)">
                  <c:v>132019.56111111111</c:v>
                </c:pt>
                <c:pt idx="77" formatCode="_(* #,##0_);_(* \(#,##0\);_(* &quot;-&quot;??_);_(@_)">
                  <c:v>132019.56111111111</c:v>
                </c:pt>
                <c:pt idx="78" formatCode="_(* #,##0_);_(* \(#,##0\);_(* &quot;-&quot;??_);_(@_)">
                  <c:v>132019.56111111111</c:v>
                </c:pt>
                <c:pt idx="79" formatCode="_(* #,##0_);_(* \(#,##0\);_(* &quot;-&quot;??_);_(@_)">
                  <c:v>132019.56111111111</c:v>
                </c:pt>
                <c:pt idx="80" formatCode="_(* #,##0_);_(* \(#,##0\);_(* &quot;-&quot;??_);_(@_)">
                  <c:v>132019.56111111111</c:v>
                </c:pt>
                <c:pt idx="81" formatCode="_(* #,##0_);_(* \(#,##0\);_(* &quot;-&quot;??_);_(@_)">
                  <c:v>132019.56111111111</c:v>
                </c:pt>
                <c:pt idx="82" formatCode="_(* #,##0_);_(* \(#,##0\);_(* &quot;-&quot;??_);_(@_)">
                  <c:v>132019.56111111111</c:v>
                </c:pt>
                <c:pt idx="83" formatCode="_(* #,##0_);_(* \(#,##0\);_(* &quot;-&quot;??_);_(@_)">
                  <c:v>132019.56111111111</c:v>
                </c:pt>
                <c:pt idx="84" formatCode="_(* #,##0_);_(* \(#,##0\);_(* &quot;-&quot;??_);_(@_)">
                  <c:v>132019.56111111111</c:v>
                </c:pt>
                <c:pt idx="85" formatCode="_(* #,##0_);_(* \(#,##0\);_(* &quot;-&quot;??_);_(@_)">
                  <c:v>132019.56111111111</c:v>
                </c:pt>
                <c:pt idx="86" formatCode="_(* #,##0_);_(* \(#,##0\);_(* &quot;-&quot;??_);_(@_)">
                  <c:v>132019.56111111111</c:v>
                </c:pt>
                <c:pt idx="87" formatCode="_(* #,##0_);_(* \(#,##0\);_(* &quot;-&quot;??_);_(@_)">
                  <c:v>132019.56111111111</c:v>
                </c:pt>
                <c:pt idx="88" formatCode="_(* #,##0_);_(* \(#,##0\);_(* &quot;-&quot;??_);_(@_)">
                  <c:v>132019.56111111111</c:v>
                </c:pt>
                <c:pt idx="89" formatCode="_(* #,##0_);_(* \(#,##0\);_(* &quot;-&quot;??_);_(@_)">
                  <c:v>132019.56111111111</c:v>
                </c:pt>
                <c:pt idx="90" formatCode="_(* #,##0_);_(* \(#,##0\);_(* &quot;-&quot;??_);_(@_)">
                  <c:v>132019.56111111111</c:v>
                </c:pt>
                <c:pt idx="91" formatCode="_(* #,##0_);_(* \(#,##0\);_(* &quot;-&quot;??_);_(@_)">
                  <c:v>132019.56111111111</c:v>
                </c:pt>
                <c:pt idx="92" formatCode="_(* #,##0_);_(* \(#,##0\);_(* &quot;-&quot;??_);_(@_)">
                  <c:v>132019.56111111111</c:v>
                </c:pt>
                <c:pt idx="93" formatCode="_(* #,##0_);_(* \(#,##0\);_(* &quot;-&quot;??_);_(@_)">
                  <c:v>132019.56111111111</c:v>
                </c:pt>
                <c:pt idx="94" formatCode="_(* #,##0_);_(* \(#,##0\);_(* &quot;-&quot;??_);_(@_)">
                  <c:v>132019.56111111111</c:v>
                </c:pt>
                <c:pt idx="95" formatCode="_(* #,##0_);_(* \(#,##0\);_(* &quot;-&quot;??_);_(@_)">
                  <c:v>132019.56111111111</c:v>
                </c:pt>
                <c:pt idx="96" formatCode="_(* #,##0_);_(* \(#,##0\);_(* &quot;-&quot;??_);_(@_)">
                  <c:v>132019.56111111111</c:v>
                </c:pt>
                <c:pt idx="97" formatCode="_(* #,##0_);_(* \(#,##0\);_(* &quot;-&quot;??_);_(@_)">
                  <c:v>132019.56111111111</c:v>
                </c:pt>
                <c:pt idx="98" formatCode="_(* #,##0_);_(* \(#,##0\);_(* &quot;-&quot;??_);_(@_)">
                  <c:v>132019.56111111111</c:v>
                </c:pt>
                <c:pt idx="99" formatCode="_(* #,##0_);_(* \(#,##0\);_(* &quot;-&quot;??_);_(@_)">
                  <c:v>132019.56111111111</c:v>
                </c:pt>
                <c:pt idx="100" formatCode="_(* #,##0_);_(* \(#,##0\);_(* &quot;-&quot;??_);_(@_)">
                  <c:v>132019.56111111111</c:v>
                </c:pt>
                <c:pt idx="101" formatCode="_(* #,##0_);_(* \(#,##0\);_(* &quot;-&quot;??_);_(@_)">
                  <c:v>132019.56111111111</c:v>
                </c:pt>
                <c:pt idx="102" formatCode="_(* #,##0_);_(* \(#,##0\);_(* &quot;-&quot;??_);_(@_)">
                  <c:v>132019.56111111111</c:v>
                </c:pt>
                <c:pt idx="103" formatCode="_(* #,##0_);_(* \(#,##0\);_(* &quot;-&quot;??_);_(@_)">
                  <c:v>132019.56111111111</c:v>
                </c:pt>
                <c:pt idx="104" formatCode="_(* #,##0_);_(* \(#,##0\);_(* &quot;-&quot;??_);_(@_)">
                  <c:v>132019.56111111111</c:v>
                </c:pt>
                <c:pt idx="105" formatCode="_(* #,##0_);_(* \(#,##0\);_(* &quot;-&quot;??_);_(@_)">
                  <c:v>132019.56111111111</c:v>
                </c:pt>
                <c:pt idx="106" formatCode="_(* #,##0_);_(* \(#,##0\);_(* &quot;-&quot;??_);_(@_)">
                  <c:v>132019.56111111111</c:v>
                </c:pt>
                <c:pt idx="107" formatCode="_(* #,##0_);_(* \(#,##0\);_(* &quot;-&quot;??_);_(@_)">
                  <c:v>132019.56111111111</c:v>
                </c:pt>
                <c:pt idx="108" formatCode="_(* #,##0_);_(* \(#,##0\);_(* &quot;-&quot;??_);_(@_)">
                  <c:v>132019.56111111111</c:v>
                </c:pt>
                <c:pt idx="109" formatCode="_(* #,##0_);_(* \(#,##0\);_(* &quot;-&quot;??_);_(@_)">
                  <c:v>132019.56111111111</c:v>
                </c:pt>
                <c:pt idx="110" formatCode="_(* #,##0_);_(* \(#,##0\);_(* &quot;-&quot;??_);_(@_)">
                  <c:v>132019.56111111111</c:v>
                </c:pt>
                <c:pt idx="111" formatCode="_(* #,##0_);_(* \(#,##0\);_(* &quot;-&quot;??_);_(@_)">
                  <c:v>132019.56111111111</c:v>
                </c:pt>
                <c:pt idx="112" formatCode="_(* #,##0_);_(* \(#,##0\);_(* &quot;-&quot;??_);_(@_)">
                  <c:v>132019.56111111111</c:v>
                </c:pt>
                <c:pt idx="113" formatCode="_(* #,##0_);_(* \(#,##0\);_(* &quot;-&quot;??_);_(@_)">
                  <c:v>132019.56111111111</c:v>
                </c:pt>
                <c:pt idx="114" formatCode="_(* #,##0_);_(* \(#,##0\);_(* &quot;-&quot;??_);_(@_)">
                  <c:v>132019.56111111111</c:v>
                </c:pt>
                <c:pt idx="115" formatCode="_(* #,##0_);_(* \(#,##0\);_(* &quot;-&quot;??_);_(@_)">
                  <c:v>132019.56111111111</c:v>
                </c:pt>
                <c:pt idx="116" formatCode="_(* #,##0_);_(* \(#,##0\);_(* &quot;-&quot;??_);_(@_)">
                  <c:v>132019.56111111111</c:v>
                </c:pt>
                <c:pt idx="117" formatCode="_(* #,##0_);_(* \(#,##0\);_(* &quot;-&quot;??_);_(@_)">
                  <c:v>132019.56111111111</c:v>
                </c:pt>
                <c:pt idx="118" formatCode="_(* #,##0_);_(* \(#,##0\);_(* &quot;-&quot;??_);_(@_)">
                  <c:v>132019.56111111111</c:v>
                </c:pt>
                <c:pt idx="119" formatCode="_(* #,##0_);_(* \(#,##0\);_(* &quot;-&quot;??_);_(@_)">
                  <c:v>132019.56111111111</c:v>
                </c:pt>
                <c:pt idx="120" formatCode="_(* #,##0_);_(* \(#,##0\);_(* &quot;-&quot;??_);_(@_)">
                  <c:v>132019.56111111111</c:v>
                </c:pt>
                <c:pt idx="121" formatCode="_(* #,##0_);_(* \(#,##0\);_(* &quot;-&quot;??_);_(@_)">
                  <c:v>132019.56111111111</c:v>
                </c:pt>
                <c:pt idx="122" formatCode="_(* #,##0_);_(* \(#,##0\);_(* &quot;-&quot;??_);_(@_)">
                  <c:v>132019.56111111111</c:v>
                </c:pt>
                <c:pt idx="123" formatCode="_(* #,##0_);_(* \(#,##0\);_(* &quot;-&quot;??_);_(@_)">
                  <c:v>132019.56111111111</c:v>
                </c:pt>
                <c:pt idx="124" formatCode="_(* #,##0_);_(* \(#,##0\);_(* &quot;-&quot;??_);_(@_)">
                  <c:v>132019.56111111111</c:v>
                </c:pt>
                <c:pt idx="125" formatCode="_(* #,##0_);_(* \(#,##0\);_(* &quot;-&quot;??_);_(@_)">
                  <c:v>132019.56111111111</c:v>
                </c:pt>
                <c:pt idx="126" formatCode="_(* #,##0_);_(* \(#,##0\);_(* &quot;-&quot;??_);_(@_)">
                  <c:v>132019.56111111111</c:v>
                </c:pt>
                <c:pt idx="127" formatCode="_(* #,##0_);_(* \(#,##0\);_(* &quot;-&quot;??_);_(@_)">
                  <c:v>132019.56111111111</c:v>
                </c:pt>
                <c:pt idx="128" formatCode="_(* #,##0_);_(* \(#,##0\);_(* &quot;-&quot;??_);_(@_)">
                  <c:v>132019.56111111111</c:v>
                </c:pt>
                <c:pt idx="129" formatCode="_(* #,##0_);_(* \(#,##0\);_(* &quot;-&quot;??_);_(@_)">
                  <c:v>132019.56111111111</c:v>
                </c:pt>
                <c:pt idx="130" formatCode="_(* #,##0_);_(* \(#,##0\);_(* &quot;-&quot;??_);_(@_)">
                  <c:v>132019.56111111111</c:v>
                </c:pt>
                <c:pt idx="131" formatCode="_(* #,##0_);_(* \(#,##0\);_(* &quot;-&quot;??_);_(@_)">
                  <c:v>132019.56111111111</c:v>
                </c:pt>
                <c:pt idx="132" formatCode="_(* #,##0_);_(* \(#,##0\);_(* &quot;-&quot;??_);_(@_)">
                  <c:v>132019.56111111111</c:v>
                </c:pt>
                <c:pt idx="133" formatCode="_(* #,##0_);_(* \(#,##0\);_(* &quot;-&quot;??_);_(@_)">
                  <c:v>132019.56111111111</c:v>
                </c:pt>
                <c:pt idx="134" formatCode="_(* #,##0_);_(* \(#,##0\);_(* &quot;-&quot;??_);_(@_)">
                  <c:v>132019.56111111111</c:v>
                </c:pt>
                <c:pt idx="135" formatCode="_(* #,##0_);_(* \(#,##0\);_(* &quot;-&quot;??_);_(@_)">
                  <c:v>132019.56111111111</c:v>
                </c:pt>
                <c:pt idx="136" formatCode="_(* #,##0_);_(* \(#,##0\);_(* &quot;-&quot;??_);_(@_)">
                  <c:v>132019.56111111111</c:v>
                </c:pt>
                <c:pt idx="137" formatCode="_(* #,##0_);_(* \(#,##0\);_(* &quot;-&quot;??_);_(@_)">
                  <c:v>132019.56111111111</c:v>
                </c:pt>
                <c:pt idx="138" formatCode="_(* #,##0_);_(* \(#,##0\);_(* &quot;-&quot;??_);_(@_)">
                  <c:v>132019.56111111111</c:v>
                </c:pt>
                <c:pt idx="139" formatCode="_(* #,##0_);_(* \(#,##0\);_(* &quot;-&quot;??_);_(@_)">
                  <c:v>132019.56111111111</c:v>
                </c:pt>
                <c:pt idx="140" formatCode="_(* #,##0_);_(* \(#,##0\);_(* &quot;-&quot;??_);_(@_)">
                  <c:v>132019.56111111111</c:v>
                </c:pt>
                <c:pt idx="141" formatCode="_(* #,##0_);_(* \(#,##0\);_(* &quot;-&quot;??_);_(@_)">
                  <c:v>132019.56111111111</c:v>
                </c:pt>
                <c:pt idx="142" formatCode="_(* #,##0_);_(* \(#,##0\);_(* &quot;-&quot;??_);_(@_)">
                  <c:v>132019.56111111111</c:v>
                </c:pt>
                <c:pt idx="143" formatCode="_(* #,##0_);_(* \(#,##0\);_(* &quot;-&quot;??_);_(@_)">
                  <c:v>132019.56111111111</c:v>
                </c:pt>
                <c:pt idx="144" formatCode="_(* #,##0_);_(* \(#,##0\);_(* &quot;-&quot;??_);_(@_)">
                  <c:v>132019.56111111111</c:v>
                </c:pt>
                <c:pt idx="145" formatCode="_(* #,##0_);_(* \(#,##0\);_(* &quot;-&quot;??_);_(@_)">
                  <c:v>132019.56111111111</c:v>
                </c:pt>
                <c:pt idx="146" formatCode="_(* #,##0_);_(* \(#,##0\);_(* &quot;-&quot;??_);_(@_)">
                  <c:v>132019.56111111111</c:v>
                </c:pt>
                <c:pt idx="147" formatCode="_(* #,##0_);_(* \(#,##0\);_(* &quot;-&quot;??_);_(@_)">
                  <c:v>132019.56111111111</c:v>
                </c:pt>
                <c:pt idx="148" formatCode="_(* #,##0_);_(* \(#,##0\);_(* &quot;-&quot;??_);_(@_)">
                  <c:v>132019.56111111111</c:v>
                </c:pt>
                <c:pt idx="149" formatCode="_(* #,##0_);_(* \(#,##0\);_(* &quot;-&quot;??_);_(@_)">
                  <c:v>132019.56111111111</c:v>
                </c:pt>
                <c:pt idx="150" formatCode="_(* #,##0_);_(* \(#,##0\);_(* &quot;-&quot;??_);_(@_)">
                  <c:v>132019.56111111111</c:v>
                </c:pt>
                <c:pt idx="151" formatCode="_(* #,##0_);_(* \(#,##0\);_(* &quot;-&quot;??_);_(@_)">
                  <c:v>132019.56111111111</c:v>
                </c:pt>
                <c:pt idx="152" formatCode="_(* #,##0_);_(* \(#,##0\);_(* &quot;-&quot;??_);_(@_)">
                  <c:v>132019.56111111111</c:v>
                </c:pt>
                <c:pt idx="153" formatCode="_(* #,##0_);_(* \(#,##0\);_(* &quot;-&quot;??_);_(@_)">
                  <c:v>132019.56111111111</c:v>
                </c:pt>
                <c:pt idx="154" formatCode="_(* #,##0_);_(* \(#,##0\);_(* &quot;-&quot;??_);_(@_)">
                  <c:v>132019.56111111111</c:v>
                </c:pt>
                <c:pt idx="155" formatCode="_(* #,##0_);_(* \(#,##0\);_(* &quot;-&quot;??_);_(@_)">
                  <c:v>132019.56111111111</c:v>
                </c:pt>
                <c:pt idx="156" formatCode="_(* #,##0_);_(* \(#,##0\);_(* &quot;-&quot;??_);_(@_)">
                  <c:v>132019.56111111111</c:v>
                </c:pt>
                <c:pt idx="157" formatCode="_(* #,##0_);_(* \(#,##0\);_(* &quot;-&quot;??_);_(@_)">
                  <c:v>132019.56111111111</c:v>
                </c:pt>
                <c:pt idx="158" formatCode="_(* #,##0_);_(* \(#,##0\);_(* &quot;-&quot;??_);_(@_)">
                  <c:v>132019.56111111111</c:v>
                </c:pt>
                <c:pt idx="159" formatCode="_(* #,##0_);_(* \(#,##0\);_(* &quot;-&quot;??_);_(@_)">
                  <c:v>132019.56111111111</c:v>
                </c:pt>
                <c:pt idx="160" formatCode="_(* #,##0_);_(* \(#,##0\);_(* &quot;-&quot;??_);_(@_)">
                  <c:v>132019.56111111111</c:v>
                </c:pt>
                <c:pt idx="161" formatCode="_(* #,##0_);_(* \(#,##0\);_(* &quot;-&quot;??_);_(@_)">
                  <c:v>132019.56111111111</c:v>
                </c:pt>
                <c:pt idx="162" formatCode="_(* #,##0_);_(* \(#,##0\);_(* &quot;-&quot;??_);_(@_)">
                  <c:v>132019.56111111111</c:v>
                </c:pt>
                <c:pt idx="163" formatCode="_(* #,##0_);_(* \(#,##0\);_(* &quot;-&quot;??_);_(@_)">
                  <c:v>132019.56111111111</c:v>
                </c:pt>
                <c:pt idx="164" formatCode="_(* #,##0_);_(* \(#,##0\);_(* &quot;-&quot;??_);_(@_)">
                  <c:v>132019.56111111111</c:v>
                </c:pt>
                <c:pt idx="165" formatCode="_(* #,##0_);_(* \(#,##0\);_(* &quot;-&quot;??_);_(@_)">
                  <c:v>132019.56111111111</c:v>
                </c:pt>
                <c:pt idx="166" formatCode="_(* #,##0_);_(* \(#,##0\);_(* &quot;-&quot;??_);_(@_)">
                  <c:v>132019.56111111111</c:v>
                </c:pt>
                <c:pt idx="167" formatCode="_(* #,##0_);_(* \(#,##0\);_(* &quot;-&quot;??_);_(@_)">
                  <c:v>132019.56111111111</c:v>
                </c:pt>
                <c:pt idx="168" formatCode="_(* #,##0_);_(* \(#,##0\);_(* &quot;-&quot;??_);_(@_)">
                  <c:v>132019.56111111111</c:v>
                </c:pt>
                <c:pt idx="169" formatCode="_(* #,##0_);_(* \(#,##0\);_(* &quot;-&quot;??_);_(@_)">
                  <c:v>132019.56111111111</c:v>
                </c:pt>
                <c:pt idx="170" formatCode="_(* #,##0_);_(* \(#,##0\);_(* &quot;-&quot;??_);_(@_)">
                  <c:v>132019.56111111111</c:v>
                </c:pt>
                <c:pt idx="171" formatCode="_(* #,##0_);_(* \(#,##0\);_(* &quot;-&quot;??_);_(@_)">
                  <c:v>132019.56111111111</c:v>
                </c:pt>
                <c:pt idx="172" formatCode="_(* #,##0_);_(* \(#,##0\);_(* &quot;-&quot;??_);_(@_)">
                  <c:v>132019.56111111111</c:v>
                </c:pt>
                <c:pt idx="173" formatCode="_(* #,##0_);_(* \(#,##0\);_(* &quot;-&quot;??_);_(@_)">
                  <c:v>132019.56111111111</c:v>
                </c:pt>
                <c:pt idx="174" formatCode="_(* #,##0_);_(* \(#,##0\);_(* &quot;-&quot;??_);_(@_)">
                  <c:v>132019.56111111111</c:v>
                </c:pt>
                <c:pt idx="175" formatCode="_(* #,##0_);_(* \(#,##0\);_(* &quot;-&quot;??_);_(@_)">
                  <c:v>132019.56111111111</c:v>
                </c:pt>
                <c:pt idx="176" formatCode="_(* #,##0_);_(* \(#,##0\);_(* &quot;-&quot;??_);_(@_)">
                  <c:v>132019.56111111111</c:v>
                </c:pt>
                <c:pt idx="177" formatCode="_(* #,##0_);_(* \(#,##0\);_(* &quot;-&quot;??_);_(@_)">
                  <c:v>132019.56111111111</c:v>
                </c:pt>
                <c:pt idx="178" formatCode="_(* #,##0_);_(* \(#,##0\);_(* &quot;-&quot;??_);_(@_)">
                  <c:v>132019.56111111111</c:v>
                </c:pt>
                <c:pt idx="179" formatCode="_(* #,##0_);_(* \(#,##0\);_(* &quot;-&quot;??_);_(@_)">
                  <c:v>132019.56111111111</c:v>
                </c:pt>
                <c:pt idx="180" formatCode="_(* #,##0_);_(* \(#,##0\);_(* &quot;-&quot;??_);_(@_)">
                  <c:v>132019.56111111111</c:v>
                </c:pt>
                <c:pt idx="181" formatCode="_(* #,##0_);_(* \(#,##0\);_(* &quot;-&quot;??_);_(@_)">
                  <c:v>132019.56111111111</c:v>
                </c:pt>
                <c:pt idx="182" formatCode="_(* #,##0_);_(* \(#,##0\);_(* &quot;-&quot;??_);_(@_)">
                  <c:v>132019.56111111111</c:v>
                </c:pt>
                <c:pt idx="183" formatCode="_(* #,##0_);_(* \(#,##0\);_(* &quot;-&quot;??_);_(@_)">
                  <c:v>132019.56111111111</c:v>
                </c:pt>
                <c:pt idx="184" formatCode="_(* #,##0_);_(* \(#,##0\);_(* &quot;-&quot;??_);_(@_)">
                  <c:v>132019.56111111111</c:v>
                </c:pt>
                <c:pt idx="185" formatCode="_(* #,##0_);_(* \(#,##0\);_(* &quot;-&quot;??_);_(@_)">
                  <c:v>132019.56111111111</c:v>
                </c:pt>
                <c:pt idx="186" formatCode="_(* #,##0_);_(* \(#,##0\);_(* &quot;-&quot;??_);_(@_)">
                  <c:v>132019.56111111111</c:v>
                </c:pt>
                <c:pt idx="187" formatCode="_(* #,##0_);_(* \(#,##0\);_(* &quot;-&quot;??_);_(@_)">
                  <c:v>132019.56111111111</c:v>
                </c:pt>
                <c:pt idx="188" formatCode="_(* #,##0_);_(* \(#,##0\);_(* &quot;-&quot;??_);_(@_)">
                  <c:v>132019.56111111111</c:v>
                </c:pt>
                <c:pt idx="189" formatCode="_(* #,##0_);_(* \(#,##0\);_(* &quot;-&quot;??_);_(@_)">
                  <c:v>132019.56111111111</c:v>
                </c:pt>
                <c:pt idx="190" formatCode="_(* #,##0_);_(* \(#,##0\);_(* &quot;-&quot;??_);_(@_)">
                  <c:v>132019.56111111111</c:v>
                </c:pt>
                <c:pt idx="191" formatCode="_(* #,##0_);_(* \(#,##0\);_(* &quot;-&quot;??_);_(@_)">
                  <c:v>132019.56111111111</c:v>
                </c:pt>
                <c:pt idx="192" formatCode="_(* #,##0_);_(* \(#,##0\);_(* &quot;-&quot;??_);_(@_)">
                  <c:v>132019.56111111111</c:v>
                </c:pt>
                <c:pt idx="193" formatCode="_(* #,##0_);_(* \(#,##0\);_(* &quot;-&quot;??_);_(@_)">
                  <c:v>132019.56111111111</c:v>
                </c:pt>
                <c:pt idx="194" formatCode="_(* #,##0_);_(* \(#,##0\);_(* &quot;-&quot;??_);_(@_)">
                  <c:v>132019.56111111111</c:v>
                </c:pt>
                <c:pt idx="195" formatCode="_(* #,##0_);_(* \(#,##0\);_(* &quot;-&quot;??_);_(@_)">
                  <c:v>132019.56111111111</c:v>
                </c:pt>
                <c:pt idx="196" formatCode="_(* #,##0_);_(* \(#,##0\);_(* &quot;-&quot;??_);_(@_)">
                  <c:v>132019.56111111111</c:v>
                </c:pt>
                <c:pt idx="197" formatCode="_(* #,##0_);_(* \(#,##0\);_(* &quot;-&quot;??_);_(@_)">
                  <c:v>132019.56111111111</c:v>
                </c:pt>
                <c:pt idx="198" formatCode="_(* #,##0_);_(* \(#,##0\);_(* &quot;-&quot;??_);_(@_)">
                  <c:v>132019.56111111111</c:v>
                </c:pt>
                <c:pt idx="199" formatCode="_(* #,##0_);_(* \(#,##0\);_(* &quot;-&quot;??_);_(@_)">
                  <c:v>132019.56111111111</c:v>
                </c:pt>
                <c:pt idx="200" formatCode="_(* #,##0_);_(* \(#,##0\);_(* &quot;-&quot;??_);_(@_)">
                  <c:v>132019.56111111111</c:v>
                </c:pt>
                <c:pt idx="201" formatCode="_(* #,##0_);_(* \(#,##0\);_(* &quot;-&quot;??_);_(@_)">
                  <c:v>132019.56111111111</c:v>
                </c:pt>
                <c:pt idx="202" formatCode="_(* #,##0_);_(* \(#,##0\);_(* &quot;-&quot;??_);_(@_)">
                  <c:v>132019.56111111111</c:v>
                </c:pt>
                <c:pt idx="203" formatCode="_(* #,##0_);_(* \(#,##0\);_(* &quot;-&quot;??_);_(@_)">
                  <c:v>132019.56111111111</c:v>
                </c:pt>
                <c:pt idx="204" formatCode="_(* #,##0_);_(* \(#,##0\);_(* &quot;-&quot;??_);_(@_)">
                  <c:v>132019.56111111111</c:v>
                </c:pt>
                <c:pt idx="205" formatCode="_(* #,##0_);_(* \(#,##0\);_(* &quot;-&quot;??_);_(@_)">
                  <c:v>132019.56111111111</c:v>
                </c:pt>
                <c:pt idx="206" formatCode="_(* #,##0_);_(* \(#,##0\);_(* &quot;-&quot;??_);_(@_)">
                  <c:v>132019.56111111111</c:v>
                </c:pt>
                <c:pt idx="207" formatCode="_(* #,##0_);_(* \(#,##0\);_(* &quot;-&quot;??_);_(@_)">
                  <c:v>132019.56111111111</c:v>
                </c:pt>
                <c:pt idx="208" formatCode="_(* #,##0_);_(* \(#,##0\);_(* &quot;-&quot;??_);_(@_)">
                  <c:v>132019.56111111111</c:v>
                </c:pt>
                <c:pt idx="209" formatCode="_(* #,##0_);_(* \(#,##0\);_(* &quot;-&quot;??_);_(@_)">
                  <c:v>132019.56111111111</c:v>
                </c:pt>
                <c:pt idx="210" formatCode="_(* #,##0_);_(* \(#,##0\);_(* &quot;-&quot;??_);_(@_)">
                  <c:v>132019.56111111111</c:v>
                </c:pt>
                <c:pt idx="211" formatCode="_(* #,##0_);_(* \(#,##0\);_(* &quot;-&quot;??_);_(@_)">
                  <c:v>132019.56111111111</c:v>
                </c:pt>
                <c:pt idx="212" formatCode="_(* #,##0_);_(* \(#,##0\);_(* &quot;-&quot;??_);_(@_)">
                  <c:v>132019.56111111111</c:v>
                </c:pt>
                <c:pt idx="213" formatCode="_(* #,##0_);_(* \(#,##0\);_(* &quot;-&quot;??_);_(@_)">
                  <c:v>132019.56111111111</c:v>
                </c:pt>
                <c:pt idx="214" formatCode="_(* #,##0_);_(* \(#,##0\);_(* &quot;-&quot;??_);_(@_)">
                  <c:v>132019.56111111111</c:v>
                </c:pt>
                <c:pt idx="215" formatCode="_(* #,##0_);_(* \(#,##0\);_(* &quot;-&quot;??_);_(@_)">
                  <c:v>132019.56111111111</c:v>
                </c:pt>
                <c:pt idx="216" formatCode="_(* #,##0_);_(* \(#,##0\);_(* &quot;-&quot;??_);_(@_)">
                  <c:v>132019.56111111111</c:v>
                </c:pt>
                <c:pt idx="217" formatCode="_(* #,##0_);_(* \(#,##0\);_(* &quot;-&quot;??_);_(@_)">
                  <c:v>132019.56111111111</c:v>
                </c:pt>
                <c:pt idx="218" formatCode="_(* #,##0_);_(* \(#,##0\);_(* &quot;-&quot;??_);_(@_)">
                  <c:v>132019.56111111111</c:v>
                </c:pt>
                <c:pt idx="219" formatCode="_(* #,##0_);_(* \(#,##0\);_(* &quot;-&quot;??_);_(@_)">
                  <c:v>132019.56111111111</c:v>
                </c:pt>
                <c:pt idx="220" formatCode="_(* #,##0_);_(* \(#,##0\);_(* &quot;-&quot;??_);_(@_)">
                  <c:v>132019.56111111111</c:v>
                </c:pt>
                <c:pt idx="221" formatCode="_(* #,##0_);_(* \(#,##0\);_(* &quot;-&quot;??_);_(@_)">
                  <c:v>132019.56111111111</c:v>
                </c:pt>
                <c:pt idx="222" formatCode="_(* #,##0_);_(* \(#,##0\);_(* &quot;-&quot;??_);_(@_)">
                  <c:v>132019.56111111111</c:v>
                </c:pt>
                <c:pt idx="223" formatCode="_(* #,##0_);_(* \(#,##0\);_(* &quot;-&quot;??_);_(@_)">
                  <c:v>132019.56111111111</c:v>
                </c:pt>
                <c:pt idx="224" formatCode="_(* #,##0_);_(* \(#,##0\);_(* &quot;-&quot;??_);_(@_)">
                  <c:v>132019.56111111111</c:v>
                </c:pt>
                <c:pt idx="225" formatCode="_(* #,##0_);_(* \(#,##0\);_(* &quot;-&quot;??_);_(@_)">
                  <c:v>132019.56111111111</c:v>
                </c:pt>
                <c:pt idx="226" formatCode="_(* #,##0_);_(* \(#,##0\);_(* &quot;-&quot;??_);_(@_)">
                  <c:v>132019.56111111111</c:v>
                </c:pt>
                <c:pt idx="227" formatCode="_(* #,##0_);_(* \(#,##0\);_(* &quot;-&quot;??_);_(@_)">
                  <c:v>132019.56111111111</c:v>
                </c:pt>
                <c:pt idx="228" formatCode="_(* #,##0_);_(* \(#,##0\);_(* &quot;-&quot;??_);_(@_)">
                  <c:v>132019.56111111111</c:v>
                </c:pt>
                <c:pt idx="229" formatCode="_(* #,##0_);_(* \(#,##0\);_(* &quot;-&quot;??_);_(@_)">
                  <c:v>132019.56111111111</c:v>
                </c:pt>
                <c:pt idx="230" formatCode="_(* #,##0_);_(* \(#,##0\);_(* &quot;-&quot;??_);_(@_)">
                  <c:v>132019.56111111111</c:v>
                </c:pt>
                <c:pt idx="231" formatCode="_(* #,##0_);_(* \(#,##0\);_(* &quot;-&quot;??_);_(@_)">
                  <c:v>132019.56111111111</c:v>
                </c:pt>
                <c:pt idx="232" formatCode="_(* #,##0_);_(* \(#,##0\);_(* &quot;-&quot;??_);_(@_)">
                  <c:v>132019.56111111111</c:v>
                </c:pt>
                <c:pt idx="233" formatCode="_(* #,##0_);_(* \(#,##0\);_(* &quot;-&quot;??_);_(@_)">
                  <c:v>132019.56111111111</c:v>
                </c:pt>
                <c:pt idx="234" formatCode="_(* #,##0_);_(* \(#,##0\);_(* &quot;-&quot;??_);_(@_)">
                  <c:v>132019.56111111111</c:v>
                </c:pt>
                <c:pt idx="235" formatCode="_(* #,##0_);_(* \(#,##0\);_(* &quot;-&quot;??_);_(@_)">
                  <c:v>132019.56111111111</c:v>
                </c:pt>
                <c:pt idx="236" formatCode="_(* #,##0_);_(* \(#,##0\);_(* &quot;-&quot;??_);_(@_)">
                  <c:v>132019.56111111111</c:v>
                </c:pt>
                <c:pt idx="237" formatCode="_(* #,##0_);_(* \(#,##0\);_(* &quot;-&quot;??_);_(@_)">
                  <c:v>132019.56111111111</c:v>
                </c:pt>
                <c:pt idx="238" formatCode="_(* #,##0_);_(* \(#,##0\);_(* &quot;-&quot;??_);_(@_)">
                  <c:v>132019.56111111111</c:v>
                </c:pt>
                <c:pt idx="239" formatCode="_(* #,##0_);_(* \(#,##0\);_(* &quot;-&quot;??_);_(@_)">
                  <c:v>132019.56111111111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017-498A-9B39-3DA3462BD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63040"/>
        <c:axId val="61661760"/>
      </c:lineChart>
      <c:dateAx>
        <c:axId val="64663040"/>
        <c:scaling>
          <c:orientation val="minMax"/>
          <c:max val="45261"/>
          <c:min val="43435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661760"/>
        <c:crosses val="autoZero"/>
        <c:auto val="1"/>
        <c:lblOffset val="100"/>
        <c:baseTimeUnit val="months"/>
        <c:majorUnit val="12"/>
      </c:dateAx>
      <c:valAx>
        <c:axId val="616617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4663040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4.6905850616987967E-2"/>
          <c:y val="0.93747243521497192"/>
          <c:w val="0.78764888396035349"/>
          <c:h val="5.970544560704507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80298098533124E-2"/>
          <c:y val="5.7194088013861236E-2"/>
          <c:w val="0.85392025541387695"/>
          <c:h val="0.67973115200436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'Unidades 12 meses Total'!$B$3</c:f>
              <c:strCache>
                <c:ptCount val="1"/>
                <c:pt idx="0">
                  <c:v>dic-22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8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Total'!$A$4:$A$22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V Ar.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 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Total'!$B$4:$B$22</c:f>
              <c:numCache>
                <c:formatCode>#,##0</c:formatCode>
                <c:ptCount val="19"/>
                <c:pt idx="0">
                  <c:v>46580</c:v>
                </c:pt>
                <c:pt idx="1">
                  <c:v>19779</c:v>
                </c:pt>
                <c:pt idx="2">
                  <c:v>29579</c:v>
                </c:pt>
                <c:pt idx="3">
                  <c:v>32544</c:v>
                </c:pt>
                <c:pt idx="4">
                  <c:v>5715</c:v>
                </c:pt>
                <c:pt idx="5">
                  <c:v>17108</c:v>
                </c:pt>
                <c:pt idx="6">
                  <c:v>10559</c:v>
                </c:pt>
                <c:pt idx="7">
                  <c:v>4946</c:v>
                </c:pt>
                <c:pt idx="8">
                  <c:v>3006</c:v>
                </c:pt>
                <c:pt idx="9">
                  <c:v>7790</c:v>
                </c:pt>
                <c:pt idx="10">
                  <c:v>2446</c:v>
                </c:pt>
                <c:pt idx="11">
                  <c:v>4571</c:v>
                </c:pt>
                <c:pt idx="12">
                  <c:v>2397</c:v>
                </c:pt>
                <c:pt idx="13">
                  <c:v>5916</c:v>
                </c:pt>
                <c:pt idx="14">
                  <c:v>2773</c:v>
                </c:pt>
                <c:pt idx="15">
                  <c:v>928</c:v>
                </c:pt>
                <c:pt idx="16">
                  <c:v>2416</c:v>
                </c:pt>
                <c:pt idx="17">
                  <c:v>1543</c:v>
                </c:pt>
                <c:pt idx="18">
                  <c:v>2518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2-4B46-9228-8AE864DFC751}"/>
            </c:ext>
          </c:extLst>
        </c:ser>
        <c:ser>
          <c:idx val="1"/>
          <c:order val="1"/>
          <c:tx>
            <c:strRef>
              <c:f>'Unidades 12 meses Total'!$C$3</c:f>
              <c:strCache>
                <c:ptCount val="1"/>
                <c:pt idx="0">
                  <c:v>dic-23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13"/>
              <c:layout>
                <c:manualLayout>
                  <c:x val="-4.992199851518087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22-4B46-9228-8AE864DFC751}"/>
                </c:ext>
              </c:extLst>
            </c:dLbl>
            <c:dLbl>
              <c:idx val="14"/>
              <c:layout>
                <c:manualLayout>
                  <c:x val="4.9921998515180871E-3"/>
                  <c:y val="-6.36063213151502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22-4B46-9228-8AE864DFC75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8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'Unidades 12 meses Total'!$A$4:$A$22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V Ar.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 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Total'!$C$4:$C$22</c:f>
              <c:numCache>
                <c:formatCode>#,##0</c:formatCode>
                <c:ptCount val="19"/>
                <c:pt idx="0">
                  <c:v>23908</c:v>
                </c:pt>
                <c:pt idx="1">
                  <c:v>7085</c:v>
                </c:pt>
                <c:pt idx="2">
                  <c:v>14454</c:v>
                </c:pt>
                <c:pt idx="3">
                  <c:v>11655</c:v>
                </c:pt>
                <c:pt idx="4">
                  <c:v>3037</c:v>
                </c:pt>
                <c:pt idx="5">
                  <c:v>3388</c:v>
                </c:pt>
                <c:pt idx="6">
                  <c:v>4823</c:v>
                </c:pt>
                <c:pt idx="7">
                  <c:v>2990</c:v>
                </c:pt>
                <c:pt idx="8">
                  <c:v>2242</c:v>
                </c:pt>
                <c:pt idx="9">
                  <c:v>5815</c:v>
                </c:pt>
                <c:pt idx="10">
                  <c:v>1298</c:v>
                </c:pt>
                <c:pt idx="11">
                  <c:v>1605</c:v>
                </c:pt>
                <c:pt idx="12">
                  <c:v>-83</c:v>
                </c:pt>
                <c:pt idx="13">
                  <c:v>1805</c:v>
                </c:pt>
                <c:pt idx="14">
                  <c:v>506</c:v>
                </c:pt>
                <c:pt idx="15">
                  <c:v>595</c:v>
                </c:pt>
                <c:pt idx="16">
                  <c:v>933</c:v>
                </c:pt>
                <c:pt idx="17">
                  <c:v>611</c:v>
                </c:pt>
                <c:pt idx="18">
                  <c:v>1471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22-4B46-9228-8AE864DFC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'Unidades 12 meses Total'!$D$3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6.10481440802636E-2"/>
                  <c:y val="-4.64617619859437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22-4B46-9228-8AE864DFC75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Total'!$A$4:$A$22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V Ar.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 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Total'!$D$4:$D$22</c:f>
              <c:numCache>
                <c:formatCode>0.0%</c:formatCode>
                <c:ptCount val="19"/>
                <c:pt idx="0">
                  <c:v>-0.48673250322026623</c:v>
                </c:pt>
                <c:pt idx="1">
                  <c:v>-0.6417917993831842</c:v>
                </c:pt>
                <c:pt idx="2">
                  <c:v>-0.51134250650799551</c:v>
                </c:pt>
                <c:pt idx="3">
                  <c:v>-0.64186946902654862</c:v>
                </c:pt>
                <c:pt idx="4">
                  <c:v>-0.46859142607174104</c:v>
                </c:pt>
                <c:pt idx="5">
                  <c:v>-0.80196399345335512</c:v>
                </c:pt>
                <c:pt idx="6">
                  <c:v>-0.54323326072544753</c:v>
                </c:pt>
                <c:pt idx="7">
                  <c:v>-0.39547108774767487</c:v>
                </c:pt>
                <c:pt idx="8">
                  <c:v>-0.2541583499667332</c:v>
                </c:pt>
                <c:pt idx="9">
                  <c:v>-0.25353016688061619</c:v>
                </c:pt>
                <c:pt idx="10">
                  <c:v>-0.46933769419460342</c:v>
                </c:pt>
                <c:pt idx="11">
                  <c:v>-0.64887333187486329</c:v>
                </c:pt>
                <c:pt idx="12">
                  <c:v>-1.0346266166040885</c:v>
                </c:pt>
                <c:pt idx="13">
                  <c:v>-0.69489519945909395</c:v>
                </c:pt>
                <c:pt idx="14">
                  <c:v>-0.81752614496934728</c:v>
                </c:pt>
                <c:pt idx="15">
                  <c:v>-0.35883620689655171</c:v>
                </c:pt>
                <c:pt idx="16">
                  <c:v>-0.61382450331125826</c:v>
                </c:pt>
                <c:pt idx="17">
                  <c:v>-0.60401814646791963</c:v>
                </c:pt>
                <c:pt idx="18">
                  <c:v>-0.41580619539316921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22-4B46-9228-8AE864DFC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738831"/>
        <c:axId val="1441881951"/>
      </c:lineChart>
      <c:valAx>
        <c:axId val="266536288"/>
        <c:scaling>
          <c:orientation val="minMax"/>
          <c:max val="8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800" baseline="0">
                    <a:solidFill>
                      <a:sysClr val="windowText" lastClr="000000"/>
                    </a:solidFill>
                  </a:rPr>
                  <a:t> ac. 12 meses (miles)</a:t>
                </a:r>
                <a:endParaRPr lang="es-CO" sz="8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8931380533853399E-2"/>
              <c:y val="0.17849927165928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441881951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5738831"/>
        <c:crosses val="max"/>
        <c:crossBetween val="between"/>
      </c:valAx>
      <c:catAx>
        <c:axId val="11957388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18819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15369556705963"/>
          <c:y val="0.95073583054514366"/>
          <c:w val="0.26808152511312378"/>
          <c:h val="4.9264264188786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81141158110652E-2"/>
          <c:y val="3.5194756406728242E-2"/>
          <c:w val="0.88145213542381562"/>
          <c:h val="0.73064410960236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'Unidades 12 meses VIS'!$B$3</c:f>
              <c:strCache>
                <c:ptCount val="1"/>
                <c:pt idx="0">
                  <c:v>dic-22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VIS'!$A$4:$A$22</c:f>
              <c:strCache>
                <c:ptCount val="19"/>
                <c:pt idx="0">
                  <c:v>Bogota</c:v>
                </c:pt>
                <c:pt idx="1">
                  <c:v>Mun.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VIS'!$B$4:$B$22</c:f>
              <c:numCache>
                <c:formatCode>#,##0</c:formatCode>
                <c:ptCount val="19"/>
                <c:pt idx="0">
                  <c:v>37169</c:v>
                </c:pt>
                <c:pt idx="1">
                  <c:v>15292</c:v>
                </c:pt>
                <c:pt idx="2">
                  <c:v>15456</c:v>
                </c:pt>
                <c:pt idx="3">
                  <c:v>28172</c:v>
                </c:pt>
                <c:pt idx="4">
                  <c:v>3587</c:v>
                </c:pt>
                <c:pt idx="5">
                  <c:v>13922</c:v>
                </c:pt>
                <c:pt idx="6">
                  <c:v>5955</c:v>
                </c:pt>
                <c:pt idx="7">
                  <c:v>1025</c:v>
                </c:pt>
                <c:pt idx="8">
                  <c:v>1529</c:v>
                </c:pt>
                <c:pt idx="9">
                  <c:v>3249</c:v>
                </c:pt>
                <c:pt idx="10">
                  <c:v>1170</c:v>
                </c:pt>
                <c:pt idx="11">
                  <c:v>2737</c:v>
                </c:pt>
                <c:pt idx="12">
                  <c:v>1456</c:v>
                </c:pt>
                <c:pt idx="13">
                  <c:v>4979</c:v>
                </c:pt>
                <c:pt idx="14">
                  <c:v>1900</c:v>
                </c:pt>
                <c:pt idx="15" formatCode="General">
                  <c:v>661</c:v>
                </c:pt>
                <c:pt idx="16">
                  <c:v>2013</c:v>
                </c:pt>
                <c:pt idx="17">
                  <c:v>1051</c:v>
                </c:pt>
                <c:pt idx="18">
                  <c:v>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C-4A31-968E-E68DFEE6A404}"/>
            </c:ext>
          </c:extLst>
        </c:ser>
        <c:ser>
          <c:idx val="1"/>
          <c:order val="1"/>
          <c:tx>
            <c:strRef>
              <c:f>'Unidades 12 meses VIS'!$C$3</c:f>
              <c:strCache>
                <c:ptCount val="1"/>
                <c:pt idx="0">
                  <c:v>dic-23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VIS'!$A$4:$A$22</c:f>
              <c:strCache>
                <c:ptCount val="19"/>
                <c:pt idx="0">
                  <c:v>Bogota</c:v>
                </c:pt>
                <c:pt idx="1">
                  <c:v>Mun.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VIS'!$C$4:$C$22</c:f>
              <c:numCache>
                <c:formatCode>#,##0</c:formatCode>
                <c:ptCount val="19"/>
                <c:pt idx="0">
                  <c:v>17576</c:v>
                </c:pt>
                <c:pt idx="1">
                  <c:v>5355</c:v>
                </c:pt>
                <c:pt idx="2">
                  <c:v>5206</c:v>
                </c:pt>
                <c:pt idx="3">
                  <c:v>8478</c:v>
                </c:pt>
                <c:pt idx="4">
                  <c:v>1697</c:v>
                </c:pt>
                <c:pt idx="5">
                  <c:v>1486</c:v>
                </c:pt>
                <c:pt idx="6" formatCode="General">
                  <c:v>997</c:v>
                </c:pt>
                <c:pt idx="7" formatCode="General">
                  <c:v>508</c:v>
                </c:pt>
                <c:pt idx="8" formatCode="General">
                  <c:v>867</c:v>
                </c:pt>
                <c:pt idx="9">
                  <c:v>1147</c:v>
                </c:pt>
                <c:pt idx="10" formatCode="General">
                  <c:v>720</c:v>
                </c:pt>
                <c:pt idx="11" formatCode="General">
                  <c:v>165</c:v>
                </c:pt>
                <c:pt idx="12" formatCode="General">
                  <c:v>-701</c:v>
                </c:pt>
                <c:pt idx="13">
                  <c:v>1245</c:v>
                </c:pt>
                <c:pt idx="14" formatCode="General">
                  <c:v>5</c:v>
                </c:pt>
                <c:pt idx="15" formatCode="General">
                  <c:v>411</c:v>
                </c:pt>
                <c:pt idx="16" formatCode="General">
                  <c:v>705</c:v>
                </c:pt>
                <c:pt idx="17" formatCode="General">
                  <c:v>378</c:v>
                </c:pt>
                <c:pt idx="18" formatCode="General">
                  <c:v>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C-4A31-968E-E68DFEE6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'Unidades 12 meses VIS'!$D$3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541821010579249E-2"/>
                  <c:y val="-5.3435237047952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CA-4B9C-BDE9-7D3ABE143B41}"/>
                </c:ext>
              </c:extLst>
            </c:dLbl>
            <c:dLbl>
              <c:idx val="3"/>
              <c:layout>
                <c:manualLayout>
                  <c:x val="-3.0613406236372633E-2"/>
                  <c:y val="3.0513983588824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CA-4B9C-BDE9-7D3ABE143B41}"/>
                </c:ext>
              </c:extLst>
            </c:dLbl>
            <c:dLbl>
              <c:idx val="17"/>
              <c:layout>
                <c:manualLayout>
                  <c:x val="-6.8650295429822844E-2"/>
                  <c:y val="3.950854294276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3-4C4A-8041-71303F89811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VIS'!$A$4:$A$22</c:f>
              <c:strCache>
                <c:ptCount val="19"/>
                <c:pt idx="0">
                  <c:v>Bogota</c:v>
                </c:pt>
                <c:pt idx="1">
                  <c:v>Mun.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VIS'!$D$4:$D$22</c:f>
              <c:numCache>
                <c:formatCode>0%</c:formatCode>
                <c:ptCount val="19"/>
                <c:pt idx="0">
                  <c:v>-0.52713282574188169</c:v>
                </c:pt>
                <c:pt idx="1">
                  <c:v>-0.64981689772430029</c:v>
                </c:pt>
                <c:pt idx="2">
                  <c:v>-0.66317287784679091</c:v>
                </c:pt>
                <c:pt idx="3">
                  <c:v>-0.69906289933267074</c:v>
                </c:pt>
                <c:pt idx="4">
                  <c:v>-0.52690270420964591</c:v>
                </c:pt>
                <c:pt idx="5">
                  <c:v>-0.89326246228990092</c:v>
                </c:pt>
                <c:pt idx="6">
                  <c:v>-0.83257766582703607</c:v>
                </c:pt>
                <c:pt idx="7">
                  <c:v>-0.50439024390243903</c:v>
                </c:pt>
                <c:pt idx="8">
                  <c:v>-0.43296272073250491</c:v>
                </c:pt>
                <c:pt idx="9">
                  <c:v>-0.64696829793782706</c:v>
                </c:pt>
                <c:pt idx="10">
                  <c:v>-0.38461538461538464</c:v>
                </c:pt>
                <c:pt idx="11">
                  <c:v>-0.93971501644135913</c:v>
                </c:pt>
                <c:pt idx="12">
                  <c:v>-1.481456043956044</c:v>
                </c:pt>
                <c:pt idx="13">
                  <c:v>-0.74994978911428001</c:v>
                </c:pt>
                <c:pt idx="14">
                  <c:v>-0.99736842105263157</c:v>
                </c:pt>
                <c:pt idx="15">
                  <c:v>-0.37821482602118001</c:v>
                </c:pt>
                <c:pt idx="16">
                  <c:v>-0.64977645305514153</c:v>
                </c:pt>
                <c:pt idx="17">
                  <c:v>-0.64034253092293059</c:v>
                </c:pt>
                <c:pt idx="18">
                  <c:v>-0.58413461538461542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9C-4A31-968E-E68DFEE6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6439408"/>
        <c:axId val="1165237343"/>
      </c:lineChart>
      <c:valAx>
        <c:axId val="266536288"/>
        <c:scaling>
          <c:orientation val="minMax"/>
          <c:max val="400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dirty="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900" baseline="0" dirty="0">
                    <a:solidFill>
                      <a:sysClr val="windowText" lastClr="000000"/>
                    </a:solidFill>
                  </a:rPr>
                  <a:t> ac. 12 meses (miles)</a:t>
                </a:r>
                <a:endParaRPr lang="es-CO" sz="9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13743714458185188"/>
              <c:y val="1.2220518859021701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165237343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6439408"/>
        <c:crosses val="max"/>
        <c:crossBetween val="between"/>
      </c:valAx>
      <c:catAx>
        <c:axId val="2036439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5237343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03922902164567"/>
          <c:y val="0.94102072782534674"/>
          <c:w val="0.39648821588242594"/>
          <c:h val="4.3183726900217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53724178260093E-2"/>
          <c:y val="5.3487917977287538E-2"/>
          <c:w val="0.87649604939278958"/>
          <c:h val="0.79382359376360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'Unidades 12 meses No VIS'!$B$3</c:f>
              <c:strCache>
                <c:ptCount val="1"/>
                <c:pt idx="0">
                  <c:v>dic-22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No VIS'!$A$4:$A$22</c:f>
              <c:strCache>
                <c:ptCount val="19"/>
                <c:pt idx="0">
                  <c:v>Bogota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Air.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No VIS'!$B$4:$B$22</c:f>
              <c:numCache>
                <c:formatCode>#,##0</c:formatCode>
                <c:ptCount val="19"/>
                <c:pt idx="0">
                  <c:v>9411</c:v>
                </c:pt>
                <c:pt idx="1">
                  <c:v>4487</c:v>
                </c:pt>
                <c:pt idx="2">
                  <c:v>14123</c:v>
                </c:pt>
                <c:pt idx="3">
                  <c:v>4372</c:v>
                </c:pt>
                <c:pt idx="4">
                  <c:v>2128</c:v>
                </c:pt>
                <c:pt idx="5">
                  <c:v>3186</c:v>
                </c:pt>
                <c:pt idx="6">
                  <c:v>4604</c:v>
                </c:pt>
                <c:pt idx="7">
                  <c:v>3921</c:v>
                </c:pt>
                <c:pt idx="8">
                  <c:v>1477</c:v>
                </c:pt>
                <c:pt idx="9">
                  <c:v>4541</c:v>
                </c:pt>
                <c:pt idx="10">
                  <c:v>1276</c:v>
                </c:pt>
                <c:pt idx="11">
                  <c:v>1834</c:v>
                </c:pt>
                <c:pt idx="12" formatCode="General">
                  <c:v>941</c:v>
                </c:pt>
                <c:pt idx="13" formatCode="General">
                  <c:v>937</c:v>
                </c:pt>
                <c:pt idx="14">
                  <c:v>873</c:v>
                </c:pt>
                <c:pt idx="15" formatCode="General">
                  <c:v>267</c:v>
                </c:pt>
                <c:pt idx="16" formatCode="General">
                  <c:v>403</c:v>
                </c:pt>
                <c:pt idx="17" formatCode="General">
                  <c:v>492</c:v>
                </c:pt>
                <c:pt idx="18" formatCode="General">
                  <c:v>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4-4C3E-924A-D308B95D94F5}"/>
            </c:ext>
          </c:extLst>
        </c:ser>
        <c:ser>
          <c:idx val="1"/>
          <c:order val="1"/>
          <c:tx>
            <c:strRef>
              <c:f>'Unidades 12 meses No VIS'!$C$3</c:f>
              <c:strCache>
                <c:ptCount val="1"/>
                <c:pt idx="0">
                  <c:v>dic-23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2435233160621737E-2"/>
                  <c:y val="6.946832950622652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64-4C3E-924A-D308B95D94F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No VIS'!$A$4:$A$22</c:f>
              <c:strCache>
                <c:ptCount val="19"/>
                <c:pt idx="0">
                  <c:v>Bogota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Air.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No VIS'!$C$4:$C$22</c:f>
              <c:numCache>
                <c:formatCode>#,##0</c:formatCode>
                <c:ptCount val="19"/>
                <c:pt idx="0">
                  <c:v>6332</c:v>
                </c:pt>
                <c:pt idx="1">
                  <c:v>1730</c:v>
                </c:pt>
                <c:pt idx="2">
                  <c:v>9248</c:v>
                </c:pt>
                <c:pt idx="3">
                  <c:v>3177</c:v>
                </c:pt>
                <c:pt idx="4">
                  <c:v>1340</c:v>
                </c:pt>
                <c:pt idx="5">
                  <c:v>1902</c:v>
                </c:pt>
                <c:pt idx="6">
                  <c:v>3826</c:v>
                </c:pt>
                <c:pt idx="7">
                  <c:v>2482</c:v>
                </c:pt>
                <c:pt idx="8">
                  <c:v>1375</c:v>
                </c:pt>
                <c:pt idx="9">
                  <c:v>4668</c:v>
                </c:pt>
                <c:pt idx="10" formatCode="General">
                  <c:v>578</c:v>
                </c:pt>
                <c:pt idx="11">
                  <c:v>1440</c:v>
                </c:pt>
                <c:pt idx="12" formatCode="General">
                  <c:v>618</c:v>
                </c:pt>
                <c:pt idx="13" formatCode="General">
                  <c:v>560</c:v>
                </c:pt>
                <c:pt idx="14" formatCode="General">
                  <c:v>501</c:v>
                </c:pt>
                <c:pt idx="15" formatCode="General">
                  <c:v>184</c:v>
                </c:pt>
                <c:pt idx="16" formatCode="General">
                  <c:v>228</c:v>
                </c:pt>
                <c:pt idx="17" formatCode="General">
                  <c:v>233</c:v>
                </c:pt>
                <c:pt idx="18" formatCode="General">
                  <c:v>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64-4C3E-924A-D308B95D9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'Unidades 12 meses No VIS'!$D$3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773405137829274E-2"/>
                  <c:y val="-9.249976541114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64-4C3E-924A-D308B95D94F5}"/>
                </c:ext>
              </c:extLst>
            </c:dLbl>
            <c:dLbl>
              <c:idx val="2"/>
              <c:layout>
                <c:manualLayout>
                  <c:x val="-1.0019991024435474E-4"/>
                  <c:y val="-2.9977546601877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64-4C3E-924A-D308B95D94F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No VIS'!$A$4:$A$22</c:f>
              <c:strCache>
                <c:ptCount val="19"/>
                <c:pt idx="0">
                  <c:v>Bogota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Air.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No VIS'!$D$4:$D$22</c:f>
              <c:numCache>
                <c:formatCode>0%</c:formatCode>
                <c:ptCount val="19"/>
                <c:pt idx="0">
                  <c:v>-0.32717033258952288</c:v>
                </c:pt>
                <c:pt idx="1">
                  <c:v>-0.61444172052596391</c:v>
                </c:pt>
                <c:pt idx="2">
                  <c:v>-0.34518161863626706</c:v>
                </c:pt>
                <c:pt idx="3">
                  <c:v>-0.27333028362305584</c:v>
                </c:pt>
                <c:pt idx="4">
                  <c:v>-0.37030075187969924</c:v>
                </c:pt>
                <c:pt idx="5">
                  <c:v>-0.40301318267419961</c:v>
                </c:pt>
                <c:pt idx="6">
                  <c:v>-0.16898349261511728</c:v>
                </c:pt>
                <c:pt idx="7">
                  <c:v>-0.36699821474113747</c:v>
                </c:pt>
                <c:pt idx="8">
                  <c:v>-6.905890318212593E-2</c:v>
                </c:pt>
                <c:pt idx="9">
                  <c:v>2.79674080598987E-2</c:v>
                </c:pt>
                <c:pt idx="10">
                  <c:v>-0.54702194357366773</c:v>
                </c:pt>
                <c:pt idx="11">
                  <c:v>-0.2148309705561614</c:v>
                </c:pt>
                <c:pt idx="12">
                  <c:v>-0.3432518597236982</c:v>
                </c:pt>
                <c:pt idx="13">
                  <c:v>-0.40234791889007471</c:v>
                </c:pt>
                <c:pt idx="14">
                  <c:v>-0.42611683848797249</c:v>
                </c:pt>
                <c:pt idx="15">
                  <c:v>-0.31086142322097376</c:v>
                </c:pt>
                <c:pt idx="16">
                  <c:v>-0.43424317617866004</c:v>
                </c:pt>
                <c:pt idx="17">
                  <c:v>-0.52642276422764223</c:v>
                </c:pt>
                <c:pt idx="18">
                  <c:v>-8.7822014051522249E-2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64-4C3E-924A-D308B95D9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901231"/>
        <c:axId val="1542952751"/>
      </c:lineChart>
      <c:valAx>
        <c:axId val="266536288"/>
        <c:scaling>
          <c:orientation val="minMax"/>
          <c:max val="180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900" baseline="0">
                    <a:solidFill>
                      <a:sysClr val="windowText" lastClr="000000"/>
                    </a:solidFill>
                  </a:rPr>
                  <a:t> ac. 12 meses (miles)</a:t>
                </a:r>
                <a:endParaRPr lang="es-CO" sz="9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6.5491248827057216E-2"/>
              <c:y val="2.185082741905877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54295275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46901231"/>
        <c:crosses val="max"/>
        <c:crossBetween val="between"/>
      </c:valAx>
      <c:catAx>
        <c:axId val="14469012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2952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018564177318013"/>
          <c:y val="0.95681636597499642"/>
          <c:w val="0.29878547046904114"/>
          <c:h val="3.5855365976023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32619063778324E-2"/>
          <c:y val="2.6013685584764565E-2"/>
          <c:w val="0.85236641051411122"/>
          <c:h val="0.781976369778138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'$-M2 12 meses'!$B$5</c:f>
              <c:strCache>
                <c:ptCount val="1"/>
                <c:pt idx="0">
                  <c:v>dic-22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2.5276715348558939E-3"/>
                  <c:y val="-1.85876507746318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37-4348-818B-023A69031A84}"/>
                </c:ext>
              </c:extLst>
            </c:dLbl>
            <c:dLbl>
              <c:idx val="10"/>
              <c:layout>
                <c:manualLayout>
                  <c:x val="0"/>
                  <c:y val="-1.54897089788599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37-4348-818B-023A69031A84}"/>
                </c:ext>
              </c:extLst>
            </c:dLbl>
            <c:dLbl>
              <c:idx val="12"/>
              <c:layout>
                <c:manualLayout>
                  <c:x val="7.5830146045676814E-3"/>
                  <c:y val="1.85876507746318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37-4348-818B-023A69031A84}"/>
                </c:ext>
              </c:extLst>
            </c:dLbl>
            <c:dLbl>
              <c:idx val="16"/>
              <c:layout>
                <c:manualLayout>
                  <c:x val="-9.2680218961584618E-17"/>
                  <c:y val="-1.85876507746319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137-4348-818B-023A69031A84}"/>
                </c:ext>
              </c:extLst>
            </c:dLbl>
            <c:dLbl>
              <c:idx val="18"/>
              <c:layout>
                <c:manualLayout>
                  <c:x val="0"/>
                  <c:y val="-1.23917671830878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137-4348-818B-023A69031A8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'$-M2 12 meses'!$A$6:$A$24</c:f>
              <c:strCache>
                <c:ptCount val="19"/>
                <c:pt idx="0">
                  <c:v>Bogotá</c:v>
                </c:pt>
                <c:pt idx="1">
                  <c:v>Muro.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 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'$-M2 12 meses'!$B$6:$B$24</c:f>
              <c:numCache>
                <c:formatCode>#,##0</c:formatCode>
                <c:ptCount val="19"/>
                <c:pt idx="0">
                  <c:v>11016356</c:v>
                </c:pt>
                <c:pt idx="1">
                  <c:v>3980726</c:v>
                </c:pt>
                <c:pt idx="2">
                  <c:v>9013406</c:v>
                </c:pt>
                <c:pt idx="3">
                  <c:v>5530503</c:v>
                </c:pt>
                <c:pt idx="4">
                  <c:v>1370663</c:v>
                </c:pt>
                <c:pt idx="5">
                  <c:v>3294926</c:v>
                </c:pt>
                <c:pt idx="6">
                  <c:v>2908317</c:v>
                </c:pt>
                <c:pt idx="7">
                  <c:v>1484652</c:v>
                </c:pt>
                <c:pt idx="8">
                  <c:v>698971</c:v>
                </c:pt>
                <c:pt idx="9">
                  <c:v>1258558</c:v>
                </c:pt>
                <c:pt idx="10">
                  <c:v>617140</c:v>
                </c:pt>
                <c:pt idx="11">
                  <c:v>1183409</c:v>
                </c:pt>
                <c:pt idx="12">
                  <c:v>582218</c:v>
                </c:pt>
                <c:pt idx="13">
                  <c:v>964745</c:v>
                </c:pt>
                <c:pt idx="14">
                  <c:v>481404</c:v>
                </c:pt>
                <c:pt idx="15">
                  <c:v>187296</c:v>
                </c:pt>
                <c:pt idx="16">
                  <c:v>351725</c:v>
                </c:pt>
                <c:pt idx="17">
                  <c:v>288375</c:v>
                </c:pt>
                <c:pt idx="18">
                  <c:v>461063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A-4777-9883-375188801B5D}"/>
            </c:ext>
          </c:extLst>
        </c:ser>
        <c:ser>
          <c:idx val="0"/>
          <c:order val="1"/>
          <c:tx>
            <c:strRef>
              <c:f>'$-M2 12 meses'!$C$5</c:f>
              <c:strCache>
                <c:ptCount val="1"/>
                <c:pt idx="0">
                  <c:v>dic-23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49043813703032E-2"/>
                  <c:y val="9.29382538731590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37-4348-818B-023A69031A84}"/>
                </c:ext>
              </c:extLst>
            </c:dLbl>
            <c:dLbl>
              <c:idx val="2"/>
              <c:layout>
                <c:manualLayout>
                  <c:x val="1.7693700743991281E-2"/>
                  <c:y val="1.23917671830878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37-4348-818B-023A69031A84}"/>
                </c:ext>
              </c:extLst>
            </c:dLbl>
            <c:dLbl>
              <c:idx val="4"/>
              <c:layout>
                <c:manualLayout>
                  <c:x val="7.5830146045676814E-3"/>
                  <c:y val="9.29382538731579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37-4348-818B-023A69031A84}"/>
                </c:ext>
              </c:extLst>
            </c:dLbl>
            <c:dLbl>
              <c:idx val="5"/>
              <c:layout>
                <c:manualLayout>
                  <c:x val="5.0553430697117879E-3"/>
                  <c:y val="9.29382538731590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37-4348-818B-023A69031A84}"/>
                </c:ext>
              </c:extLst>
            </c:dLbl>
            <c:dLbl>
              <c:idx val="6"/>
              <c:layout>
                <c:manualLayout>
                  <c:x val="1.0110686139423529E-2"/>
                  <c:y val="-3.09794179577196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37-4348-818B-023A69031A84}"/>
                </c:ext>
              </c:extLst>
            </c:dLbl>
            <c:dLbl>
              <c:idx val="7"/>
              <c:layout>
                <c:manualLayout>
                  <c:x val="7.5830146045676814E-3"/>
                  <c:y val="6.1958835915438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37-4348-818B-023A69031A84}"/>
                </c:ext>
              </c:extLst>
            </c:dLbl>
            <c:dLbl>
              <c:idx val="8"/>
              <c:layout>
                <c:manualLayout>
                  <c:x val="2.5276715348558939E-3"/>
                  <c:y val="1.548970897885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37-4348-818B-023A69031A84}"/>
                </c:ext>
              </c:extLst>
            </c:dLbl>
            <c:dLbl>
              <c:idx val="9"/>
              <c:layout>
                <c:manualLayout>
                  <c:x val="7.5830146045676814E-3"/>
                  <c:y val="9.29382538731579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37-4348-818B-023A69031A84}"/>
                </c:ext>
              </c:extLst>
            </c:dLbl>
            <c:dLbl>
              <c:idx val="11"/>
              <c:layout>
                <c:manualLayout>
                  <c:x val="0"/>
                  <c:y val="-1.23917671830878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37-4348-818B-023A69031A84}"/>
                </c:ext>
              </c:extLst>
            </c:dLbl>
            <c:dLbl>
              <c:idx val="12"/>
              <c:layout>
                <c:manualLayout>
                  <c:x val="7.5830146045676814E-3"/>
                  <c:y val="1.548970897885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37-4348-818B-023A69031A84}"/>
                </c:ext>
              </c:extLst>
            </c:dLbl>
            <c:dLbl>
              <c:idx val="13"/>
              <c:layout>
                <c:manualLayout>
                  <c:x val="5.0553430697116951E-3"/>
                  <c:y val="1.85876507746316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137-4348-818B-023A69031A84}"/>
                </c:ext>
              </c:extLst>
            </c:dLbl>
            <c:dLbl>
              <c:idx val="15"/>
              <c:layout>
                <c:manualLayout>
                  <c:x val="7.5830146045676814E-3"/>
                  <c:y val="1.85876507746318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137-4348-818B-023A69031A84}"/>
                </c:ext>
              </c:extLst>
            </c:dLbl>
            <c:dLbl>
              <c:idx val="17"/>
              <c:layout>
                <c:manualLayout>
                  <c:x val="5.0553430697117879E-3"/>
                  <c:y val="9.29382538731590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137-4348-818B-023A69031A8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'$-M2 12 meses'!$A$6:$A$24</c:f>
              <c:strCache>
                <c:ptCount val="19"/>
                <c:pt idx="0">
                  <c:v>Bogotá</c:v>
                </c:pt>
                <c:pt idx="1">
                  <c:v>Muro.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 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'$-M2 12 meses'!$C$6:$C$24</c:f>
              <c:numCache>
                <c:formatCode>#,##0</c:formatCode>
                <c:ptCount val="19"/>
                <c:pt idx="0">
                  <c:v>7339542</c:v>
                </c:pt>
                <c:pt idx="1">
                  <c:v>1698224</c:v>
                </c:pt>
                <c:pt idx="2">
                  <c:v>6330270</c:v>
                </c:pt>
                <c:pt idx="3">
                  <c:v>2713153</c:v>
                </c:pt>
                <c:pt idx="4">
                  <c:v>838136</c:v>
                </c:pt>
                <c:pt idx="5">
                  <c:v>1216108</c:v>
                </c:pt>
                <c:pt idx="6">
                  <c:v>2044040</c:v>
                </c:pt>
                <c:pt idx="7">
                  <c:v>1123419</c:v>
                </c:pt>
                <c:pt idx="8">
                  <c:v>651054</c:v>
                </c:pt>
                <c:pt idx="9">
                  <c:v>711153</c:v>
                </c:pt>
                <c:pt idx="10">
                  <c:v>410751</c:v>
                </c:pt>
                <c:pt idx="11">
                  <c:v>679145</c:v>
                </c:pt>
                <c:pt idx="12">
                  <c:v>155110</c:v>
                </c:pt>
                <c:pt idx="13">
                  <c:v>411467</c:v>
                </c:pt>
                <c:pt idx="14">
                  <c:v>139249</c:v>
                </c:pt>
                <c:pt idx="15">
                  <c:v>116558</c:v>
                </c:pt>
                <c:pt idx="16">
                  <c:v>186358</c:v>
                </c:pt>
                <c:pt idx="17">
                  <c:v>108517</c:v>
                </c:pt>
                <c:pt idx="18">
                  <c:v>307123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2A-4777-9883-375188801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'$-M2 12 meses'!$D$5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881777219788218E-2"/>
                  <c:y val="-5.573977874353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1-440D-9E73-F4AB2EE6096F}"/>
                </c:ext>
              </c:extLst>
            </c:dLbl>
            <c:dLbl>
              <c:idx val="1"/>
              <c:layout>
                <c:manualLayout>
                  <c:x val="-5.1103149498635356E-2"/>
                  <c:y val="-8.3621254905481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37-4348-818B-023A69031A84}"/>
                </c:ext>
              </c:extLst>
            </c:dLbl>
            <c:dLbl>
              <c:idx val="2"/>
              <c:layout>
                <c:manualLayout>
                  <c:x val="-2.5826434150076419E-2"/>
                  <c:y val="-3.7152127968901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37-4348-818B-023A69031A84}"/>
                </c:ext>
              </c:extLst>
            </c:dLbl>
            <c:dLbl>
              <c:idx val="3"/>
              <c:layout>
                <c:manualLayout>
                  <c:x val="-2.835410568493231E-2"/>
                  <c:y val="-3.4054186173129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37-4348-818B-023A69031A84}"/>
                </c:ext>
              </c:extLst>
            </c:dLbl>
            <c:dLbl>
              <c:idx val="5"/>
              <c:layout>
                <c:manualLayout>
                  <c:x val="-3.8464791824355887E-2"/>
                  <c:y val="-6.1935662335077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137-4348-818B-023A69031A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'$-M2 12 meses'!$A$6:$A$24</c:f>
              <c:strCache>
                <c:ptCount val="19"/>
                <c:pt idx="0">
                  <c:v>Bogotá</c:v>
                </c:pt>
                <c:pt idx="1">
                  <c:v>Muro.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 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'$-M2 12 meses'!$D$6:$D$24</c:f>
              <c:numCache>
                <c:formatCode>0%</c:formatCode>
                <c:ptCount val="19"/>
                <c:pt idx="0">
                  <c:v>-0.33375954807560687</c:v>
                </c:pt>
                <c:pt idx="1">
                  <c:v>-0.57338837186985492</c:v>
                </c:pt>
                <c:pt idx="2">
                  <c:v>-0.2976828071430489</c:v>
                </c:pt>
                <c:pt idx="3">
                  <c:v>-0.50942021006045923</c:v>
                </c:pt>
                <c:pt idx="4">
                  <c:v>-0.3885178194786027</c:v>
                </c:pt>
                <c:pt idx="5">
                  <c:v>-0.63091492798320814</c:v>
                </c:pt>
                <c:pt idx="6">
                  <c:v>-0.29717427639421701</c:v>
                </c:pt>
                <c:pt idx="7">
                  <c:v>-0.24331156392205042</c:v>
                </c:pt>
                <c:pt idx="8">
                  <c:v>-6.8553630980398322E-2</c:v>
                </c:pt>
                <c:pt idx="9">
                  <c:v>-0.43494618444283062</c:v>
                </c:pt>
                <c:pt idx="10">
                  <c:v>-0.33442816864892894</c:v>
                </c:pt>
                <c:pt idx="11">
                  <c:v>-0.4261113444295252</c:v>
                </c:pt>
                <c:pt idx="12">
                  <c:v>-0.73358776265934755</c:v>
                </c:pt>
                <c:pt idx="13">
                  <c:v>-0.57349662346008534</c:v>
                </c:pt>
                <c:pt idx="14">
                  <c:v>-0.71074399049447035</c:v>
                </c:pt>
                <c:pt idx="15">
                  <c:v>-0.37768024944472922</c:v>
                </c:pt>
                <c:pt idx="16">
                  <c:v>-0.47015992607861257</c:v>
                </c:pt>
                <c:pt idx="17">
                  <c:v>-0.62369484178586909</c:v>
                </c:pt>
                <c:pt idx="18">
                  <c:v>-0.33388061935136848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C2A-4777-9883-375188801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518064"/>
        <c:axId val="813384448"/>
      </c:lineChart>
      <c:valAx>
        <c:axId val="266536288"/>
        <c:scaling>
          <c:orientation val="minMax"/>
          <c:max val="1300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Billones ($)</a:t>
                </a:r>
              </a:p>
            </c:rich>
          </c:tx>
          <c:layout>
            <c:manualLayout>
              <c:xMode val="edge"/>
              <c:yMode val="edge"/>
              <c:x val="3.8766122115991467E-2"/>
              <c:y val="1.98363408575102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million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81338444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7518064"/>
        <c:crosses val="max"/>
        <c:crossBetween val="between"/>
      </c:valAx>
      <c:catAx>
        <c:axId val="131751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384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03640304777476"/>
          <c:y val="0.93850512355665194"/>
          <c:w val="0.33792699487519573"/>
          <c:h val="5.5298992851804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0.29834</cdr:x>
      <cdr:y>0</cdr:y>
    </cdr:from>
    <cdr:to>
      <cdr:x>0.7149</cdr:x>
      <cdr:y>0.16365</cdr:y>
    </cdr:to>
    <cdr:sp macro="" textlink="">
      <cdr:nvSpPr>
        <cdr:cNvPr id="2" name="3 CuadroTexto">
          <a:extLst xmlns:a="http://schemas.openxmlformats.org/drawingml/2006/main">
            <a:ext uri="{FF2B5EF4-FFF2-40B4-BE49-F238E27FC236}">
              <a16:creationId xmlns:a16="http://schemas.microsoft.com/office/drawing/2014/main" id="{AEBC32B2-5741-8E3E-EEFF-BFBA1CF88710}"/>
            </a:ext>
          </a:extLst>
        </cdr:cNvPr>
        <cdr:cNvSpPr txBox="1"/>
      </cdr:nvSpPr>
      <cdr:spPr>
        <a:xfrm xmlns:a="http://schemas.openxmlformats.org/drawingml/2006/main">
          <a:off x="2299245" y="0"/>
          <a:ext cx="3210369" cy="8001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1pPr>
          <a:lvl2pPr marL="0" marR="0" indent="457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2pPr>
          <a:lvl3pPr marL="0" marR="0" indent="914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3pPr>
          <a:lvl4pPr marL="0" marR="0" indent="1371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4pPr>
          <a:lvl5pPr marL="0" marR="0" indent="18288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5pPr>
          <a:lvl6pPr marL="0" marR="0" indent="22860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6pPr>
          <a:lvl7pPr marL="0" marR="0" indent="2743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7pPr>
          <a:lvl8pPr marL="0" marR="0" indent="3200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8pPr>
          <a:lvl9pPr marL="0" marR="0" indent="3657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pPr marL="0" marR="0" indent="0" algn="ctr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x-none" sz="1200" b="1" i="0" u="sng" strike="noStrike" cap="none" spc="0" normalizeH="0" baseline="0" dirty="0">
              <a:ln>
                <a:noFill/>
              </a:ln>
              <a:solidFill>
                <a:srgbClr val="00123F"/>
              </a:solidFill>
              <a:effectLst/>
              <a:uFillTx/>
              <a:latin typeface="Segoe UI" panose="020B0502040204020203" pitchFamily="34" charset="0"/>
              <a:cs typeface="Segoe UI" panose="020B0502040204020203" pitchFamily="34" charset="0"/>
              <a:sym typeface="Calibri"/>
            </a:rPr>
            <a:t>Ciudad</a:t>
          </a:r>
        </a:p>
        <a:p xmlns:a="http://schemas.openxmlformats.org/drawingml/2006/main">
          <a:pPr algn="ctr"/>
          <a:r>
            <a:rPr lang="x-none" sz="1100" dirty="0">
              <a:latin typeface="Segoe UI" panose="020B0502040204020203" pitchFamily="34" charset="0"/>
              <a:cs typeface="Segoe UI" panose="020B0502040204020203" pitchFamily="34" charset="0"/>
            </a:rPr>
            <a:t>Var. Anual – Últimos 12 meses (%)</a:t>
          </a:r>
        </a:p>
        <a:p xmlns:a="http://schemas.openxmlformats.org/drawingml/2006/main">
          <a:pPr marL="0" marR="0" indent="0" algn="ctr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x-none" sz="1100" dirty="0">
              <a:latin typeface="Segoe UI" panose="020B0502040204020203" pitchFamily="34" charset="0"/>
              <a:cs typeface="Segoe UI" panose="020B0502040204020203" pitchFamily="34" charset="0"/>
            </a:rPr>
            <a:t>Var. Anual – Último trimestre (%)</a:t>
          </a:r>
        </a:p>
        <a:p xmlns:a="http://schemas.openxmlformats.org/drawingml/2006/main">
          <a:pPr marL="0" marR="0" indent="0" algn="ctr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x-none" sz="1100" baseline="0" dirty="0">
              <a:latin typeface="Segoe UI" panose="020B0502040204020203" pitchFamily="34" charset="0"/>
              <a:cs typeface="Segoe UI" panose="020B0502040204020203" pitchFamily="34" charset="0"/>
            </a:rPr>
            <a:t>Unidades vendidas últimos 12</a:t>
          </a:r>
          <a:r>
            <a:rPr lang="x-none" sz="1100" dirty="0">
              <a:latin typeface="Segoe UI" panose="020B0502040204020203" pitchFamily="34" charset="0"/>
              <a:cs typeface="Segoe UI" panose="020B0502040204020203" pitchFamily="34" charset="0"/>
            </a:rPr>
            <a:t> meses (miles</a:t>
          </a:r>
          <a:r>
            <a:rPr lang="x-none" sz="1200" dirty="0">
              <a:latin typeface="Segoe UI" panose="020B0502040204020203" pitchFamily="34" charset="0"/>
              <a:cs typeface="Segoe UI" panose="020B0502040204020203" pitchFamily="34" charset="0"/>
            </a:rPr>
            <a:t>)</a:t>
          </a:r>
          <a:endParaRPr kumimoji="0" lang="es-CO" sz="1200" i="0" strike="noStrike" cap="none" spc="0" normalizeH="0" baseline="0" dirty="0">
            <a:ln>
              <a:noFill/>
            </a:ln>
            <a:solidFill>
              <a:srgbClr val="00123F"/>
            </a:solidFill>
            <a:effectLst/>
            <a:uFillTx/>
            <a:latin typeface="Segoe UI" panose="020B0502040204020203" pitchFamily="34" charset="0"/>
            <a:cs typeface="Segoe UI" panose="020B0502040204020203" pitchFamily="34" charset="0"/>
            <a:sym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0.13387</cdr:x>
      <cdr:y>0.94527</cdr:y>
    </cdr:from>
    <cdr:to>
      <cdr:x>0.93834</cdr:x>
      <cdr:y>1</cdr:y>
    </cdr:to>
    <cdr:sp macro="" textlink="">
      <cdr:nvSpPr>
        <cdr:cNvPr id="2" name="CuadroTexto 3">
          <a:extLst xmlns:a="http://schemas.openxmlformats.org/drawingml/2006/main">
            <a:ext uri="{FF2B5EF4-FFF2-40B4-BE49-F238E27FC236}">
              <a16:creationId xmlns:a16="http://schemas.microsoft.com/office/drawing/2014/main" id="{515E407F-ED4E-2328-6108-5B799D224A54}"/>
            </a:ext>
          </a:extLst>
        </cdr:cNvPr>
        <cdr:cNvSpPr txBox="1"/>
      </cdr:nvSpPr>
      <cdr:spPr>
        <a:xfrm xmlns:a="http://schemas.openxmlformats.org/drawingml/2006/main">
          <a:off x="623101" y="4518412"/>
          <a:ext cx="374441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1pPr>
          <a:lvl2pPr marL="0" marR="0" indent="457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2pPr>
          <a:lvl3pPr marL="0" marR="0" indent="914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3pPr>
          <a:lvl4pPr marL="0" marR="0" indent="1371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4pPr>
          <a:lvl5pPr marL="0" marR="0" indent="18288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5pPr>
          <a:lvl6pPr marL="0" marR="0" indent="22860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6pPr>
          <a:lvl7pPr marL="0" marR="0" indent="2743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7pPr>
          <a:lvl8pPr marL="0" marR="0" indent="3200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8pPr>
          <a:lvl9pPr marL="0" marR="0" indent="3657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r>
            <a:rPr lang="es-ES" sz="1100" dirty="0">
              <a:solidFill>
                <a:schemeClr val="tx1"/>
              </a:solidFill>
            </a:rPr>
            <a:t>Promedios desde enero de 2008 hasta noviembre de 2023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0.06756</cdr:x>
      <cdr:y>0</cdr:y>
    </cdr:from>
    <cdr:to>
      <cdr:x>1</cdr:x>
      <cdr:y>0.87034</cdr:y>
    </cdr:to>
    <cdr:cxnSp macro="">
      <cdr:nvCxnSpPr>
        <cdr:cNvPr id="3" name="2 Conector recto">
          <a:extLst xmlns:a="http://schemas.openxmlformats.org/drawingml/2006/main">
            <a:ext uri="{FF2B5EF4-FFF2-40B4-BE49-F238E27FC236}">
              <a16:creationId xmlns:a16="http://schemas.microsoft.com/office/drawing/2014/main" id="{7B65DF09-DD11-4350-888D-F9D855AD6DBE}"/>
            </a:ext>
          </a:extLst>
        </cdr:cNvPr>
        <cdr:cNvCxnSpPr/>
      </cdr:nvCxnSpPr>
      <cdr:spPr>
        <a:xfrm xmlns:a="http://schemas.openxmlformats.org/drawingml/2006/main" flipV="1">
          <a:off x="540446" y="0"/>
          <a:ext cx="7459579" cy="404277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>
          <a:solidFill>
            <a:schemeClr val="bg1">
              <a:lumMod val="50000"/>
            </a:schemeClr>
          </a:solidFill>
          <a:prstDash val="sysDash"/>
          <a:round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0.13881</cdr:x>
      <cdr:y>0.93206</cdr:y>
    </cdr:from>
    <cdr:to>
      <cdr:x>0.47306</cdr:x>
      <cdr:y>0.98693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8CDFD90-DB1F-81F4-FEC8-4210B31F2233}"/>
            </a:ext>
          </a:extLst>
        </cdr:cNvPr>
        <cdr:cNvSpPr txBox="1"/>
      </cdr:nvSpPr>
      <cdr:spPr>
        <a:xfrm xmlns:a="http://schemas.openxmlformats.org/drawingml/2006/main">
          <a:off x="1271751" y="4176721"/>
          <a:ext cx="3062300" cy="245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100" dirty="0"/>
            <a:t>*Vivienda y Total general en eje Izquierdo (miles)</a:t>
          </a:r>
        </a:p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99542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5348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7910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0561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053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5183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2370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206000000020004" pitchFamily="2" charset="0"/>
                <a:ea typeface="+mj-ea"/>
                <a:cs typeface="+mj-cs"/>
              </a:rPr>
              <a:t>Ventas de vivienda nueva en unidades Año Completo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2461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014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2465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206000000020004" pitchFamily="2" charset="0"/>
                <a:ea typeface="+mj-ea"/>
                <a:cs typeface="+mj-cs"/>
              </a:rPr>
              <a:t>Estructura de la oferta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6728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415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VENTAS DE VIVIENDA NUEVA EN UNIDADES AÑO COMPLETO</a:t>
            </a:r>
          </a:p>
        </p:txBody>
      </p:sp>
    </p:spTree>
    <p:extLst>
      <p:ext uri="{BB962C8B-B14F-4D97-AF65-F5344CB8AC3E}">
        <p14:creationId xmlns:p14="http://schemas.microsoft.com/office/powerpoint/2010/main" val="1783424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3600" b="1" dirty="0"/>
              <a:t>Diapo 24 : el registro de noviembre 2021 es nulo ya que no se obtienen registro de cifras en </a:t>
            </a:r>
            <a:r>
              <a:rPr lang="es-ES" sz="3600" b="1" u="sng" dirty="0"/>
              <a:t>presentación país </a:t>
            </a:r>
            <a:r>
              <a:rPr lang="es-ES" sz="3600" b="1" dirty="0"/>
              <a:t>de la  Fuente</a:t>
            </a:r>
          </a:p>
        </p:txBody>
      </p:sp>
    </p:spTree>
    <p:extLst>
      <p:ext uri="{BB962C8B-B14F-4D97-AF65-F5344CB8AC3E}">
        <p14:creationId xmlns:p14="http://schemas.microsoft.com/office/powerpoint/2010/main" val="2569407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6489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1403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8376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548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9984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4727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853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5229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sz="1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206000000020004" pitchFamily="2" charset="0"/>
                <a:ea typeface="+mj-ea"/>
                <a:cs typeface="+mj-cs"/>
              </a:rPr>
              <a:t>Ventas de vivienda nueva en unidades Año Completo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347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206000000020004" pitchFamily="2" charset="0"/>
                <a:ea typeface="+mj-ea"/>
                <a:cs typeface="+mj-cs"/>
              </a:rPr>
              <a:t>Ventas de vivienda nueva en unidades Año Completo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125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Ventas de vivienda nueva en Pesos Año Completo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 panose="02000206000000020004" pitchFamily="2" charset="0"/>
                <a:ea typeface="+mn-ea"/>
                <a:cs typeface="+mn-cs"/>
              </a:rPr>
              <a:t>Ventas de vivienda nueva en M2 Año Completo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6640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1260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5940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001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357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77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48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54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9EFF4-E457-FD04-9A74-87170790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3F1F8-0003-E3EA-B28F-A67D534E4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F4506-A8B3-714C-4814-E22A9D6F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EA8FA-89AF-E2D9-D421-3B60007F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7DB30-66AF-20A9-A650-963FDE55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40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390A5C0-C330-E378-5EC6-D29BCEDF8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7730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7064"/>
            <a:ext cx="2743200" cy="365125"/>
          </a:xfrm>
        </p:spPr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64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223F1F8-0003-E3EA-B28F-A67D534E4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92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F4506-A8B3-714C-4814-E22A9D6F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hangingPunct="1">
              <a:defRPr/>
            </a:pPr>
            <a:fld id="{A8F378EB-AA70-42D0-8AE9-BC4EB82D01FE}" type="datetimeFigureOut">
              <a:rPr lang="es-ES" kern="1200" smtClean="0">
                <a:solidFill>
                  <a:prstClr val="black">
                    <a:tint val="75000"/>
                  </a:prstClr>
                </a:solidFill>
              </a:rPr>
              <a:pPr defTabSz="342900" hangingPunct="1">
                <a:defRPr/>
              </a:pPr>
              <a:t>02/04/2024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EA8FA-89AF-E2D9-D421-3B60007F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hangingPunct="1"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7DB30-66AF-20A9-A650-963FDE55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1">
              <a:defRPr/>
            </a:pPr>
            <a:fld id="{5793941E-0569-4A27-9ECA-6EFF8579A558}" type="slidenum">
              <a:rPr lang="es-ES" kern="1200" smtClean="0">
                <a:solidFill>
                  <a:prstClr val="black">
                    <a:tint val="75000"/>
                  </a:prstClr>
                </a:solidFill>
              </a:rPr>
              <a:pPr defTabSz="342900" hangingPunct="1">
                <a:defRPr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223F1F8-0003-E3EA-B28F-A67D534E4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92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F4506-A8B3-714C-4814-E22A9D6F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EA8FA-89AF-E2D9-D421-3B60007F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7DB30-66AF-20A9-A650-963FDE55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79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202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170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663B4E4-2568-473C-B4FE-2D5EB7B65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00" y="2472745"/>
            <a:ext cx="9549200" cy="15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8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97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57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82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95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95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69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48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85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50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CA7B430-FA2A-C160-9070-AA9587A0EE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9E92DB-8B66-9BB5-6F94-8AAEBDED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2168F6-17C8-FD48-5069-6D7FA6215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8255F-0DD1-100F-97FA-5AD22EDC7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AB9D72-6338-45AC-04BE-EDF09C803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7307D7-C493-A199-357F-53873CF6F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90F774-595B-AD30-1398-CDCDFD526F1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1" y="71180"/>
            <a:ext cx="2419851" cy="5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6" r:id="rId3"/>
    <p:sldLayoutId id="2147483697" r:id="rId4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CA7B430-FA2A-C160-9070-AA9587A0EE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8255F-0DD1-100F-97FA-5AD22EDC7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AB9D72-6338-45AC-04BE-EDF09C803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7307D7-C493-A199-357F-53873CF6F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8CCC8F8-7936-7678-31BD-1CFC9C425C0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66" y="2351295"/>
            <a:ext cx="4927734" cy="10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8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106515C-7916-EB8D-F1BB-93D00628E1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85" y="71179"/>
            <a:ext cx="1597905" cy="33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B3E4F62-6862-C37A-8FD5-BA4DEF42BF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30096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FA3679-23A0-3BC9-C2AD-B20F99E6C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3B5E-D072-CF4F-AFDB-C831BF906B71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626FEE-D86A-9C7E-F770-C761B90BE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C52319-C717-833E-24E5-983BA7A44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42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7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3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5.xml"/><Relationship Id="rId4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7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9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0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chart" Target="../charts/chart2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3.xml"/><Relationship Id="rId4" Type="http://schemas.openxmlformats.org/officeDocument/2006/relationships/chart" Target="../charts/char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4.xml"/><Relationship Id="rId4" Type="http://schemas.openxmlformats.org/officeDocument/2006/relationships/chart" Target="../charts/char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5.xml"/><Relationship Id="rId4" Type="http://schemas.openxmlformats.org/officeDocument/2006/relationships/chart" Target="../charts/char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9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2.xml"/><Relationship Id="rId4" Type="http://schemas.openxmlformats.org/officeDocument/2006/relationships/chart" Target="../charts/char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3.xml"/><Relationship Id="rId4" Type="http://schemas.openxmlformats.org/officeDocument/2006/relationships/chart" Target="../charts/char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5.xml"/><Relationship Id="rId4" Type="http://schemas.openxmlformats.org/officeDocument/2006/relationships/chart" Target="../charts/char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8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9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1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ctrTitle" idx="4294967295"/>
          </p:nvPr>
        </p:nvSpPr>
        <p:spPr>
          <a:xfrm>
            <a:off x="2471530" y="2498801"/>
            <a:ext cx="7248939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algn="ctr" defTabSz="457200"/>
            <a:r>
              <a:rPr lang="es-CO" sz="4800" b="1" dirty="0">
                <a:solidFill>
                  <a:srgbClr val="000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SECTOR HIPOTECARIO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ubTitle" sz="quarter" idx="4294967295"/>
          </p:nvPr>
        </p:nvSpPr>
        <p:spPr>
          <a:xfrm>
            <a:off x="3321843" y="3599139"/>
            <a:ext cx="554831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685800">
              <a:spcBef>
                <a:spcPts val="750"/>
              </a:spcBef>
              <a:buNone/>
            </a:pPr>
            <a:r>
              <a:rPr lang="es-CO" sz="24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DICIEMBRE 2023</a:t>
            </a:r>
          </a:p>
          <a:p>
            <a:pPr marL="0" indent="0" algn="ctr" defTabSz="685800">
              <a:spcBef>
                <a:spcPts val="750"/>
              </a:spcBef>
              <a:buNone/>
            </a:pPr>
            <a:endParaRPr lang="es-CO" sz="2400" b="1" dirty="0">
              <a:solidFill>
                <a:schemeClr val="accent3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 defTabSz="685800">
              <a:spcBef>
                <a:spcPts val="750"/>
              </a:spcBef>
              <a:buNone/>
            </a:pPr>
            <a:endParaRPr lang="es-CO" sz="2400" b="1" dirty="0">
              <a:solidFill>
                <a:schemeClr val="accent3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 defTabSz="685800">
              <a:spcBef>
                <a:spcPts val="750"/>
              </a:spcBef>
              <a:buNone/>
            </a:pPr>
            <a:endParaRPr sz="2400" b="1" dirty="0">
              <a:solidFill>
                <a:schemeClr val="accent3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35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697647" y="6189935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58225" y="931249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Cali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1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18802"/>
              </p:ext>
            </p:extLst>
          </p:nvPr>
        </p:nvGraphicFramePr>
        <p:xfrm>
          <a:off x="1524000" y="1584578"/>
          <a:ext cx="5033554" cy="447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2F17AF1-2500-1E18-6562-46573F687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274767"/>
              </p:ext>
            </p:extLst>
          </p:nvPr>
        </p:nvGraphicFramePr>
        <p:xfrm>
          <a:off x="7312556" y="1521533"/>
          <a:ext cx="3609444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263024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Enero 2023 - Diciembre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2865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4987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-77%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8478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Hasta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300 - 400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400-550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550 - 750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-84%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3177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-27%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11655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  <p:sp>
        <p:nvSpPr>
          <p:cNvPr id="2" name="Shape 139">
            <a:extLst>
              <a:ext uri="{FF2B5EF4-FFF2-40B4-BE49-F238E27FC236}">
                <a16:creationId xmlns:a16="http://schemas.microsoft.com/office/drawing/2014/main" id="{E23096DD-7213-BB46-DEA9-114986C81AD2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4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697647" y="6327747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35708" y="914169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Barranquilla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1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999904"/>
              </p:ext>
            </p:extLst>
          </p:nvPr>
        </p:nvGraphicFramePr>
        <p:xfrm>
          <a:off x="1524000" y="1820862"/>
          <a:ext cx="506331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45AF2C1-A0B5-83DE-7BAE-FA85062CD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458429"/>
              </p:ext>
            </p:extLst>
          </p:nvPr>
        </p:nvGraphicFramePr>
        <p:xfrm>
          <a:off x="7225470" y="1233196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Enero 2023 - Diciembre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1486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Hasta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300 - 400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400-550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550 - 750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3388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  <p:sp>
        <p:nvSpPr>
          <p:cNvPr id="3" name="Shape 139">
            <a:extLst>
              <a:ext uri="{FF2B5EF4-FFF2-40B4-BE49-F238E27FC236}">
                <a16:creationId xmlns:a16="http://schemas.microsoft.com/office/drawing/2014/main" id="{1E9D90BA-F806-4F72-830D-6DBB021A88D8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84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697647" y="6327747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988242" y="867507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Cartagena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1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272722"/>
              </p:ext>
            </p:extLst>
          </p:nvPr>
        </p:nvGraphicFramePr>
        <p:xfrm>
          <a:off x="1524000" y="1841927"/>
          <a:ext cx="4776608" cy="439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AF75F6E-35AB-E0A3-8806-77CE8205B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178597"/>
              </p:ext>
            </p:extLst>
          </p:nvPr>
        </p:nvGraphicFramePr>
        <p:xfrm>
          <a:off x="7148370" y="1231641"/>
          <a:ext cx="3519630" cy="4650780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Enero 2023 - Diciembre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-213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Hasta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1298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300 - 400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194%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400-550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550 - 750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3826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185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4823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  <p:sp>
        <p:nvSpPr>
          <p:cNvPr id="2" name="Shape 139">
            <a:extLst>
              <a:ext uri="{FF2B5EF4-FFF2-40B4-BE49-F238E27FC236}">
                <a16:creationId xmlns:a16="http://schemas.microsoft.com/office/drawing/2014/main" id="{D1E527C1-7C3F-598D-4296-A86A29CB139E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66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697647" y="6336060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783634" y="854343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Bucaramanga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meses)</a:t>
            </a:r>
          </a:p>
        </p:txBody>
      </p:sp>
      <p:graphicFrame>
        <p:nvGraphicFramePr>
          <p:cNvPr id="2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989663"/>
              </p:ext>
            </p:extLst>
          </p:nvPr>
        </p:nvGraphicFramePr>
        <p:xfrm>
          <a:off x="1524002" y="5948564"/>
          <a:ext cx="173646" cy="14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39BAAF8-1045-BB5C-602B-3F2C35D71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3993"/>
              </p:ext>
            </p:extLst>
          </p:nvPr>
        </p:nvGraphicFramePr>
        <p:xfrm>
          <a:off x="7459201" y="1231641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Enero 2023 - Diciembre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1241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-63%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1697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Hasta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300 - 400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400-550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550 - 750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  <p:sp>
        <p:nvSpPr>
          <p:cNvPr id="3" name="Shape 139">
            <a:extLst>
              <a:ext uri="{FF2B5EF4-FFF2-40B4-BE49-F238E27FC236}">
                <a16:creationId xmlns:a16="http://schemas.microsoft.com/office/drawing/2014/main" id="{B9A34D6C-2243-F094-7B17-FCB6E62E140B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EF5938B-C53B-25F6-DB41-46AD1842E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002595"/>
              </p:ext>
            </p:extLst>
          </p:nvPr>
        </p:nvGraphicFramePr>
        <p:xfrm>
          <a:off x="1678271" y="1539077"/>
          <a:ext cx="5446430" cy="427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14472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697647" y="6327747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63700" y="970031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Ibagué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2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446318"/>
              </p:ext>
            </p:extLst>
          </p:nvPr>
        </p:nvGraphicFramePr>
        <p:xfrm>
          <a:off x="1525670" y="1832384"/>
          <a:ext cx="4966570" cy="434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1B1AF0E-CDC2-9682-5931-044F06D91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624613"/>
              </p:ext>
            </p:extLst>
          </p:nvPr>
        </p:nvGraphicFramePr>
        <p:xfrm>
          <a:off x="7146700" y="1231641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Enero 2023 - Diciembre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1506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-261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1245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Hasta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300 - 400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400-550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550 - 750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-86%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1805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  <p:sp>
        <p:nvSpPr>
          <p:cNvPr id="2" name="Shape 139">
            <a:extLst>
              <a:ext uri="{FF2B5EF4-FFF2-40B4-BE49-F238E27FC236}">
                <a16:creationId xmlns:a16="http://schemas.microsoft.com/office/drawing/2014/main" id="{D3236573-4B28-9B5C-A179-E956865F5DE8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29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697647" y="6327747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601022" y="975078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Pereira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2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390913"/>
              </p:ext>
            </p:extLst>
          </p:nvPr>
        </p:nvGraphicFramePr>
        <p:xfrm>
          <a:off x="1524001" y="1738352"/>
          <a:ext cx="4714875" cy="434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2D052D-C251-E493-20FC-1E94E53F1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17083"/>
              </p:ext>
            </p:extLst>
          </p:nvPr>
        </p:nvGraphicFramePr>
        <p:xfrm>
          <a:off x="7279898" y="1352108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Enero 2023 - Diciembre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#¡DIV/0!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-94%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-94%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Hasta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300 - 400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400-550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550 - 750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1440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1.711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-64,0%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  <p:sp>
        <p:nvSpPr>
          <p:cNvPr id="3" name="Shape 139">
            <a:extLst>
              <a:ext uri="{FF2B5EF4-FFF2-40B4-BE49-F238E27FC236}">
                <a16:creationId xmlns:a16="http://schemas.microsoft.com/office/drawing/2014/main" id="{700957D7-A2D1-C3F5-0284-D5F8EBF7ECF9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56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697647" y="6327747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759513" y="945487"/>
            <a:ext cx="3312367" cy="52322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Santa Marta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98F43E11-A61F-181E-01C6-E3468348F1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49833"/>
              </p:ext>
            </p:extLst>
          </p:nvPr>
        </p:nvGraphicFramePr>
        <p:xfrm>
          <a:off x="1524001" y="1496164"/>
          <a:ext cx="4952999" cy="444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565C89-04CE-D639-2E39-5B1B2F402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31743"/>
              </p:ext>
            </p:extLst>
          </p:nvPr>
        </p:nvGraphicFramePr>
        <p:xfrm>
          <a:off x="7264635" y="1396347"/>
          <a:ext cx="3519630" cy="454897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49343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Enero 2023 - Diciembre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24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1793%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391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37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Hasta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37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300 - 400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37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400-550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550 - 750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2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2990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  <p:sp>
        <p:nvSpPr>
          <p:cNvPr id="3" name="Shape 139">
            <a:extLst>
              <a:ext uri="{FF2B5EF4-FFF2-40B4-BE49-F238E27FC236}">
                <a16:creationId xmlns:a16="http://schemas.microsoft.com/office/drawing/2014/main" id="{42BB4B1C-2CBE-D4B7-7C76-5BAA19357A30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81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4114801" y="786718"/>
            <a:ext cx="4099931" cy="58477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Otras ciudades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(Miles, Acumulado 12 meses – 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Diciembre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2023)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97647" y="6278379"/>
            <a:ext cx="8748464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*Montería y Cúcuta reportan desde abril de 2019.</a:t>
            </a:r>
          </a:p>
        </p:txBody>
      </p:sp>
      <p:sp>
        <p:nvSpPr>
          <p:cNvPr id="2" name="Shape 139">
            <a:extLst>
              <a:ext uri="{FF2B5EF4-FFF2-40B4-BE49-F238E27FC236}">
                <a16:creationId xmlns:a16="http://schemas.microsoft.com/office/drawing/2014/main" id="{06130ACD-4F5E-1B9B-6A1A-882EA3098EC4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1D405A3-F179-4546-927B-4375AD4F4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594621"/>
              </p:ext>
            </p:extLst>
          </p:nvPr>
        </p:nvGraphicFramePr>
        <p:xfrm>
          <a:off x="1885950" y="1593227"/>
          <a:ext cx="8924925" cy="455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7544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4276750" y="846578"/>
            <a:ext cx="4067150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Otras ciudades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(Miles, Acumulado 12 meses – 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Diciembre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2023)</a:t>
            </a:r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35324DED-931F-454A-894A-AD2BD6BC967F}"/>
              </a:ext>
            </a:extLst>
          </p:cNvPr>
          <p:cNvSpPr txBox="1"/>
          <p:nvPr/>
        </p:nvSpPr>
        <p:spPr>
          <a:xfrm>
            <a:off x="1697647" y="6304002"/>
            <a:ext cx="87484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*Montería y Cúcuta reportan desde abril de 2019.</a:t>
            </a:r>
          </a:p>
        </p:txBody>
      </p:sp>
      <p:sp>
        <p:nvSpPr>
          <p:cNvPr id="11" name="6 CuadroTexto">
            <a:extLst>
              <a:ext uri="{FF2B5EF4-FFF2-40B4-BE49-F238E27FC236}">
                <a16:creationId xmlns:a16="http://schemas.microsoft.com/office/drawing/2014/main" id="{71B56D53-2527-4104-BEA1-112713EA02A9}"/>
              </a:ext>
            </a:extLst>
          </p:cNvPr>
          <p:cNvSpPr txBox="1"/>
          <p:nvPr/>
        </p:nvSpPr>
        <p:spPr>
          <a:xfrm>
            <a:off x="2607920" y="1608091"/>
            <a:ext cx="1918300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VIS</a:t>
            </a:r>
          </a:p>
        </p:txBody>
      </p:sp>
      <p:sp>
        <p:nvSpPr>
          <p:cNvPr id="12" name="6 CuadroTexto">
            <a:extLst>
              <a:ext uri="{FF2B5EF4-FFF2-40B4-BE49-F238E27FC236}">
                <a16:creationId xmlns:a16="http://schemas.microsoft.com/office/drawing/2014/main" id="{B60FBB3D-D721-4D8B-9DCE-F18A60E6C37B}"/>
              </a:ext>
            </a:extLst>
          </p:cNvPr>
          <p:cNvSpPr txBox="1"/>
          <p:nvPr/>
        </p:nvSpPr>
        <p:spPr>
          <a:xfrm>
            <a:off x="8181077" y="1620045"/>
            <a:ext cx="1918300" cy="338554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No VIS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77B9FF3-C73F-4579-8B40-317B761F85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648128"/>
              </p:ext>
            </p:extLst>
          </p:nvPr>
        </p:nvGraphicFramePr>
        <p:xfrm>
          <a:off x="718600" y="2014581"/>
          <a:ext cx="5696940" cy="417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hape 139">
            <a:extLst>
              <a:ext uri="{FF2B5EF4-FFF2-40B4-BE49-F238E27FC236}">
                <a16:creationId xmlns:a16="http://schemas.microsoft.com/office/drawing/2014/main" id="{15F35F40-7549-2230-2879-A371EE945F16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BE426E7-D479-49AC-84E6-8D4E55930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914922"/>
              </p:ext>
            </p:extLst>
          </p:nvPr>
        </p:nvGraphicFramePr>
        <p:xfrm>
          <a:off x="6334125" y="2014581"/>
          <a:ext cx="5553076" cy="461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076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721768" y="6327747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61965" y="978145"/>
            <a:ext cx="3312367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8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Estado del mercado</a:t>
            </a:r>
          </a:p>
          <a:p>
            <a:pPr algn="ctr" defTabSz="914400" hangingPunct="1"/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(Crecimiento de largo vs corto plazo)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23113" y="1743856"/>
            <a:ext cx="1485900" cy="30777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2060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x-none" sz="1400" b="1" i="1" dirty="0">
                <a:latin typeface="Calibri Light" panose="020F0302020204030204" pitchFamily="34" charset="0"/>
              </a:rPr>
              <a:t>Recuperación</a:t>
            </a:r>
            <a:endParaRPr lang="es-CO" sz="1400" b="1" i="1" dirty="0">
              <a:latin typeface="Calibri Light" panose="020F0302020204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195700" y="1587492"/>
            <a:ext cx="1130661" cy="30777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206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x-none" sz="1400" b="1" i="1" dirty="0">
                <a:latin typeface="Calibri Light" panose="020F0302020204030204" pitchFamily="34" charset="0"/>
              </a:rPr>
              <a:t>Expansión</a:t>
            </a:r>
            <a:endParaRPr lang="es-CO" sz="1400" b="1" i="1" dirty="0">
              <a:latin typeface="Calibri Light" panose="020F030202020403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9973551" y="6012267"/>
            <a:ext cx="1485900" cy="30777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206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x-none" sz="1400" b="1" i="1" dirty="0">
                <a:latin typeface="Calibri Light" panose="020F0302020204030204" pitchFamily="34" charset="0"/>
              </a:rPr>
              <a:t>Desaceleración</a:t>
            </a:r>
            <a:endParaRPr lang="es-CO" sz="1400" b="1" i="1" dirty="0">
              <a:latin typeface="Calibri Light" panose="020F0302020204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228665" y="6012267"/>
            <a:ext cx="1236053" cy="30777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206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x-none" sz="1400" b="1" i="1" dirty="0">
                <a:latin typeface="Calibri Light" panose="020F0302020204030204" pitchFamily="34" charset="0"/>
              </a:rPr>
              <a:t>Contracción</a:t>
            </a:r>
            <a:endParaRPr lang="es-CO" sz="1400" b="1" i="1" dirty="0">
              <a:latin typeface="Calibri Light" panose="020F0302020204030204" pitchFamily="34" charset="0"/>
            </a:endParaRPr>
          </a:p>
        </p:txBody>
      </p:sp>
      <p:sp>
        <p:nvSpPr>
          <p:cNvPr id="5" name="Shape 139">
            <a:extLst>
              <a:ext uri="{FF2B5EF4-FFF2-40B4-BE49-F238E27FC236}">
                <a16:creationId xmlns:a16="http://schemas.microsoft.com/office/drawing/2014/main" id="{B3C64FED-3CD2-2506-CC0E-75781445ADE4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4" name="2 Gráfico">
            <a:extLst>
              <a:ext uri="{FF2B5EF4-FFF2-40B4-BE49-F238E27FC236}">
                <a16:creationId xmlns:a16="http://schemas.microsoft.com/office/drawing/2014/main" id="{DC811642-95D7-9410-88EB-6CE69526A8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538460"/>
              </p:ext>
            </p:extLst>
          </p:nvPr>
        </p:nvGraphicFramePr>
        <p:xfrm>
          <a:off x="2464718" y="1895267"/>
          <a:ext cx="7706859" cy="488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60459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703443" y="2616898"/>
            <a:ext cx="6440557" cy="648072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914400" hangingPunct="1"/>
            <a:r>
              <a:rPr lang="x-none" b="1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Mercado de vivienda </a:t>
            </a:r>
            <a:endParaRPr lang="es-CO" b="1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03443" y="3417370"/>
            <a:ext cx="6440557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914400" hangingPunct="1"/>
            <a:r>
              <a:rPr lang="x-none" b="1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Sector de construcción</a:t>
            </a:r>
            <a:endParaRPr lang="es-CO" b="1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693149" y="4250237"/>
            <a:ext cx="6440557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914400" hangingPunct="1"/>
            <a:r>
              <a:rPr lang="x-none" b="1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Financiamiento de vivienda</a:t>
            </a:r>
            <a:endParaRPr lang="es-CO" b="1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hape 139">
            <a:extLst>
              <a:ext uri="{FF2B5EF4-FFF2-40B4-BE49-F238E27FC236}">
                <a16:creationId xmlns:a16="http://schemas.microsoft.com/office/drawing/2014/main" id="{F0D8A5D2-63F9-616D-84C3-616375BB3B72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89893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638380" y="6396698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11" name="6 CuadroTexto">
            <a:extLst>
              <a:ext uri="{FF2B5EF4-FFF2-40B4-BE49-F238E27FC236}">
                <a16:creationId xmlns:a16="http://schemas.microsoft.com/office/drawing/2014/main" id="{E8DD7D0B-0320-49A5-90E8-AE45C59BBC9F}"/>
              </a:ext>
            </a:extLst>
          </p:cNvPr>
          <p:cNvSpPr txBox="1"/>
          <p:nvPr/>
        </p:nvSpPr>
        <p:spPr>
          <a:xfrm>
            <a:off x="2903237" y="1582083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Proyectos en Oferta</a:t>
            </a:r>
          </a:p>
        </p:txBody>
      </p:sp>
      <p:sp>
        <p:nvSpPr>
          <p:cNvPr id="12" name="6 CuadroTexto">
            <a:extLst>
              <a:ext uri="{FF2B5EF4-FFF2-40B4-BE49-F238E27FC236}">
                <a16:creationId xmlns:a16="http://schemas.microsoft.com/office/drawing/2014/main" id="{620BB363-2819-4D00-BBF2-048C60647936}"/>
              </a:ext>
            </a:extLst>
          </p:cNvPr>
          <p:cNvSpPr txBox="1"/>
          <p:nvPr/>
        </p:nvSpPr>
        <p:spPr>
          <a:xfrm>
            <a:off x="7858124" y="1582082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en Oferta</a:t>
            </a:r>
          </a:p>
        </p:txBody>
      </p:sp>
      <p:sp>
        <p:nvSpPr>
          <p:cNvPr id="2" name="Shape 139">
            <a:extLst>
              <a:ext uri="{FF2B5EF4-FFF2-40B4-BE49-F238E27FC236}">
                <a16:creationId xmlns:a16="http://schemas.microsoft.com/office/drawing/2014/main" id="{5DC4183C-2229-EF18-32AF-EB5128F8834E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Oferta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A3DA125-72A8-F3EE-1161-069001EC40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51656"/>
              </p:ext>
            </p:extLst>
          </p:nvPr>
        </p:nvGraphicFramePr>
        <p:xfrm>
          <a:off x="1145894" y="5867400"/>
          <a:ext cx="82832" cy="171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92982BE-6121-22C4-1DFC-C9432B5A4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103729"/>
              </p:ext>
            </p:extLst>
          </p:nvPr>
        </p:nvGraphicFramePr>
        <p:xfrm flipV="1">
          <a:off x="6331347" y="6092993"/>
          <a:ext cx="113057" cy="15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7 CuadroTexto">
            <a:extLst>
              <a:ext uri="{FF2B5EF4-FFF2-40B4-BE49-F238E27FC236}">
                <a16:creationId xmlns:a16="http://schemas.microsoft.com/office/drawing/2014/main" id="{69D621FF-0146-CF0C-221B-B5EC55296A5F}"/>
              </a:ext>
            </a:extLst>
          </p:cNvPr>
          <p:cNvSpPr txBox="1"/>
          <p:nvPr/>
        </p:nvSpPr>
        <p:spPr>
          <a:xfrm>
            <a:off x="4212412" y="910507"/>
            <a:ext cx="3600400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Oferta de Vivienda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Diciembre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2023)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4DA12DA-E1BA-89A5-3A7A-6D6ED6921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63260"/>
              </p:ext>
            </p:extLst>
          </p:nvPr>
        </p:nvGraphicFramePr>
        <p:xfrm>
          <a:off x="1145893" y="2125748"/>
          <a:ext cx="4946515" cy="391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BC9B9E1-399F-CA0E-847A-9EEF34470A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047589"/>
              </p:ext>
            </p:extLst>
          </p:nvPr>
        </p:nvGraphicFramePr>
        <p:xfrm>
          <a:off x="6331347" y="2071520"/>
          <a:ext cx="5494307" cy="402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58931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697647" y="6327747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12412" y="761420"/>
            <a:ext cx="3600400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Oferta de Vivienda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Diciembre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2023, Metros (millones de m2))</a:t>
            </a:r>
          </a:p>
        </p:txBody>
      </p:sp>
      <p:sp>
        <p:nvSpPr>
          <p:cNvPr id="2" name="Shape 139">
            <a:extLst>
              <a:ext uri="{FF2B5EF4-FFF2-40B4-BE49-F238E27FC236}">
                <a16:creationId xmlns:a16="http://schemas.microsoft.com/office/drawing/2014/main" id="{E05499A6-A94C-8DCD-DE9B-521C3CAB6155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Oferta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C2B34BB-BB88-4CA1-A8C2-408927238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76999"/>
              </p:ext>
            </p:extLst>
          </p:nvPr>
        </p:nvGraphicFramePr>
        <p:xfrm>
          <a:off x="2867888" y="1463324"/>
          <a:ext cx="7133361" cy="441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5853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572957" y="6581001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308105" y="723182"/>
            <a:ext cx="4112438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Estado de la Oferta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Diciembre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2023)</a:t>
            </a:r>
          </a:p>
        </p:txBody>
      </p:sp>
      <p:sp>
        <p:nvSpPr>
          <p:cNvPr id="2" name="Shape 139">
            <a:extLst>
              <a:ext uri="{FF2B5EF4-FFF2-40B4-BE49-F238E27FC236}">
                <a16:creationId xmlns:a16="http://schemas.microsoft.com/office/drawing/2014/main" id="{2C385067-7592-2FBA-236A-CFAB55669561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Oferta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BC74E42-7A44-7A26-FE24-F61070F1BC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949199"/>
              </p:ext>
            </p:extLst>
          </p:nvPr>
        </p:nvGraphicFramePr>
        <p:xfrm>
          <a:off x="1083257" y="1307957"/>
          <a:ext cx="10025485" cy="525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316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697647" y="6327747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12412" y="770945"/>
            <a:ext cx="4112438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Rotación de Inventario Trimestral</a:t>
            </a:r>
          </a:p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s-CO" sz="13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(meses, </a:t>
            </a: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Diciembre</a:t>
            </a:r>
            <a:r>
              <a:rPr lang="es-CO" sz="13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2023)</a:t>
            </a:r>
          </a:p>
        </p:txBody>
      </p:sp>
      <p:sp>
        <p:nvSpPr>
          <p:cNvPr id="3" name="Shape 139">
            <a:extLst>
              <a:ext uri="{FF2B5EF4-FFF2-40B4-BE49-F238E27FC236}">
                <a16:creationId xmlns:a16="http://schemas.microsoft.com/office/drawing/2014/main" id="{106C69BD-2673-3039-1800-09A0AA1DE1DD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Rotación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002AAA4-73EA-3CF3-CDFD-038B022DE3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143326"/>
              </p:ext>
            </p:extLst>
          </p:nvPr>
        </p:nvGraphicFramePr>
        <p:xfrm>
          <a:off x="673100" y="1536700"/>
          <a:ext cx="10256589" cy="479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5249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623122" y="953155"/>
            <a:ext cx="3958608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Índice de precios de vivienda nueva</a:t>
            </a:r>
          </a:p>
          <a:p>
            <a:pPr defTabSz="914400" hangingPunct="1">
              <a:defRPr/>
            </a:pP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MX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Variación anual – Índice real, </a:t>
            </a: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%</a:t>
            </a: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, dic 2006=100</a:t>
            </a: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  <a:endParaRPr lang="es-CO" sz="1600" kern="1200" dirty="0">
              <a:solidFill>
                <a:srgbClr val="002060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36822" y="6413830"/>
            <a:ext cx="6840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 hangingPunct="1">
              <a:spcBef>
                <a:spcPts val="0"/>
              </a:spcBef>
            </a:pPr>
            <a: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 Banco de la República.</a:t>
            </a:r>
          </a:p>
        </p:txBody>
      </p:sp>
      <p:sp>
        <p:nvSpPr>
          <p:cNvPr id="11" name="5 CuadroTexto"/>
          <p:cNvSpPr txBox="1"/>
          <p:nvPr/>
        </p:nvSpPr>
        <p:spPr>
          <a:xfrm>
            <a:off x="7182802" y="953155"/>
            <a:ext cx="3958608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Índice de precios de vivienda usada</a:t>
            </a:r>
          </a:p>
          <a:p>
            <a:pPr defTabSz="914400" hangingPunct="1">
              <a:defRPr/>
            </a:pP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MX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Variación anual real por trimestre, </a:t>
            </a: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%)</a:t>
            </a:r>
            <a:endParaRPr lang="es-CO" sz="1600" kern="1200" dirty="0">
              <a:solidFill>
                <a:srgbClr val="002060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0760263-B5A3-CE0A-2A29-B1CB5CB15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25370"/>
              </p:ext>
            </p:extLst>
          </p:nvPr>
        </p:nvGraphicFramePr>
        <p:xfrm>
          <a:off x="6560104" y="1758272"/>
          <a:ext cx="5204004" cy="4406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hape 139">
            <a:extLst>
              <a:ext uri="{FF2B5EF4-FFF2-40B4-BE49-F238E27FC236}">
                <a16:creationId xmlns:a16="http://schemas.microsoft.com/office/drawing/2014/main" id="{F791D92E-7445-8863-5D2E-47070903007B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Precios de Vivienda</a:t>
            </a:r>
          </a:p>
        </p:txBody>
      </p:sp>
      <p:graphicFrame>
        <p:nvGraphicFramePr>
          <p:cNvPr id="3" name="6 Gráfico">
            <a:extLst>
              <a:ext uri="{FF2B5EF4-FFF2-40B4-BE49-F238E27FC236}">
                <a16:creationId xmlns:a16="http://schemas.microsoft.com/office/drawing/2014/main" id="{F6F94093-869D-5C77-1C6D-8F23E3A580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671220"/>
              </p:ext>
            </p:extLst>
          </p:nvPr>
        </p:nvGraphicFramePr>
        <p:xfrm>
          <a:off x="976292" y="1722999"/>
          <a:ext cx="5214168" cy="465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030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83124" y="2072310"/>
            <a:ext cx="4752528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914400" hangingPunct="1"/>
            <a:r>
              <a:rPr lang="x-none" b="1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Mercado </a:t>
            </a:r>
            <a:r>
              <a:rPr lang="x-none" b="1" kern="12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vivienda </a:t>
            </a:r>
            <a:endParaRPr lang="es-CO" b="1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83124" y="2908409"/>
            <a:ext cx="4752528" cy="648072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914400" hangingPunct="1"/>
            <a:r>
              <a:rPr lang="x-none" b="1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Sector de construcción</a:t>
            </a:r>
            <a:endParaRPr lang="es-CO" b="1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83124" y="3729400"/>
            <a:ext cx="4752528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914400" hangingPunct="1"/>
            <a:r>
              <a:rPr lang="x-none" b="1" kern="12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Financiamiento de vivienda</a:t>
            </a:r>
            <a:endParaRPr lang="es-CO" b="1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hape 139">
            <a:extLst>
              <a:ext uri="{FF2B5EF4-FFF2-40B4-BE49-F238E27FC236}">
                <a16:creationId xmlns:a16="http://schemas.microsoft.com/office/drawing/2014/main" id="{651B2D41-6C13-CE20-2C24-5AF1802A3560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14897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974499" y="949623"/>
            <a:ext cx="3960441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Unidades licenciadas – Total nacional</a:t>
            </a:r>
          </a:p>
          <a:p>
            <a:pPr defTabSz="914400" hangingPunct="1">
              <a:defRPr/>
            </a:pPr>
            <a: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Acumulado 12 meses</a:t>
            </a:r>
            <a: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546645" y="6285199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 Total 302 municipios.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929516" y="947212"/>
            <a:ext cx="3744416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Área licenciada – </a:t>
            </a: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Total nacional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(Acumulado 12 meses)</a:t>
            </a:r>
          </a:p>
        </p:txBody>
      </p:sp>
      <p:sp>
        <p:nvSpPr>
          <p:cNvPr id="2" name="Shape 139">
            <a:extLst>
              <a:ext uri="{FF2B5EF4-FFF2-40B4-BE49-F238E27FC236}">
                <a16:creationId xmlns:a16="http://schemas.microsoft.com/office/drawing/2014/main" id="{71BDB52D-B995-6FE3-D63A-72117B4714B1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Licencias 302 Municipios</a:t>
            </a:r>
          </a:p>
        </p:txBody>
      </p:sp>
      <p:graphicFrame>
        <p:nvGraphicFramePr>
          <p:cNvPr id="4" name="13 Gráfico">
            <a:extLst>
              <a:ext uri="{FF2B5EF4-FFF2-40B4-BE49-F238E27FC236}">
                <a16:creationId xmlns:a16="http://schemas.microsoft.com/office/drawing/2014/main" id="{09E91116-23E7-7D52-D902-83E669EDA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177711"/>
              </p:ext>
            </p:extLst>
          </p:nvPr>
        </p:nvGraphicFramePr>
        <p:xfrm>
          <a:off x="1518068" y="1608923"/>
          <a:ext cx="4464496" cy="466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DF263A41-F0AD-C317-7D1B-8F1B0455E5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553767"/>
              </p:ext>
            </p:extLst>
          </p:nvPr>
        </p:nvGraphicFramePr>
        <p:xfrm>
          <a:off x="6306416" y="1492959"/>
          <a:ext cx="4654524" cy="478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6140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1680797" y="6415913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 Total 302 municipios.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173238" y="814583"/>
            <a:ext cx="4343400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sz="1600" b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Dinámica regional de licenciamientos de vivienda</a:t>
            </a:r>
          </a:p>
          <a:p>
            <a:r>
              <a:rPr lang="es-CO" sz="14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(Miles </a:t>
            </a:r>
            <a:r>
              <a:rPr lang="es-CO" sz="14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 unidades, </a:t>
            </a:r>
            <a:r>
              <a:rPr lang="es-CO" sz="14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Acumulado 12 meses)</a:t>
            </a:r>
          </a:p>
        </p:txBody>
      </p:sp>
      <p:sp>
        <p:nvSpPr>
          <p:cNvPr id="4" name="Shape 139">
            <a:extLst>
              <a:ext uri="{FF2B5EF4-FFF2-40B4-BE49-F238E27FC236}">
                <a16:creationId xmlns:a16="http://schemas.microsoft.com/office/drawing/2014/main" id="{19A49C37-A886-2AA0-55F9-3B523FC8C91B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Licencias 302 Municipios</a:t>
            </a:r>
          </a:p>
        </p:txBody>
      </p:sp>
      <p:sp>
        <p:nvSpPr>
          <p:cNvPr id="10" name="19 CuadroTexto">
            <a:extLst>
              <a:ext uri="{FF2B5EF4-FFF2-40B4-BE49-F238E27FC236}">
                <a16:creationId xmlns:a16="http://schemas.microsoft.com/office/drawing/2014/main" id="{A5CAC3A4-4B80-E977-7283-7A74AF42F6AD}"/>
              </a:ext>
            </a:extLst>
          </p:cNvPr>
          <p:cNvSpPr txBox="1"/>
          <p:nvPr/>
        </p:nvSpPr>
        <p:spPr>
          <a:xfrm>
            <a:off x="1680797" y="6415913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 Total 302 municipios.</a:t>
            </a:r>
          </a:p>
        </p:txBody>
      </p:sp>
      <p:graphicFrame>
        <p:nvGraphicFramePr>
          <p:cNvPr id="2" name="13 Gráfico">
            <a:extLst>
              <a:ext uri="{FF2B5EF4-FFF2-40B4-BE49-F238E27FC236}">
                <a16:creationId xmlns:a16="http://schemas.microsoft.com/office/drawing/2014/main" id="{7271AB8C-855F-4F9D-70CF-D710B0821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25084"/>
              </p:ext>
            </p:extLst>
          </p:nvPr>
        </p:nvGraphicFramePr>
        <p:xfrm>
          <a:off x="2347133" y="1770888"/>
          <a:ext cx="8000025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B13C168B-36DC-A85F-35A6-922360C09C36}"/>
              </a:ext>
            </a:extLst>
          </p:cNvPr>
          <p:cNvGrpSpPr/>
          <p:nvPr/>
        </p:nvGrpSpPr>
        <p:grpSpPr>
          <a:xfrm>
            <a:off x="7195008" y="1400804"/>
            <a:ext cx="4140673" cy="2876819"/>
            <a:chOff x="5867688" y="1166866"/>
            <a:chExt cx="3439660" cy="2005109"/>
          </a:xfrm>
          <a:solidFill>
            <a:schemeClr val="bg1"/>
          </a:solidFill>
        </p:grpSpPr>
        <p:cxnSp>
          <p:nvCxnSpPr>
            <p:cNvPr id="5" name="11 Conector recto de flecha">
              <a:extLst>
                <a:ext uri="{FF2B5EF4-FFF2-40B4-BE49-F238E27FC236}">
                  <a16:creationId xmlns:a16="http://schemas.microsoft.com/office/drawing/2014/main" id="{89928857-7FE8-2004-3ABD-6DDF1409D2E1}"/>
                </a:ext>
              </a:extLst>
            </p:cNvPr>
            <p:cNvCxnSpPr>
              <a:cxnSpLocks/>
            </p:cNvCxnSpPr>
            <p:nvPr/>
          </p:nvCxnSpPr>
          <p:spPr>
            <a:xfrm>
              <a:off x="6581914" y="2330294"/>
              <a:ext cx="392107" cy="531596"/>
            </a:xfrm>
            <a:prstGeom prst="straightConnector1">
              <a:avLst/>
            </a:prstGeom>
            <a:grpFill/>
            <a:ln w="19050" cap="flat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" name="2 CuadroTexto">
              <a:extLst>
                <a:ext uri="{FF2B5EF4-FFF2-40B4-BE49-F238E27FC236}">
                  <a16:creationId xmlns:a16="http://schemas.microsoft.com/office/drawing/2014/main" id="{562B0954-7EE0-FA56-B052-ACFC5334D86E}"/>
                </a:ext>
              </a:extLst>
            </p:cNvPr>
            <p:cNvSpPr txBox="1"/>
            <p:nvPr/>
          </p:nvSpPr>
          <p:spPr>
            <a:xfrm>
              <a:off x="8116724" y="1166866"/>
              <a:ext cx="1190624" cy="27699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x-none" sz="12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Estancamiento</a:t>
              </a:r>
              <a:endParaRPr lang="es-CO" sz="12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7" name="4 Conector recto de flecha">
              <a:extLst>
                <a:ext uri="{FF2B5EF4-FFF2-40B4-BE49-F238E27FC236}">
                  <a16:creationId xmlns:a16="http://schemas.microsoft.com/office/drawing/2014/main" id="{096B8D99-80EC-F29D-4533-E2C03EAD22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37913" y="1832474"/>
              <a:ext cx="340133" cy="498056"/>
            </a:xfrm>
            <a:prstGeom prst="straightConnector1">
              <a:avLst/>
            </a:prstGeom>
            <a:grpFill/>
            <a:ln w="19050" cap="flat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16 CuadroTexto">
              <a:extLst>
                <a:ext uri="{FF2B5EF4-FFF2-40B4-BE49-F238E27FC236}">
                  <a16:creationId xmlns:a16="http://schemas.microsoft.com/office/drawing/2014/main" id="{3DF9E0B4-46BD-DD60-C6AF-A4F3BBB077FB}"/>
                </a:ext>
              </a:extLst>
            </p:cNvPr>
            <p:cNvSpPr txBox="1"/>
            <p:nvPr/>
          </p:nvSpPr>
          <p:spPr>
            <a:xfrm>
              <a:off x="7252903" y="2894978"/>
              <a:ext cx="981075" cy="27699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x-none" sz="1200" i="1" dirty="0">
                  <a:solidFill>
                    <a:srgbClr val="00B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Auge</a:t>
              </a:r>
              <a:endParaRPr lang="es-CO" sz="1200" i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17 CuadroTexto">
              <a:extLst>
                <a:ext uri="{FF2B5EF4-FFF2-40B4-BE49-F238E27FC236}">
                  <a16:creationId xmlns:a16="http://schemas.microsoft.com/office/drawing/2014/main" id="{52C0144D-6FBA-5EE0-EF1D-E8C45D19407E}"/>
                </a:ext>
              </a:extLst>
            </p:cNvPr>
            <p:cNvSpPr txBox="1"/>
            <p:nvPr/>
          </p:nvSpPr>
          <p:spPr>
            <a:xfrm>
              <a:off x="5867688" y="1305365"/>
              <a:ext cx="119062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x-none" sz="1200" i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Desaceleración</a:t>
              </a:r>
              <a:endParaRPr lang="es-CO" sz="12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562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1546645" y="6285199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 Licencias Otros Destinos.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978670" y="794346"/>
            <a:ext cx="6480719" cy="615553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Área licenciada, otros destinos – Total nacional</a:t>
            </a:r>
          </a:p>
          <a:p>
            <a:pPr defTabSz="914400" hangingPunct="1">
              <a:defRPr/>
            </a:pPr>
            <a: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(Acumulado 12 meses)</a:t>
            </a:r>
          </a:p>
        </p:txBody>
      </p:sp>
      <p:graphicFrame>
        <p:nvGraphicFramePr>
          <p:cNvPr id="3" name="12 Gráfico">
            <a:extLst>
              <a:ext uri="{FF2B5EF4-FFF2-40B4-BE49-F238E27FC236}">
                <a16:creationId xmlns:a16="http://schemas.microsoft.com/office/drawing/2014/main" id="{AE1C6B24-9040-479B-B63D-BDC08833C6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75751"/>
              </p:ext>
            </p:extLst>
          </p:nvPr>
        </p:nvGraphicFramePr>
        <p:xfrm>
          <a:off x="1638124" y="1674101"/>
          <a:ext cx="9161810" cy="448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hape 139">
            <a:extLst>
              <a:ext uri="{FF2B5EF4-FFF2-40B4-BE49-F238E27FC236}">
                <a16:creationId xmlns:a16="http://schemas.microsoft.com/office/drawing/2014/main" id="{0BE00E83-8A88-7EFB-8D43-E17755847711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Licencias 302 Municipios</a:t>
            </a:r>
          </a:p>
        </p:txBody>
      </p:sp>
    </p:spTree>
    <p:extLst>
      <p:ext uri="{BB962C8B-B14F-4D97-AF65-F5344CB8AC3E}">
        <p14:creationId xmlns:p14="http://schemas.microsoft.com/office/powerpoint/2010/main" val="3230269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CuadroTexto">
            <a:extLst>
              <a:ext uri="{FF2B5EF4-FFF2-40B4-BE49-F238E27FC236}">
                <a16:creationId xmlns:a16="http://schemas.microsoft.com/office/drawing/2014/main" id="{34B91870-A910-368F-5730-429A7BA05FFF}"/>
              </a:ext>
            </a:extLst>
          </p:cNvPr>
          <p:cNvSpPr txBox="1"/>
          <p:nvPr/>
        </p:nvSpPr>
        <p:spPr>
          <a:xfrm>
            <a:off x="4098633" y="997820"/>
            <a:ext cx="4859200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Índice de costos de la construcción de edificaciones</a:t>
            </a:r>
          </a:p>
          <a:p>
            <a:pPr defTabSz="914400" hangingPunct="1">
              <a:defRPr/>
            </a:pP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Variación anual,%)</a:t>
            </a:r>
          </a:p>
        </p:txBody>
      </p:sp>
      <p:sp>
        <p:nvSpPr>
          <p:cNvPr id="7" name="10 CuadroTexto">
            <a:extLst>
              <a:ext uri="{FF2B5EF4-FFF2-40B4-BE49-F238E27FC236}">
                <a16:creationId xmlns:a16="http://schemas.microsoft.com/office/drawing/2014/main" id="{C261B080-2952-EEEE-3DEF-0CD0CE4AF614}"/>
              </a:ext>
            </a:extLst>
          </p:cNvPr>
          <p:cNvSpPr txBox="1"/>
          <p:nvPr/>
        </p:nvSpPr>
        <p:spPr>
          <a:xfrm>
            <a:off x="8396394" y="1885627"/>
            <a:ext cx="1636949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Por grupo de costo</a:t>
            </a:r>
          </a:p>
        </p:txBody>
      </p:sp>
      <p:sp>
        <p:nvSpPr>
          <p:cNvPr id="11" name="19 CuadroTexto">
            <a:extLst>
              <a:ext uri="{FF2B5EF4-FFF2-40B4-BE49-F238E27FC236}">
                <a16:creationId xmlns:a16="http://schemas.microsoft.com/office/drawing/2014/main" id="{F7142C11-AE45-BCFA-61CB-8055D15AAB13}"/>
              </a:ext>
            </a:extLst>
          </p:cNvPr>
          <p:cNvSpPr txBox="1"/>
          <p:nvPr/>
        </p:nvSpPr>
        <p:spPr>
          <a:xfrm>
            <a:off x="1546645" y="6285199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</a:t>
            </a:r>
          </a:p>
        </p:txBody>
      </p:sp>
      <p:sp>
        <p:nvSpPr>
          <p:cNvPr id="6" name="10 CuadroTexto">
            <a:extLst>
              <a:ext uri="{FF2B5EF4-FFF2-40B4-BE49-F238E27FC236}">
                <a16:creationId xmlns:a16="http://schemas.microsoft.com/office/drawing/2014/main" id="{CF423EBC-411E-CB4C-A248-6B356C4A9FB8}"/>
              </a:ext>
            </a:extLst>
          </p:cNvPr>
          <p:cNvSpPr txBox="1"/>
          <p:nvPr/>
        </p:nvSpPr>
        <p:spPr>
          <a:xfrm>
            <a:off x="3041359" y="1904227"/>
            <a:ext cx="1636949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8" name="Shape 139">
            <a:extLst>
              <a:ext uri="{FF2B5EF4-FFF2-40B4-BE49-F238E27FC236}">
                <a16:creationId xmlns:a16="http://schemas.microsoft.com/office/drawing/2014/main" id="{595B8A06-D18C-B5FD-1DCD-95B5DE693955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Indicadores Líderes de Construcción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22048B4-8D9C-2B02-360D-015A8DAB9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247085"/>
              </p:ext>
            </p:extLst>
          </p:nvPr>
        </p:nvGraphicFramePr>
        <p:xfrm>
          <a:off x="1473276" y="2309426"/>
          <a:ext cx="4927380" cy="397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06293E3-4A3C-4F80-454C-22733C65D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541981"/>
              </p:ext>
            </p:extLst>
          </p:nvPr>
        </p:nvGraphicFramePr>
        <p:xfrm>
          <a:off x="6735212" y="2233298"/>
          <a:ext cx="4617371" cy="419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1799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134103" y="1108916"/>
            <a:ext cx="6408712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Encuesta de Opinión al Consumidor</a:t>
            </a:r>
          </a:p>
          <a:p>
            <a:pPr algn="ctr" defTabSz="914400" hangingPunct="1"/>
            <a:r>
              <a:rPr lang="x-none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Disposición a comprar vivienda – Balance (%)</a:t>
            </a:r>
            <a:endParaRPr lang="es-CO" sz="1400" kern="1200" dirty="0">
              <a:solidFill>
                <a:srgbClr val="1F497D">
                  <a:lumMod val="75000"/>
                </a:srgb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68452" y="1892854"/>
            <a:ext cx="3024336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Total 5 ciudades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108537" y="1818671"/>
            <a:ext cx="2857541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Desagregación por ciudad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04184" y="6420019"/>
            <a:ext cx="6840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</a:t>
            </a:r>
            <a:r>
              <a:rPr lang="es-CO" b="0" dirty="0" err="1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Fedesarrollo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CD60982D-3B76-575F-168F-05C4A3E83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103418"/>
              </p:ext>
            </p:extLst>
          </p:nvPr>
        </p:nvGraphicFramePr>
        <p:xfrm>
          <a:off x="6135609" y="2309333"/>
          <a:ext cx="4372014" cy="377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hape 139">
            <a:extLst>
              <a:ext uri="{FF2B5EF4-FFF2-40B4-BE49-F238E27FC236}">
                <a16:creationId xmlns:a16="http://schemas.microsoft.com/office/drawing/2014/main" id="{3C921A8A-E08B-95F8-A914-7458C3340D2E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Demanda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F5624259-2639-8908-5F32-96A2677E2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484379"/>
              </p:ext>
            </p:extLst>
          </p:nvPr>
        </p:nvGraphicFramePr>
        <p:xfrm flipV="1">
          <a:off x="1918011" y="5916009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EB67825-7BCD-89FA-D009-8DBEBFB80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67333"/>
              </p:ext>
            </p:extLst>
          </p:nvPr>
        </p:nvGraphicFramePr>
        <p:xfrm>
          <a:off x="1940870" y="2727408"/>
          <a:ext cx="4115521" cy="3352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1604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83124" y="1911127"/>
            <a:ext cx="4752528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914400" hangingPunct="1"/>
            <a:r>
              <a:rPr lang="x-none" b="1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Mercado de </a:t>
            </a:r>
            <a:r>
              <a:rPr lang="x-none" b="1" kern="12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vivienda </a:t>
            </a:r>
            <a:endParaRPr lang="es-CO" b="1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83124" y="2801530"/>
            <a:ext cx="4752528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914400" hangingPunct="1"/>
            <a:r>
              <a:rPr lang="x-none" b="1" kern="12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Sector de construcción</a:t>
            </a:r>
            <a:endParaRPr lang="es-CO" b="1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83124" y="3717525"/>
            <a:ext cx="4752528" cy="648072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914400" hangingPunct="1"/>
            <a:r>
              <a:rPr lang="x-none" b="1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Financiamiento </a:t>
            </a:r>
            <a:r>
              <a:rPr lang="x-none" b="1" kern="12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vivienda</a:t>
            </a:r>
            <a:endParaRPr lang="es-CO" b="1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hape 139">
            <a:extLst>
              <a:ext uri="{FF2B5EF4-FFF2-40B4-BE49-F238E27FC236}">
                <a16:creationId xmlns:a16="http://schemas.microsoft.com/office/drawing/2014/main" id="{02780F04-7968-F9D7-8636-1F1084E7AD3E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73299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775520" y="979676"/>
            <a:ext cx="4392488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Tasa de interés hipotecaria </a:t>
            </a:r>
            <a:b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400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 Pesos, </a:t>
            </a: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promedio ponderado por desembolso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242200" y="958168"/>
            <a:ext cx="3425800" cy="58477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Títulos de </a:t>
            </a:r>
            <a:r>
              <a:rPr lang="es-CO" sz="1600" b="1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Gobierno a 10 </a:t>
            </a: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años </a:t>
            </a:r>
            <a:b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600" b="1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y tasa de interés hipotecaria </a:t>
            </a:r>
            <a:endParaRPr lang="es-CO" sz="1600" b="1" kern="1200" dirty="0">
              <a:solidFill>
                <a:srgbClr val="002060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13368" y="6342644"/>
            <a:ext cx="63536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Superintendencia Financiera y Banco de la República</a:t>
            </a:r>
            <a:r>
              <a:rPr lang="es-CO" sz="14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hape 139">
            <a:extLst>
              <a:ext uri="{FF2B5EF4-FFF2-40B4-BE49-F238E27FC236}">
                <a16:creationId xmlns:a16="http://schemas.microsoft.com/office/drawing/2014/main" id="{9FCD1B04-6780-00E9-43AD-393ABD6D2BC5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Tasa de Interés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8F7DC24-3857-2C3B-C43E-591C225B88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659259"/>
              </p:ext>
            </p:extLst>
          </p:nvPr>
        </p:nvGraphicFramePr>
        <p:xfrm>
          <a:off x="1358572" y="2043196"/>
          <a:ext cx="4737428" cy="419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DB826A1E-20CD-157C-3CA2-051ACC0AD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282544"/>
              </p:ext>
            </p:extLst>
          </p:nvPr>
        </p:nvGraphicFramePr>
        <p:xfrm>
          <a:off x="6672064" y="1942763"/>
          <a:ext cx="4737428" cy="439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6293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604025" y="1131188"/>
            <a:ext cx="3600400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Saldo de la cartera de crédito hipotecario</a:t>
            </a:r>
          </a:p>
          <a:p>
            <a:pPr defTabSz="914400" hangingPunct="1">
              <a:defRPr/>
            </a:pP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274800" y="1131188"/>
            <a:ext cx="3888432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Desembolsos de Crédito Hipotecario</a:t>
            </a:r>
          </a:p>
          <a:p>
            <a:pPr defTabSz="914400" hangingPunct="1">
              <a:defRPr/>
            </a:pP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pesos, Montos mensuales)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524000" y="6381530"/>
            <a:ext cx="684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 hangingPunct="1"/>
            <a: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 Superfinanciera, cálculos </a:t>
            </a:r>
            <a:r>
              <a:rPr lang="es-CO" b="0" kern="1200" dirty="0" err="1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Titularizadora</a:t>
            </a:r>
            <a: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Colombiana.</a:t>
            </a:r>
            <a:b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endParaRPr lang="es-CO" b="0" kern="1200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139">
            <a:extLst>
              <a:ext uri="{FF2B5EF4-FFF2-40B4-BE49-F238E27FC236}">
                <a16:creationId xmlns:a16="http://schemas.microsoft.com/office/drawing/2014/main" id="{AAAFE98B-EFA5-915B-3A2C-2E36F58888A1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Financiación Vivienda (F DERECHA)</a:t>
            </a:r>
          </a:p>
        </p:txBody>
      </p:sp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AB05FCAD-2450-9962-23BD-742E736878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253041"/>
              </p:ext>
            </p:extLst>
          </p:nvPr>
        </p:nvGraphicFramePr>
        <p:xfrm>
          <a:off x="1232428" y="2292541"/>
          <a:ext cx="4678041" cy="364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7 Gráfico">
            <a:extLst>
              <a:ext uri="{FF2B5EF4-FFF2-40B4-BE49-F238E27FC236}">
                <a16:creationId xmlns:a16="http://schemas.microsoft.com/office/drawing/2014/main" id="{13855382-7A92-1A64-ADA9-AAFD74BEB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350135"/>
              </p:ext>
            </p:extLst>
          </p:nvPr>
        </p:nvGraphicFramePr>
        <p:xfrm>
          <a:off x="6875835" y="2039637"/>
          <a:ext cx="4686361" cy="414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53988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493181" y="1142164"/>
            <a:ext cx="4057651" cy="492443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Desembolsos de créditos para adquisición de vivienda</a:t>
            </a:r>
            <a:b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pesos, acumulado 12 meses)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010951" y="6348675"/>
            <a:ext cx="684076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Superintendencia Financiera. Cálculos: Titularizadora Colombiana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196257" y="1132638"/>
            <a:ext cx="4057651" cy="492443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Desembolsos de créditos para construcción de vivienda</a:t>
            </a:r>
            <a:b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pesos, acumulado 12 meses)</a:t>
            </a:r>
          </a:p>
        </p:txBody>
      </p:sp>
      <p:sp>
        <p:nvSpPr>
          <p:cNvPr id="2" name="Shape 139">
            <a:extLst>
              <a:ext uri="{FF2B5EF4-FFF2-40B4-BE49-F238E27FC236}">
                <a16:creationId xmlns:a16="http://schemas.microsoft.com/office/drawing/2014/main" id="{BFC835E2-CFD9-AE5A-5CE0-2D0DC1E0A6D9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Desembolsos</a:t>
            </a:r>
          </a:p>
        </p:txBody>
      </p:sp>
      <p:graphicFrame>
        <p:nvGraphicFramePr>
          <p:cNvPr id="3" name="7 Gráfico">
            <a:extLst>
              <a:ext uri="{FF2B5EF4-FFF2-40B4-BE49-F238E27FC236}">
                <a16:creationId xmlns:a16="http://schemas.microsoft.com/office/drawing/2014/main" id="{1732E4FE-13E4-7F87-060E-E12E141CF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138415"/>
              </p:ext>
            </p:extLst>
          </p:nvPr>
        </p:nvGraphicFramePr>
        <p:xfrm>
          <a:off x="1253754" y="1898333"/>
          <a:ext cx="4842246" cy="417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15 Gráfico">
            <a:extLst>
              <a:ext uri="{FF2B5EF4-FFF2-40B4-BE49-F238E27FC236}">
                <a16:creationId xmlns:a16="http://schemas.microsoft.com/office/drawing/2014/main" id="{E5FCDD52-96D3-14CB-FF79-32BE899E4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260094"/>
              </p:ext>
            </p:extLst>
          </p:nvPr>
        </p:nvGraphicFramePr>
        <p:xfrm>
          <a:off x="7048565" y="1952603"/>
          <a:ext cx="4668514" cy="404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1703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125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584666" y="994392"/>
            <a:ext cx="3816424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Unidades de Vivienda Vendidas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Miles de Unidades)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562832" y="948373"/>
            <a:ext cx="3312368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Unidades Vendidas</a:t>
            </a:r>
          </a:p>
          <a:p>
            <a:pPr defTabSz="914400" hangingPunct="1">
              <a:defRPr/>
            </a:pPr>
            <a:r>
              <a:rPr lang="es-CO" sz="1400" kern="120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(Mensual, 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Miles de Unidades 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572594" y="6190052"/>
            <a:ext cx="6237906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sz="11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  <a:p>
            <a:r>
              <a:rPr lang="es-CO" sz="11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*Incluye Bogotá y Medellín, Cali, Barranquilla, Cartagena, Santa Marta, Bucaramanga, Girardot, Pereira, Armenia, Manizales, Ibagué, Villavicencio, Cúcuta y Montería</a:t>
            </a:r>
          </a:p>
        </p:txBody>
      </p:sp>
      <p:sp>
        <p:nvSpPr>
          <p:cNvPr id="3" name="Shape 139">
            <a:extLst>
              <a:ext uri="{FF2B5EF4-FFF2-40B4-BE49-F238E27FC236}">
                <a16:creationId xmlns:a16="http://schemas.microsoft.com/office/drawing/2014/main" id="{F6D670E8-F925-DDB4-8E3A-EB80B19866B5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2C7CE461-D901-BE1A-BFC3-0D1C5119C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297833"/>
              </p:ext>
            </p:extLst>
          </p:nvPr>
        </p:nvGraphicFramePr>
        <p:xfrm>
          <a:off x="7011486" y="1844824"/>
          <a:ext cx="4544059" cy="418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1C63631E-EFBD-919E-A020-69F7DF978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259735"/>
              </p:ext>
            </p:extLst>
          </p:nvPr>
        </p:nvGraphicFramePr>
        <p:xfrm>
          <a:off x="1499356" y="1712142"/>
          <a:ext cx="4748567" cy="435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861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697647" y="6466246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87D332C0-780A-3C8C-9111-A440D90886BF}"/>
              </a:ext>
            </a:extLst>
          </p:cNvPr>
          <p:cNvSpPr txBox="1"/>
          <p:nvPr/>
        </p:nvSpPr>
        <p:spPr>
          <a:xfrm>
            <a:off x="4163666" y="810424"/>
            <a:ext cx="4635306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Ventas Vivienda Totales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Miles de Unidades, Diciembre 2023)</a:t>
            </a:r>
          </a:p>
        </p:txBody>
      </p:sp>
      <p:sp>
        <p:nvSpPr>
          <p:cNvPr id="4" name="Shape 139">
            <a:extLst>
              <a:ext uri="{FF2B5EF4-FFF2-40B4-BE49-F238E27FC236}">
                <a16:creationId xmlns:a16="http://schemas.microsoft.com/office/drawing/2014/main" id="{E6E2DC80-D544-DC0D-BAAD-8AEA91858CE6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3174F80-C981-6867-400E-354D7A125E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363523"/>
              </p:ext>
            </p:extLst>
          </p:nvPr>
        </p:nvGraphicFramePr>
        <p:xfrm>
          <a:off x="1270535" y="1484515"/>
          <a:ext cx="10000648" cy="498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587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426371" y="745959"/>
            <a:ext cx="3933149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Ventas Vivienda por segmento 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Miles de unidades, </a:t>
            </a:r>
            <a:r>
              <a:rPr lang="es-CO" sz="1400" kern="1200" dirty="0" err="1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Diciem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 2023)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697647" y="6466246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11" name="6 CuadroTexto">
            <a:extLst>
              <a:ext uri="{FF2B5EF4-FFF2-40B4-BE49-F238E27FC236}">
                <a16:creationId xmlns:a16="http://schemas.microsoft.com/office/drawing/2014/main" id="{E8BB3B98-9730-429C-92EC-EA0CC4AFAA7F}"/>
              </a:ext>
            </a:extLst>
          </p:cNvPr>
          <p:cNvSpPr txBox="1"/>
          <p:nvPr/>
        </p:nvSpPr>
        <p:spPr>
          <a:xfrm>
            <a:off x="2284113" y="1500874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VIS</a:t>
            </a:r>
          </a:p>
        </p:txBody>
      </p:sp>
      <p:sp>
        <p:nvSpPr>
          <p:cNvPr id="12" name="6 CuadroTexto">
            <a:extLst>
              <a:ext uri="{FF2B5EF4-FFF2-40B4-BE49-F238E27FC236}">
                <a16:creationId xmlns:a16="http://schemas.microsoft.com/office/drawing/2014/main" id="{065E71C4-D321-4092-970C-BC793CB53F4A}"/>
              </a:ext>
            </a:extLst>
          </p:cNvPr>
          <p:cNvSpPr txBox="1"/>
          <p:nvPr/>
        </p:nvSpPr>
        <p:spPr>
          <a:xfrm>
            <a:off x="8018161" y="1512880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No VIS</a:t>
            </a:r>
          </a:p>
        </p:txBody>
      </p:sp>
      <p:sp>
        <p:nvSpPr>
          <p:cNvPr id="2" name="Shape 139">
            <a:extLst>
              <a:ext uri="{FF2B5EF4-FFF2-40B4-BE49-F238E27FC236}">
                <a16:creationId xmlns:a16="http://schemas.microsoft.com/office/drawing/2014/main" id="{8D747BB9-633F-0ADD-B17F-24A19508B668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6D5FA48-B7B7-F323-C86D-3EEDF881B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176800"/>
              </p:ext>
            </p:extLst>
          </p:nvPr>
        </p:nvGraphicFramePr>
        <p:xfrm>
          <a:off x="882366" y="2162482"/>
          <a:ext cx="5008296" cy="423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93B066E-0AAF-486E-9A71-D98DACD4CD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315248"/>
              </p:ext>
            </p:extLst>
          </p:nvPr>
        </p:nvGraphicFramePr>
        <p:xfrm>
          <a:off x="6144126" y="2066878"/>
          <a:ext cx="5637195" cy="433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1625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359788" y="1042708"/>
            <a:ext cx="3816424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Ventas Vivienda 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Noviembre 2023)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697647" y="6466246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hape 139"/>
          <p:cNvSpPr>
            <a:spLocks noGrp="1"/>
          </p:cNvSpPr>
          <p:nvPr>
            <p:ph type="title" idx="4294967295"/>
          </p:nvPr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x-none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6 CuadroTexto">
            <a:extLst>
              <a:ext uri="{FF2B5EF4-FFF2-40B4-BE49-F238E27FC236}">
                <a16:creationId xmlns:a16="http://schemas.microsoft.com/office/drawing/2014/main" id="{655A04BA-2D36-4C8C-A182-DC2DB2592D0E}"/>
              </a:ext>
            </a:extLst>
          </p:cNvPr>
          <p:cNvSpPr txBox="1"/>
          <p:nvPr/>
        </p:nvSpPr>
        <p:spPr>
          <a:xfrm>
            <a:off x="2313439" y="1783095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Billones ($)</a:t>
            </a:r>
          </a:p>
        </p:txBody>
      </p:sp>
      <p:sp>
        <p:nvSpPr>
          <p:cNvPr id="11" name="6 CuadroTexto">
            <a:extLst>
              <a:ext uri="{FF2B5EF4-FFF2-40B4-BE49-F238E27FC236}">
                <a16:creationId xmlns:a16="http://schemas.microsoft.com/office/drawing/2014/main" id="{31EFD6CA-3BE2-423B-A5B7-817201BBDA56}"/>
              </a:ext>
            </a:extLst>
          </p:cNvPr>
          <p:cNvSpPr txBox="1"/>
          <p:nvPr/>
        </p:nvSpPr>
        <p:spPr>
          <a:xfrm>
            <a:off x="7960263" y="1734645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Millones de m2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954A079-C202-4287-A921-16A90D3B9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098347"/>
              </p:ext>
            </p:extLst>
          </p:nvPr>
        </p:nvGraphicFramePr>
        <p:xfrm>
          <a:off x="760396" y="2180361"/>
          <a:ext cx="5024387" cy="409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516021"/>
              </p:ext>
            </p:extLst>
          </p:nvPr>
        </p:nvGraphicFramePr>
        <p:xfrm>
          <a:off x="6268000" y="2180361"/>
          <a:ext cx="5292481" cy="409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3846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581269" y="6294438"/>
            <a:ext cx="8748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  <a:p>
            <a:pPr>
              <a:spcBef>
                <a:spcPts val="0"/>
              </a:spcBef>
            </a:pPr>
            <a:r>
              <a:rPr lang="x-none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*</a:t>
            </a:r>
            <a:r>
              <a:rPr lang="x-none" sz="11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Incluye municipios aledaños</a:t>
            </a:r>
            <a:r>
              <a:rPr lang="x-none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endParaRPr lang="es-CO" b="0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43134" y="1123821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Bogotá*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E2B3F27-4F12-B202-6B7C-613587D1A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56210"/>
              </p:ext>
            </p:extLst>
          </p:nvPr>
        </p:nvGraphicFramePr>
        <p:xfrm>
          <a:off x="1581269" y="1972205"/>
          <a:ext cx="5046994" cy="419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E1EEC12-46B6-89D9-225A-00CC54C3A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793030"/>
              </p:ext>
            </p:extLst>
          </p:nvPr>
        </p:nvGraphicFramePr>
        <p:xfrm>
          <a:off x="7459201" y="1450406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Enero 2023 - Diciembre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3709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15571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3651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22931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u="none" strike="noStrike" kern="1200" baseline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s-CO" sz="1200" dirty="0">
                          <a:latin typeface="Abadi" panose="020B0604020104020204" pitchFamily="34" charset="0"/>
                        </a:rPr>
                        <a:t>67,2</a:t>
                      </a:r>
                      <a:r>
                        <a:rPr lang="es-CO" sz="1200" b="0" i="0" u="none" strike="noStrike" kern="1200" baseline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d. Hasta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1886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  <a:r>
                        <a:rPr lang="es-CO" sz="1200" dirty="0">
                          <a:latin typeface="Abadi" panose="020B0604020104020204" pitchFamily="34" charset="0"/>
                        </a:rPr>
                        <a:t>22,2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e. 300 - 400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1709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  <a:r>
                        <a:rPr lang="es-CO" sz="1200" dirty="0">
                          <a:latin typeface="Abadi" panose="020B0604020104020204" pitchFamily="34" charset="0"/>
                        </a:rPr>
                        <a:t>42,9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f. 400 - 550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  <a:r>
                        <a:rPr lang="es-CO" sz="1200" dirty="0">
                          <a:latin typeface="Abadi" panose="020B0604020104020204" pitchFamily="34" charset="0"/>
                        </a:rPr>
                        <a:t>39,9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g. 550 - 750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  <a:r>
                        <a:rPr lang="es-CO" sz="1200" dirty="0">
                          <a:latin typeface="Abadi" panose="020B0604020104020204" pitchFamily="34" charset="0"/>
                        </a:rPr>
                        <a:t>22,1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h. 750 - 1000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  <a:r>
                        <a:rPr lang="es-CO" sz="1200" dirty="0">
                          <a:latin typeface="Abadi" panose="020B0604020104020204" pitchFamily="34" charset="0"/>
                        </a:rPr>
                        <a:t>20,5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i. 1000 - 1300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</a:t>
                      </a:r>
                      <a:r>
                        <a:rPr lang="es-CO" sz="1200" dirty="0">
                          <a:latin typeface="Abadi" panose="020B0604020104020204" pitchFamily="34" charset="0"/>
                        </a:rPr>
                        <a:t>35,9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j. 1300 - 1600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k. Mayor a 1600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dirty="0">
                          <a:latin typeface="Abadi" panose="020B0604020104020204" pitchFamily="34" charset="0"/>
                        </a:rPr>
                        <a:t>15,1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8062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u="none" strike="noStrike" kern="1200" baseline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s-CO" sz="1200" dirty="0">
                          <a:latin typeface="Abadi" panose="020B0604020104020204" pitchFamily="34" charset="0"/>
                        </a:rPr>
                        <a:t>31,5</a:t>
                      </a:r>
                      <a:r>
                        <a:rPr lang="es-CO" sz="1200" b="0" i="0" u="none" strike="noStrike" kern="1200" baseline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30993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  <p:sp>
        <p:nvSpPr>
          <p:cNvPr id="2" name="Shape 139">
            <a:extLst>
              <a:ext uri="{FF2B5EF4-FFF2-40B4-BE49-F238E27FC236}">
                <a16:creationId xmlns:a16="http://schemas.microsoft.com/office/drawing/2014/main" id="{AA9A4399-9A01-7961-8019-C77D3CB475D1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</a:p>
        </p:txBody>
      </p:sp>
    </p:spTree>
    <p:extLst>
      <p:ext uri="{BB962C8B-B14F-4D97-AF65-F5344CB8AC3E}">
        <p14:creationId xmlns:p14="http://schemas.microsoft.com/office/powerpoint/2010/main" val="332472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697647" y="6189935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601025" y="919500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Medellín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23313"/>
              </p:ext>
            </p:extLst>
          </p:nvPr>
        </p:nvGraphicFramePr>
        <p:xfrm>
          <a:off x="1572307" y="1718644"/>
          <a:ext cx="5055956" cy="441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ECEBCDF-0076-E040-75D1-96FC1CB71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4461"/>
              </p:ext>
            </p:extLst>
          </p:nvPr>
        </p:nvGraphicFramePr>
        <p:xfrm>
          <a:off x="7359885" y="1260649"/>
          <a:ext cx="3721773" cy="4770874"/>
        </p:xfrm>
        <a:graphic>
          <a:graphicData uri="http://schemas.openxmlformats.org/drawingml/2006/table">
            <a:tbl>
              <a:tblPr/>
              <a:tblGrid>
                <a:gridCol w="1240591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240591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240591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70683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Enero 2023 - Diciembre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69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5136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2788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5206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577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d. Hasta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1194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577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e. 300 - 400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1488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577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f. 400 - 550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2462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g. 550 - 750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2508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h. 750 - 1000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i. 1000 - 1300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j. 1300 - 1600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31448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k. Mayor a 1600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63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9.248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05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14.454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-51%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  <p:sp>
        <p:nvSpPr>
          <p:cNvPr id="3" name="Shape 139">
            <a:extLst>
              <a:ext uri="{FF2B5EF4-FFF2-40B4-BE49-F238E27FC236}">
                <a16:creationId xmlns:a16="http://schemas.microsoft.com/office/drawing/2014/main" id="{45D7CBB8-AA7A-DC1F-199E-1F78A06A2014}"/>
              </a:ext>
            </a:extLst>
          </p:cNvPr>
          <p:cNvSpPr txBox="1">
            <a:spLocks/>
          </p:cNvSpPr>
          <p:nvPr/>
        </p:nvSpPr>
        <p:spPr>
          <a:xfrm>
            <a:off x="960841" y="225259"/>
            <a:ext cx="8258175" cy="520700"/>
          </a:xfrm>
          <a:prstGeom prst="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s-ES" sz="26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Ventas</a:t>
            </a:r>
            <a:endParaRPr lang="es-ES"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16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theme/theme1.xml><?xml version="1.0" encoding="utf-8"?>
<a:theme xmlns:a="http://schemas.openxmlformats.org/drawingml/2006/main" name="PRIME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 Ago 2023" id="{0B85E68C-BEA5-4EAB-8096-67A54F85F0ED}" vid="{EDE53F08-5D1B-4726-AD44-5914662C0CF9}"/>
    </a:ext>
  </a:extLst>
</a:theme>
</file>

<file path=ppt/theme/theme3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 Ago 2023" id="{0B85E68C-BEA5-4EAB-8096-67A54F85F0ED}" vid="{EDE53F08-5D1B-4726-AD44-5914662C0CF9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 Ago 2023" id="{0B85E68C-BEA5-4EAB-8096-67A54F85F0ED}" vid="{83493DD9-A56B-4B77-ABC0-BEE8544092A3}"/>
    </a:ext>
  </a:extLst>
</a:theme>
</file>

<file path=ppt/theme/theme5.xml><?xml version="1.0" encoding="utf-8"?>
<a:theme xmlns:a="http://schemas.openxmlformats.org/drawingml/2006/main" name="1">
  <a:themeElements>
    <a:clrScheme name="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123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31E0F6374E604D8C18D3B6B04C3800" ma:contentTypeVersion="9" ma:contentTypeDescription="Crear nuevo documento." ma:contentTypeScope="" ma:versionID="d05cf2529a7f4d39e783ccec60980a72">
  <xsd:schema xmlns:xsd="http://www.w3.org/2001/XMLSchema" xmlns:xs="http://www.w3.org/2001/XMLSchema" xmlns:p="http://schemas.microsoft.com/office/2006/metadata/properties" xmlns:ns3="f9fc4e0a-2066-477f-92f6-e94207054eca" xmlns:ns4="2f00bb6b-044a-4a03-91b7-0745e70899d2" targetNamespace="http://schemas.microsoft.com/office/2006/metadata/properties" ma:root="true" ma:fieldsID="90b4413bd78ec60d370a787e87a4016d" ns3:_="" ns4:_="">
    <xsd:import namespace="f9fc4e0a-2066-477f-92f6-e94207054eca"/>
    <xsd:import namespace="2f00bb6b-044a-4a03-91b7-0745e70899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c4e0a-2066-477f-92f6-e94207054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0bb6b-044a-4a03-91b7-0745e70899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81C776-D8D8-4667-BB66-FC0A0B8AC9BC}">
  <ds:schemaRefs>
    <ds:schemaRef ds:uri="f9fc4e0a-2066-477f-92f6-e94207054eca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2f00bb6b-044a-4a03-91b7-0745e70899d2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B0F34FA-6873-4DD9-8232-FCA62AC088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E1987F-3D54-47B0-827F-9688220B7C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fc4e0a-2066-477f-92f6-e94207054eca"/>
    <ds:schemaRef ds:uri="2f00bb6b-044a-4a03-91b7-0745e70899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 feb_PLANTILLA TITULARIZADORA.potx</Template>
  <TotalTime>148663</TotalTime>
  <Words>2180</Words>
  <Application>Microsoft Office PowerPoint</Application>
  <PresentationFormat>Panorámica</PresentationFormat>
  <Paragraphs>856</Paragraphs>
  <Slides>34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34</vt:i4>
      </vt:variant>
    </vt:vector>
  </HeadingPairs>
  <TitlesOfParts>
    <vt:vector size="45" baseType="lpstr">
      <vt:lpstr>Abadi</vt:lpstr>
      <vt:lpstr>Arial</vt:lpstr>
      <vt:lpstr>Calibri</vt:lpstr>
      <vt:lpstr>Calibri Light</vt:lpstr>
      <vt:lpstr>Helvetica Neue</vt:lpstr>
      <vt:lpstr>Segoe UI</vt:lpstr>
      <vt:lpstr>Segoe UI Black</vt:lpstr>
      <vt:lpstr>PRIMERO</vt:lpstr>
      <vt:lpstr>1_Diseño personalizado</vt:lpstr>
      <vt:lpstr>6_Diseño personalizado</vt:lpstr>
      <vt:lpstr>2_Diseño personalizado</vt:lpstr>
      <vt:lpstr>SECTOR HIPOTECARIO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Milena Urrea Cancelado</dc:creator>
  <cp:lastModifiedBy>Marco Julian Jaimes Moreno</cp:lastModifiedBy>
  <cp:revision>3317</cp:revision>
  <dcterms:modified xsi:type="dcterms:W3CDTF">2024-04-02T19:41:06Z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0x0101008C31E0F6374E604D8C18D3B6B04C3800</vt:lpwstr>
  </property>
</Properties>
</file>